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56"/>
  </p:notesMasterIdLst>
  <p:handoutMasterIdLst>
    <p:handoutMasterId r:id="rId57"/>
  </p:handoutMasterIdLst>
  <p:sldIdLst>
    <p:sldId id="300" r:id="rId2"/>
    <p:sldId id="485" r:id="rId3"/>
    <p:sldId id="444" r:id="rId4"/>
    <p:sldId id="482" r:id="rId5"/>
    <p:sldId id="370" r:id="rId6"/>
    <p:sldId id="371" r:id="rId7"/>
    <p:sldId id="446" r:id="rId8"/>
    <p:sldId id="365" r:id="rId9"/>
    <p:sldId id="366" r:id="rId10"/>
    <p:sldId id="367" r:id="rId11"/>
    <p:sldId id="483" r:id="rId12"/>
    <p:sldId id="427" r:id="rId13"/>
    <p:sldId id="428" r:id="rId14"/>
    <p:sldId id="429" r:id="rId15"/>
    <p:sldId id="430" r:id="rId16"/>
    <p:sldId id="431" r:id="rId17"/>
    <p:sldId id="432" r:id="rId18"/>
    <p:sldId id="433" r:id="rId19"/>
    <p:sldId id="486" r:id="rId20"/>
    <p:sldId id="447" r:id="rId21"/>
    <p:sldId id="448" r:id="rId22"/>
    <p:sldId id="449" r:id="rId23"/>
    <p:sldId id="450" r:id="rId24"/>
    <p:sldId id="451" r:id="rId25"/>
    <p:sldId id="452" r:id="rId26"/>
    <p:sldId id="453" r:id="rId27"/>
    <p:sldId id="475" r:id="rId28"/>
    <p:sldId id="454" r:id="rId29"/>
    <p:sldId id="455" r:id="rId30"/>
    <p:sldId id="372" r:id="rId31"/>
    <p:sldId id="373" r:id="rId32"/>
    <p:sldId id="456" r:id="rId33"/>
    <p:sldId id="457" r:id="rId34"/>
    <p:sldId id="458" r:id="rId35"/>
    <p:sldId id="459" r:id="rId36"/>
    <p:sldId id="460" r:id="rId37"/>
    <p:sldId id="461" r:id="rId38"/>
    <p:sldId id="462" r:id="rId39"/>
    <p:sldId id="463" r:id="rId40"/>
    <p:sldId id="464" r:id="rId41"/>
    <p:sldId id="466" r:id="rId42"/>
    <p:sldId id="467" r:id="rId43"/>
    <p:sldId id="465" r:id="rId44"/>
    <p:sldId id="468" r:id="rId45"/>
    <p:sldId id="469" r:id="rId46"/>
    <p:sldId id="470" r:id="rId47"/>
    <p:sldId id="471" r:id="rId48"/>
    <p:sldId id="473" r:id="rId49"/>
    <p:sldId id="472" r:id="rId50"/>
    <p:sldId id="484" r:id="rId51"/>
    <p:sldId id="474" r:id="rId52"/>
    <p:sldId id="425" r:id="rId53"/>
    <p:sldId id="492" r:id="rId54"/>
    <p:sldId id="496" r:id="rId55"/>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993CC-0151-43F7-807E-32C1348E0B81}" v="4" dt="2019-12-24T11:29:46.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7" autoAdjust="0"/>
    <p:restoredTop sz="94683" autoAdjust="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zerakos Georgios" userId="ea548587-b3cc-4d35-8e15-7608a7cc4b92" providerId="ADAL" clId="{B1A753E0-9052-4C95-B571-120226C81F94}"/>
    <pc:docChg chg="undo custSel addSld delSld modSld sldOrd">
      <pc:chgData name="Prezerakos Georgios" userId="ea548587-b3cc-4d35-8e15-7608a7cc4b92" providerId="ADAL" clId="{B1A753E0-9052-4C95-B571-120226C81F94}" dt="2019-11-22T17:03:32.228" v="2120" actId="20577"/>
      <pc:docMkLst>
        <pc:docMk/>
      </pc:docMkLst>
      <pc:sldChg chg="addSp modSp mod setBg">
        <pc:chgData name="Prezerakos Georgios" userId="ea548587-b3cc-4d35-8e15-7608a7cc4b92" providerId="ADAL" clId="{B1A753E0-9052-4C95-B571-120226C81F94}" dt="2019-11-22T09:07:35.968" v="270" actId="27636"/>
        <pc:sldMkLst>
          <pc:docMk/>
          <pc:sldMk cId="0" sldId="300"/>
        </pc:sldMkLst>
        <pc:spChg chg="add">
          <ac:chgData name="Prezerakos Georgios" userId="ea548587-b3cc-4d35-8e15-7608a7cc4b92" providerId="ADAL" clId="{B1A753E0-9052-4C95-B571-120226C81F94}" dt="2019-11-22T09:07:21.774" v="266" actId="26606"/>
          <ac:spMkLst>
            <pc:docMk/>
            <pc:sldMk cId="0" sldId="300"/>
            <ac:spMk id="135" creationId="{F81819F9-8CAC-4A6C-8F06-0482027F9736}"/>
          </ac:spMkLst>
        </pc:spChg>
        <pc:spChg chg="add">
          <ac:chgData name="Prezerakos Georgios" userId="ea548587-b3cc-4d35-8e15-7608a7cc4b92" providerId="ADAL" clId="{B1A753E0-9052-4C95-B571-120226C81F94}" dt="2019-11-22T09:07:21.774" v="266" actId="26606"/>
          <ac:spMkLst>
            <pc:docMk/>
            <pc:sldMk cId="0" sldId="300"/>
            <ac:spMk id="137" creationId="{4A98CC08-AEC2-4E8F-8F52-0F5C6372DB4F}"/>
          </ac:spMkLst>
        </pc:spChg>
        <pc:spChg chg="add">
          <ac:chgData name="Prezerakos Georgios" userId="ea548587-b3cc-4d35-8e15-7608a7cc4b92" providerId="ADAL" clId="{B1A753E0-9052-4C95-B571-120226C81F94}" dt="2019-11-22T09:07:21.774" v="266" actId="26606"/>
          <ac:spMkLst>
            <pc:docMk/>
            <pc:sldMk cId="0" sldId="300"/>
            <ac:spMk id="167" creationId="{1310EFE2-B91D-47E7-B117-C2A802800A7C}"/>
          </ac:spMkLst>
        </pc:spChg>
        <pc:spChg chg="mod">
          <ac:chgData name="Prezerakos Georgios" userId="ea548587-b3cc-4d35-8e15-7608a7cc4b92" providerId="ADAL" clId="{B1A753E0-9052-4C95-B571-120226C81F94}" dt="2019-11-22T09:07:35.968" v="270" actId="27636"/>
          <ac:spMkLst>
            <pc:docMk/>
            <pc:sldMk cId="0" sldId="300"/>
            <ac:spMk id="4099" creationId="{F9AAD94A-B585-4C33-B637-D5338EBF199A}"/>
          </ac:spMkLst>
        </pc:spChg>
        <pc:spChg chg="mod">
          <ac:chgData name="Prezerakos Georgios" userId="ea548587-b3cc-4d35-8e15-7608a7cc4b92" providerId="ADAL" clId="{B1A753E0-9052-4C95-B571-120226C81F94}" dt="2019-11-22T09:07:29.860" v="268" actId="404"/>
          <ac:spMkLst>
            <pc:docMk/>
            <pc:sldMk cId="0" sldId="300"/>
            <ac:spMk id="19458" creationId="{D34F9F28-6B6A-4628-A5D6-2BD923807ABF}"/>
          </ac:spMkLst>
        </pc:spChg>
        <pc:grpChg chg="add">
          <ac:chgData name="Prezerakos Georgios" userId="ea548587-b3cc-4d35-8e15-7608a7cc4b92" providerId="ADAL" clId="{B1A753E0-9052-4C95-B571-120226C81F94}" dt="2019-11-22T09:07:21.774" v="266" actId="26606"/>
          <ac:grpSpMkLst>
            <pc:docMk/>
            <pc:sldMk cId="0" sldId="300"/>
            <ac:grpSpMk id="139" creationId="{5D1545E6-EB3C-4478-A661-A2CA963F129C}"/>
          </ac:grpSpMkLst>
        </pc:grpChg>
        <pc:grpChg chg="add">
          <ac:chgData name="Prezerakos Georgios" userId="ea548587-b3cc-4d35-8e15-7608a7cc4b92" providerId="ADAL" clId="{B1A753E0-9052-4C95-B571-120226C81F94}" dt="2019-11-22T09:07:21.774" v="266" actId="26606"/>
          <ac:grpSpMkLst>
            <pc:docMk/>
            <pc:sldMk cId="0" sldId="300"/>
            <ac:grpSpMk id="153" creationId="{40A75861-F6C5-44A9-B161-B03701CBDE0C}"/>
          </ac:grpSpMkLst>
        </pc:grpChg>
      </pc:sldChg>
      <pc:sldChg chg="modSp add">
        <pc:chgData name="Prezerakos Georgios" userId="ea548587-b3cc-4d35-8e15-7608a7cc4b92" providerId="ADAL" clId="{B1A753E0-9052-4C95-B571-120226C81F94}" dt="2019-11-22T09:31:37.061" v="1650" actId="2710"/>
        <pc:sldMkLst>
          <pc:docMk/>
          <pc:sldMk cId="3368183850" sldId="372"/>
        </pc:sldMkLst>
        <pc:spChg chg="mod">
          <ac:chgData name="Prezerakos Georgios" userId="ea548587-b3cc-4d35-8e15-7608a7cc4b92" providerId="ADAL" clId="{B1A753E0-9052-4C95-B571-120226C81F94}" dt="2019-11-22T09:31:37.061" v="1650" actId="2710"/>
          <ac:spMkLst>
            <pc:docMk/>
            <pc:sldMk cId="3368183850" sldId="372"/>
            <ac:spMk id="37891" creationId="{C25C8AE1-2A39-485A-87D2-8C9060CA7906}"/>
          </ac:spMkLst>
        </pc:spChg>
      </pc:sldChg>
      <pc:sldChg chg="modSp add">
        <pc:chgData name="Prezerakos Georgios" userId="ea548587-b3cc-4d35-8e15-7608a7cc4b92" providerId="ADAL" clId="{B1A753E0-9052-4C95-B571-120226C81F94}" dt="2019-11-22T10:15:21.384" v="2056" actId="20577"/>
        <pc:sldMkLst>
          <pc:docMk/>
          <pc:sldMk cId="1664938065" sldId="373"/>
        </pc:sldMkLst>
        <pc:spChg chg="mod">
          <ac:chgData name="Prezerakos Georgios" userId="ea548587-b3cc-4d35-8e15-7608a7cc4b92" providerId="ADAL" clId="{B1A753E0-9052-4C95-B571-120226C81F94}" dt="2019-11-22T10:15:21.384" v="2056" actId="20577"/>
          <ac:spMkLst>
            <pc:docMk/>
            <pc:sldMk cId="1664938065" sldId="373"/>
            <ac:spMk id="39939" creationId="{F3B4BD21-6253-47EA-BC8C-7849F5CD8595}"/>
          </ac:spMkLst>
        </pc:spChg>
      </pc:sldChg>
      <pc:sldChg chg="add">
        <pc:chgData name="Prezerakos Georgios" userId="ea548587-b3cc-4d35-8e15-7608a7cc4b92" providerId="ADAL" clId="{B1A753E0-9052-4C95-B571-120226C81F94}" dt="2019-11-22T09:22:34.858" v="914"/>
        <pc:sldMkLst>
          <pc:docMk/>
          <pc:sldMk cId="3195518818" sldId="388"/>
        </pc:sldMkLst>
        <pc:spChg chg="mod">
          <ac:chgData name="Prezerakos Georgios" userId="ea548587-b3cc-4d35-8e15-7608a7cc4b92" providerId="ADAL" clId="{B1A753E0-9052-4C95-B571-120226C81F94}" dt="2019-11-22T09:16:09.127" v="632" actId="20577"/>
          <ac:spMkLst>
            <pc:docMk/>
            <pc:sldMk cId="3195518818" sldId="388"/>
            <ac:spMk id="65538" creationId="{174ADEF8-6685-495F-B444-8CE24F5AA9B5}"/>
          </ac:spMkLst>
        </pc:spChg>
      </pc:sldChg>
      <pc:sldChg chg="del">
        <pc:chgData name="Prezerakos Georgios" userId="ea548587-b3cc-4d35-8e15-7608a7cc4b92" providerId="ADAL" clId="{B1A753E0-9052-4C95-B571-120226C81F94}" dt="2019-11-22T09:22:31.455" v="910" actId="2696"/>
        <pc:sldMkLst>
          <pc:docMk/>
          <pc:sldMk cId="3263124097" sldId="389"/>
        </pc:sldMkLst>
      </pc:sldChg>
      <pc:sldChg chg="add">
        <pc:chgData name="Prezerakos Georgios" userId="ea548587-b3cc-4d35-8e15-7608a7cc4b92" providerId="ADAL" clId="{B1A753E0-9052-4C95-B571-120226C81F94}" dt="2019-11-22T09:22:34.858" v="914"/>
        <pc:sldMkLst>
          <pc:docMk/>
          <pc:sldMk cId="503596208" sldId="390"/>
        </pc:sldMkLst>
      </pc:sldChg>
      <pc:sldChg chg="add">
        <pc:chgData name="Prezerakos Georgios" userId="ea548587-b3cc-4d35-8e15-7608a7cc4b92" providerId="ADAL" clId="{B1A753E0-9052-4C95-B571-120226C81F94}" dt="2019-11-22T09:22:34.858" v="914"/>
        <pc:sldMkLst>
          <pc:docMk/>
          <pc:sldMk cId="3751306845" sldId="391"/>
        </pc:sldMkLst>
      </pc:sldChg>
      <pc:sldChg chg="del">
        <pc:chgData name="Prezerakos Georgios" userId="ea548587-b3cc-4d35-8e15-7608a7cc4b92" providerId="ADAL" clId="{B1A753E0-9052-4C95-B571-120226C81F94}" dt="2019-11-22T09:22:31.455" v="913" actId="2696"/>
        <pc:sldMkLst>
          <pc:docMk/>
          <pc:sldMk cId="3996042430" sldId="392"/>
        </pc:sldMkLst>
      </pc:sldChg>
      <pc:sldChg chg="addSp delSp modSp">
        <pc:chgData name="Prezerakos Georgios" userId="ea548587-b3cc-4d35-8e15-7608a7cc4b92" providerId="ADAL" clId="{B1A753E0-9052-4C95-B571-120226C81F94}" dt="2019-11-22T09:39:58.768" v="1684" actId="20577"/>
        <pc:sldMkLst>
          <pc:docMk/>
          <pc:sldMk cId="0" sldId="397"/>
        </pc:sldMkLst>
        <pc:spChg chg="add mod">
          <ac:chgData name="Prezerakos Georgios" userId="ea548587-b3cc-4d35-8e15-7608a7cc4b92" providerId="ADAL" clId="{B1A753E0-9052-4C95-B571-120226C81F94}" dt="2019-11-22T09:39:36.871" v="1678" actId="2710"/>
          <ac:spMkLst>
            <pc:docMk/>
            <pc:sldMk cId="0" sldId="397"/>
            <ac:spMk id="2" creationId="{0781B48E-AD7B-4C64-BF69-261B391C72E7}"/>
          </ac:spMkLst>
        </pc:spChg>
        <pc:spChg chg="add del mod">
          <ac:chgData name="Prezerakos Georgios" userId="ea548587-b3cc-4d35-8e15-7608a7cc4b92" providerId="ADAL" clId="{B1A753E0-9052-4C95-B571-120226C81F94}" dt="2019-11-22T09:39:29.272" v="1676" actId="478"/>
          <ac:spMkLst>
            <pc:docMk/>
            <pc:sldMk cId="0" sldId="397"/>
            <ac:spMk id="3" creationId="{9B95C2E4-3ADF-4C59-BA71-12D32D6D322A}"/>
          </ac:spMkLst>
        </pc:spChg>
        <pc:spChg chg="mod">
          <ac:chgData name="Prezerakos Georgios" userId="ea548587-b3cc-4d35-8e15-7608a7cc4b92" providerId="ADAL" clId="{B1A753E0-9052-4C95-B571-120226C81F94}" dt="2019-11-22T09:39:58.768" v="1684" actId="20577"/>
          <ac:spMkLst>
            <pc:docMk/>
            <pc:sldMk cId="0" sldId="397"/>
            <ac:spMk id="77826" creationId="{EA032C50-9B51-4B86-88C6-40634AFA1D16}"/>
          </ac:spMkLst>
        </pc:spChg>
        <pc:spChg chg="del mod">
          <ac:chgData name="Prezerakos Georgios" userId="ea548587-b3cc-4d35-8e15-7608a7cc4b92" providerId="ADAL" clId="{B1A753E0-9052-4C95-B571-120226C81F94}" dt="2019-11-22T09:39:25.438" v="1675" actId="478"/>
          <ac:spMkLst>
            <pc:docMk/>
            <pc:sldMk cId="0" sldId="397"/>
            <ac:spMk id="77827" creationId="{A36509C4-760D-4CA1-B13F-3E9F1A0A0426}"/>
          </ac:spMkLst>
        </pc:spChg>
      </pc:sldChg>
      <pc:sldChg chg="modSp">
        <pc:chgData name="Prezerakos Georgios" userId="ea548587-b3cc-4d35-8e15-7608a7cc4b92" providerId="ADAL" clId="{B1A753E0-9052-4C95-B571-120226C81F94}" dt="2019-11-22T09:17:37.918" v="639" actId="20577"/>
        <pc:sldMkLst>
          <pc:docMk/>
          <pc:sldMk cId="0" sldId="416"/>
        </pc:sldMkLst>
        <pc:spChg chg="mod">
          <ac:chgData name="Prezerakos Georgios" userId="ea548587-b3cc-4d35-8e15-7608a7cc4b92" providerId="ADAL" clId="{B1A753E0-9052-4C95-B571-120226C81F94}" dt="2019-11-22T09:17:37.918" v="639" actId="20577"/>
          <ac:spMkLst>
            <pc:docMk/>
            <pc:sldMk cId="0" sldId="416"/>
            <ac:spMk id="105475" creationId="{084CC0A8-9B81-4F98-B940-C6ED743F69E4}"/>
          </ac:spMkLst>
        </pc:spChg>
      </pc:sldChg>
      <pc:sldChg chg="modSp">
        <pc:chgData name="Prezerakos Georgios" userId="ea548587-b3cc-4d35-8e15-7608a7cc4b92" providerId="ADAL" clId="{B1A753E0-9052-4C95-B571-120226C81F94}" dt="2019-11-22T09:18:08.355" v="640" actId="1076"/>
        <pc:sldMkLst>
          <pc:docMk/>
          <pc:sldMk cId="0" sldId="417"/>
        </pc:sldMkLst>
        <pc:spChg chg="mod">
          <ac:chgData name="Prezerakos Georgios" userId="ea548587-b3cc-4d35-8e15-7608a7cc4b92" providerId="ADAL" clId="{B1A753E0-9052-4C95-B571-120226C81F94}" dt="2019-11-22T09:18:08.355" v="640" actId="1076"/>
          <ac:spMkLst>
            <pc:docMk/>
            <pc:sldMk cId="0" sldId="417"/>
            <ac:spMk id="107523" creationId="{3EF3D0C5-59F8-403B-A15D-FE3CF7813D34}"/>
          </ac:spMkLst>
        </pc:spChg>
      </pc:sldChg>
      <pc:sldChg chg="modSp">
        <pc:chgData name="Prezerakos Georgios" userId="ea548587-b3cc-4d35-8e15-7608a7cc4b92" providerId="ADAL" clId="{B1A753E0-9052-4C95-B571-120226C81F94}" dt="2019-11-22T09:09:25.310" v="319" actId="27636"/>
        <pc:sldMkLst>
          <pc:docMk/>
          <pc:sldMk cId="0" sldId="431"/>
        </pc:sldMkLst>
        <pc:spChg chg="mod">
          <ac:chgData name="Prezerakos Georgios" userId="ea548587-b3cc-4d35-8e15-7608a7cc4b92" providerId="ADAL" clId="{B1A753E0-9052-4C95-B571-120226C81F94}" dt="2019-11-22T09:09:25.310" v="319" actId="27636"/>
          <ac:spMkLst>
            <pc:docMk/>
            <pc:sldMk cId="0" sldId="431"/>
            <ac:spMk id="31747" creationId="{33F77022-F493-4A6C-9E1B-3227F162D488}"/>
          </ac:spMkLst>
        </pc:spChg>
      </pc:sldChg>
      <pc:sldChg chg="modSp">
        <pc:chgData name="Prezerakos Georgios" userId="ea548587-b3cc-4d35-8e15-7608a7cc4b92" providerId="ADAL" clId="{B1A753E0-9052-4C95-B571-120226C81F94}" dt="2019-11-22T09:10:46.410" v="444" actId="20577"/>
        <pc:sldMkLst>
          <pc:docMk/>
          <pc:sldMk cId="0" sldId="433"/>
        </pc:sldMkLst>
        <pc:spChg chg="mod">
          <ac:chgData name="Prezerakos Georgios" userId="ea548587-b3cc-4d35-8e15-7608a7cc4b92" providerId="ADAL" clId="{B1A753E0-9052-4C95-B571-120226C81F94}" dt="2019-11-22T09:10:46.410" v="444" actId="20577"/>
          <ac:spMkLst>
            <pc:docMk/>
            <pc:sldMk cId="0" sldId="433"/>
            <ac:spMk id="50179" creationId="{E1F8E5C1-5001-462C-A97B-776E00AEFADD}"/>
          </ac:spMkLst>
        </pc:spChg>
      </pc:sldChg>
      <pc:sldChg chg="addSp modSp">
        <pc:chgData name="Prezerakos Georgios" userId="ea548587-b3cc-4d35-8e15-7608a7cc4b92" providerId="ADAL" clId="{B1A753E0-9052-4C95-B571-120226C81F94}" dt="2019-11-22T17:03:32.228" v="2120" actId="20577"/>
        <pc:sldMkLst>
          <pc:docMk/>
          <pc:sldMk cId="0" sldId="444"/>
        </pc:sldMkLst>
        <pc:spChg chg="add mod">
          <ac:chgData name="Prezerakos Georgios" userId="ea548587-b3cc-4d35-8e15-7608a7cc4b92" providerId="ADAL" clId="{B1A753E0-9052-4C95-B571-120226C81F94}" dt="2019-11-22T17:03:32.228" v="2120" actId="20577"/>
          <ac:spMkLst>
            <pc:docMk/>
            <pc:sldMk cId="0" sldId="444"/>
            <ac:spMk id="2" creationId="{8E90BDDB-0464-4849-8115-7BFAEC2F1D28}"/>
          </ac:spMkLst>
        </pc:spChg>
        <pc:spChg chg="mod">
          <ac:chgData name="Prezerakos Georgios" userId="ea548587-b3cc-4d35-8e15-7608a7cc4b92" providerId="ADAL" clId="{B1A753E0-9052-4C95-B571-120226C81F94}" dt="2019-11-22T09:02:36.278" v="9" actId="20577"/>
          <ac:spMkLst>
            <pc:docMk/>
            <pc:sldMk cId="0" sldId="444"/>
            <ac:spMk id="22530" creationId="{34FB52BE-D3CF-4A3F-896B-3EF1701449CA}"/>
          </ac:spMkLst>
        </pc:spChg>
        <pc:spChg chg="mod">
          <ac:chgData name="Prezerakos Georgios" userId="ea548587-b3cc-4d35-8e15-7608a7cc4b92" providerId="ADAL" clId="{B1A753E0-9052-4C95-B571-120226C81F94}" dt="2019-11-22T09:05:59.758" v="124" actId="27636"/>
          <ac:spMkLst>
            <pc:docMk/>
            <pc:sldMk cId="0" sldId="444"/>
            <ac:spMk id="22531" creationId="{6F8B2EC5-E6C4-440D-84DE-DEF507EE36BA}"/>
          </ac:spMkLst>
        </pc:spChg>
      </pc:sldChg>
      <pc:sldChg chg="modSp">
        <pc:chgData name="Prezerakos Georgios" userId="ea548587-b3cc-4d35-8e15-7608a7cc4b92" providerId="ADAL" clId="{B1A753E0-9052-4C95-B571-120226C81F94}" dt="2019-11-22T10:08:38.668" v="1788" actId="20577"/>
        <pc:sldMkLst>
          <pc:docMk/>
          <pc:sldMk cId="0" sldId="447"/>
        </pc:sldMkLst>
        <pc:spChg chg="mod">
          <ac:chgData name="Prezerakos Georgios" userId="ea548587-b3cc-4d35-8e15-7608a7cc4b92" providerId="ADAL" clId="{B1A753E0-9052-4C95-B571-120226C81F94}" dt="2019-11-22T10:08:38.668" v="1788" actId="20577"/>
          <ac:spMkLst>
            <pc:docMk/>
            <pc:sldMk cId="0" sldId="447"/>
            <ac:spMk id="57347" creationId="{895C5ED7-D02B-42C5-9B88-5D3AC6007BD7}"/>
          </ac:spMkLst>
        </pc:spChg>
      </pc:sldChg>
      <pc:sldChg chg="modSp">
        <pc:chgData name="Prezerakos Georgios" userId="ea548587-b3cc-4d35-8e15-7608a7cc4b92" providerId="ADAL" clId="{B1A753E0-9052-4C95-B571-120226C81F94}" dt="2019-11-22T09:13:29.814" v="585" actId="20577"/>
        <pc:sldMkLst>
          <pc:docMk/>
          <pc:sldMk cId="0" sldId="456"/>
        </pc:sldMkLst>
        <pc:spChg chg="mod">
          <ac:chgData name="Prezerakos Georgios" userId="ea548587-b3cc-4d35-8e15-7608a7cc4b92" providerId="ADAL" clId="{B1A753E0-9052-4C95-B571-120226C81F94}" dt="2019-11-22T09:13:29.814" v="585" actId="20577"/>
          <ac:spMkLst>
            <pc:docMk/>
            <pc:sldMk cId="0" sldId="456"/>
            <ac:spMk id="67587" creationId="{013F55EF-8F00-40A9-B753-7E5C5825EFEC}"/>
          </ac:spMkLst>
        </pc:spChg>
      </pc:sldChg>
      <pc:sldChg chg="modSp">
        <pc:chgData name="Prezerakos Georgios" userId="ea548587-b3cc-4d35-8e15-7608a7cc4b92" providerId="ADAL" clId="{B1A753E0-9052-4C95-B571-120226C81F94}" dt="2019-11-22T09:14:08.923" v="604" actId="20577"/>
        <pc:sldMkLst>
          <pc:docMk/>
          <pc:sldMk cId="0" sldId="462"/>
        </pc:sldMkLst>
        <pc:spChg chg="mod">
          <ac:chgData name="Prezerakos Georgios" userId="ea548587-b3cc-4d35-8e15-7608a7cc4b92" providerId="ADAL" clId="{B1A753E0-9052-4C95-B571-120226C81F94}" dt="2019-11-22T09:14:08.923" v="604" actId="20577"/>
          <ac:spMkLst>
            <pc:docMk/>
            <pc:sldMk cId="0" sldId="462"/>
            <ac:spMk id="57347" creationId="{24E18646-3833-4060-B9A8-65AF86FC6447}"/>
          </ac:spMkLst>
        </pc:spChg>
      </pc:sldChg>
      <pc:sldChg chg="modSp">
        <pc:chgData name="Prezerakos Georgios" userId="ea548587-b3cc-4d35-8e15-7608a7cc4b92" providerId="ADAL" clId="{B1A753E0-9052-4C95-B571-120226C81F94}" dt="2019-11-22T09:17:13.245" v="635" actId="27636"/>
        <pc:sldMkLst>
          <pc:docMk/>
          <pc:sldMk cId="0" sldId="476"/>
        </pc:sldMkLst>
        <pc:spChg chg="mod">
          <ac:chgData name="Prezerakos Georgios" userId="ea548587-b3cc-4d35-8e15-7608a7cc4b92" providerId="ADAL" clId="{B1A753E0-9052-4C95-B571-120226C81F94}" dt="2019-11-22T09:17:13.245" v="635" actId="27636"/>
          <ac:spMkLst>
            <pc:docMk/>
            <pc:sldMk cId="0" sldId="476"/>
            <ac:spMk id="65538" creationId="{174ADEF8-6685-495F-B444-8CE24F5AA9B5}"/>
          </ac:spMkLst>
        </pc:spChg>
      </pc:sldChg>
      <pc:sldChg chg="modSp">
        <pc:chgData name="Prezerakos Georgios" userId="ea548587-b3cc-4d35-8e15-7608a7cc4b92" providerId="ADAL" clId="{B1A753E0-9052-4C95-B571-120226C81F94}" dt="2019-11-22T10:21:29.640" v="2114" actId="20577"/>
        <pc:sldMkLst>
          <pc:docMk/>
          <pc:sldMk cId="0" sldId="479"/>
        </pc:sldMkLst>
        <pc:spChg chg="mod">
          <ac:chgData name="Prezerakos Georgios" userId="ea548587-b3cc-4d35-8e15-7608a7cc4b92" providerId="ADAL" clId="{B1A753E0-9052-4C95-B571-120226C81F94}" dt="2019-11-22T09:19:12.156" v="644" actId="2710"/>
          <ac:spMkLst>
            <pc:docMk/>
            <pc:sldMk cId="0" sldId="479"/>
            <ac:spMk id="3" creationId="{0FC149F0-A813-424E-BA8D-C1BE11C5ECB3}"/>
          </ac:spMkLst>
        </pc:spChg>
        <pc:spChg chg="mod">
          <ac:chgData name="Prezerakos Georgios" userId="ea548587-b3cc-4d35-8e15-7608a7cc4b92" providerId="ADAL" clId="{B1A753E0-9052-4C95-B571-120226C81F94}" dt="2019-11-22T10:21:29.640" v="2114" actId="20577"/>
          <ac:spMkLst>
            <pc:docMk/>
            <pc:sldMk cId="0" sldId="479"/>
            <ac:spMk id="113666" creationId="{3E276792-BF1B-4AAD-B66D-9AC422693DBE}"/>
          </ac:spMkLst>
        </pc:spChg>
      </pc:sldChg>
      <pc:sldChg chg="modSp">
        <pc:chgData name="Prezerakos Georgios" userId="ea548587-b3cc-4d35-8e15-7608a7cc4b92" providerId="ADAL" clId="{B1A753E0-9052-4C95-B571-120226C81F94}" dt="2019-11-22T09:21:26.241" v="876" actId="403"/>
        <pc:sldMkLst>
          <pc:docMk/>
          <pc:sldMk cId="0" sldId="480"/>
        </pc:sldMkLst>
        <pc:spChg chg="mod">
          <ac:chgData name="Prezerakos Georgios" userId="ea548587-b3cc-4d35-8e15-7608a7cc4b92" providerId="ADAL" clId="{B1A753E0-9052-4C95-B571-120226C81F94}" dt="2019-11-22T09:21:26.241" v="876" actId="403"/>
          <ac:spMkLst>
            <pc:docMk/>
            <pc:sldMk cId="0" sldId="480"/>
            <ac:spMk id="3" creationId="{0FC149F0-A813-424E-BA8D-C1BE11C5ECB3}"/>
          </ac:spMkLst>
        </pc:spChg>
        <pc:spChg chg="mod">
          <ac:chgData name="Prezerakos Georgios" userId="ea548587-b3cc-4d35-8e15-7608a7cc4b92" providerId="ADAL" clId="{B1A753E0-9052-4C95-B571-120226C81F94}" dt="2019-11-22T09:21:12.118" v="870" actId="20577"/>
          <ac:spMkLst>
            <pc:docMk/>
            <pc:sldMk cId="0" sldId="480"/>
            <ac:spMk id="114690" creationId="{151E3760-723B-4124-BFE7-A11B231AE93D}"/>
          </ac:spMkLst>
        </pc:spChg>
      </pc:sldChg>
      <pc:sldChg chg="modSp">
        <pc:chgData name="Prezerakos Georgios" userId="ea548587-b3cc-4d35-8e15-7608a7cc4b92" providerId="ADAL" clId="{B1A753E0-9052-4C95-B571-120226C81F94}" dt="2019-11-22T09:21:55.970" v="889" actId="14100"/>
        <pc:sldMkLst>
          <pc:docMk/>
          <pc:sldMk cId="0" sldId="481"/>
        </pc:sldMkLst>
        <pc:spChg chg="mod">
          <ac:chgData name="Prezerakos Georgios" userId="ea548587-b3cc-4d35-8e15-7608a7cc4b92" providerId="ADAL" clId="{B1A753E0-9052-4C95-B571-120226C81F94}" dt="2019-11-22T09:20:57.026" v="864" actId="20577"/>
          <ac:spMkLst>
            <pc:docMk/>
            <pc:sldMk cId="0" sldId="481"/>
            <ac:spMk id="115714" creationId="{E4F9A09C-58C1-4F18-B9F0-05F50561C748}"/>
          </ac:spMkLst>
        </pc:spChg>
        <pc:picChg chg="mod">
          <ac:chgData name="Prezerakos Georgios" userId="ea548587-b3cc-4d35-8e15-7608a7cc4b92" providerId="ADAL" clId="{B1A753E0-9052-4C95-B571-120226C81F94}" dt="2019-11-22T09:21:55.970" v="889" actId="14100"/>
          <ac:picMkLst>
            <pc:docMk/>
            <pc:sldMk cId="0" sldId="481"/>
            <ac:picMk id="115715" creationId="{B66230BD-C899-4D90-8635-D67212CDC633}"/>
          </ac:picMkLst>
        </pc:picChg>
      </pc:sldChg>
      <pc:sldChg chg="modSp">
        <pc:chgData name="Prezerakos Georgios" userId="ea548587-b3cc-4d35-8e15-7608a7cc4b92" providerId="ADAL" clId="{B1A753E0-9052-4C95-B571-120226C81F94}" dt="2019-11-22T09:08:24.013" v="317" actId="20577"/>
        <pc:sldMkLst>
          <pc:docMk/>
          <pc:sldMk cId="0" sldId="482"/>
        </pc:sldMkLst>
        <pc:spChg chg="mod">
          <ac:chgData name="Prezerakos Georgios" userId="ea548587-b3cc-4d35-8e15-7608a7cc4b92" providerId="ADAL" clId="{B1A753E0-9052-4C95-B571-120226C81F94}" dt="2019-11-22T09:08:24.013" v="317" actId="20577"/>
          <ac:spMkLst>
            <pc:docMk/>
            <pc:sldMk cId="0" sldId="482"/>
            <ac:spMk id="3" creationId="{ED505B94-40FE-457F-A2CF-37FCFDE7C011}"/>
          </ac:spMkLst>
        </pc:spChg>
      </pc:sldChg>
      <pc:sldChg chg="addSp delSp modSp">
        <pc:chgData name="Prezerakos Georgios" userId="ea548587-b3cc-4d35-8e15-7608a7cc4b92" providerId="ADAL" clId="{B1A753E0-9052-4C95-B571-120226C81F94}" dt="2019-11-22T09:07:45.013" v="271"/>
        <pc:sldMkLst>
          <pc:docMk/>
          <pc:sldMk cId="0" sldId="485"/>
        </pc:sldMkLst>
        <pc:spChg chg="add mod">
          <ac:chgData name="Prezerakos Georgios" userId="ea548587-b3cc-4d35-8e15-7608a7cc4b92" providerId="ADAL" clId="{B1A753E0-9052-4C95-B571-120226C81F94}" dt="2019-11-22T09:07:45.013" v="271"/>
          <ac:spMkLst>
            <pc:docMk/>
            <pc:sldMk cId="0" sldId="485"/>
            <ac:spMk id="2" creationId="{48F3D172-C087-419D-8E6B-0B17FD0100C0}"/>
          </ac:spMkLst>
        </pc:spChg>
        <pc:spChg chg="del">
          <ac:chgData name="Prezerakos Georgios" userId="ea548587-b3cc-4d35-8e15-7608a7cc4b92" providerId="ADAL" clId="{B1A753E0-9052-4C95-B571-120226C81F94}" dt="2019-11-22T09:07:45.013" v="271"/>
          <ac:spMkLst>
            <pc:docMk/>
            <pc:sldMk cId="0" sldId="485"/>
            <ac:spMk id="3" creationId="{DF6CF7D9-BC6E-4676-8F6E-845ACF31F9BD}"/>
          </ac:spMkLst>
        </pc:spChg>
      </pc:sldChg>
      <pc:sldChg chg="del">
        <pc:chgData name="Prezerakos Georgios" userId="ea548587-b3cc-4d35-8e15-7608a7cc4b92" providerId="ADAL" clId="{B1A753E0-9052-4C95-B571-120226C81F94}" dt="2019-11-22T09:38:07.274" v="1651" actId="2696"/>
        <pc:sldMkLst>
          <pc:docMk/>
          <pc:sldMk cId="0" sldId="487"/>
        </pc:sldMkLst>
      </pc:sldChg>
      <pc:sldChg chg="modSp add">
        <pc:chgData name="Prezerakos Georgios" userId="ea548587-b3cc-4d35-8e15-7608a7cc4b92" providerId="ADAL" clId="{B1A753E0-9052-4C95-B571-120226C81F94}" dt="2019-11-22T09:20:19.855" v="855" actId="20577"/>
        <pc:sldMkLst>
          <pc:docMk/>
          <pc:sldMk cId="728337853" sldId="488"/>
        </pc:sldMkLst>
        <pc:spChg chg="mod">
          <ac:chgData name="Prezerakos Georgios" userId="ea548587-b3cc-4d35-8e15-7608a7cc4b92" providerId="ADAL" clId="{B1A753E0-9052-4C95-B571-120226C81F94}" dt="2019-11-22T09:19:36.699" v="844" actId="2710"/>
          <ac:spMkLst>
            <pc:docMk/>
            <pc:sldMk cId="728337853" sldId="488"/>
            <ac:spMk id="3" creationId="{0FC149F0-A813-424E-BA8D-C1BE11C5ECB3}"/>
          </ac:spMkLst>
        </pc:spChg>
        <pc:spChg chg="mod">
          <ac:chgData name="Prezerakos Georgios" userId="ea548587-b3cc-4d35-8e15-7608a7cc4b92" providerId="ADAL" clId="{B1A753E0-9052-4C95-B571-120226C81F94}" dt="2019-11-22T09:20:19.855" v="855" actId="20577"/>
          <ac:spMkLst>
            <pc:docMk/>
            <pc:sldMk cId="728337853" sldId="488"/>
            <ac:spMk id="113666" creationId="{3E276792-BF1B-4AAD-B66D-9AC422693DBE}"/>
          </ac:spMkLst>
        </pc:spChg>
      </pc:sldChg>
      <pc:sldChg chg="modSp add">
        <pc:chgData name="Prezerakos Georgios" userId="ea548587-b3cc-4d35-8e15-7608a7cc4b92" providerId="ADAL" clId="{B1A753E0-9052-4C95-B571-120226C81F94}" dt="2019-11-22T09:21:40.588" v="881" actId="403"/>
        <pc:sldMkLst>
          <pc:docMk/>
          <pc:sldMk cId="13645411" sldId="489"/>
        </pc:sldMkLst>
        <pc:spChg chg="mod">
          <ac:chgData name="Prezerakos Georgios" userId="ea548587-b3cc-4d35-8e15-7608a7cc4b92" providerId="ADAL" clId="{B1A753E0-9052-4C95-B571-120226C81F94}" dt="2019-11-22T09:21:40.588" v="881" actId="403"/>
          <ac:spMkLst>
            <pc:docMk/>
            <pc:sldMk cId="13645411" sldId="489"/>
            <ac:spMk id="3" creationId="{0FC149F0-A813-424E-BA8D-C1BE11C5ECB3}"/>
          </ac:spMkLst>
        </pc:spChg>
        <pc:spChg chg="mod">
          <ac:chgData name="Prezerakos Georgios" userId="ea548587-b3cc-4d35-8e15-7608a7cc4b92" providerId="ADAL" clId="{B1A753E0-9052-4C95-B571-120226C81F94}" dt="2019-11-22T09:21:07.751" v="868" actId="20577"/>
          <ac:spMkLst>
            <pc:docMk/>
            <pc:sldMk cId="13645411" sldId="489"/>
            <ac:spMk id="114690" creationId="{151E3760-723B-4124-BFE7-A11B231AE93D}"/>
          </ac:spMkLst>
        </pc:spChg>
      </pc:sldChg>
      <pc:sldChg chg="addSp delSp modSp add">
        <pc:chgData name="Prezerakos Georgios" userId="ea548587-b3cc-4d35-8e15-7608a7cc4b92" providerId="ADAL" clId="{B1A753E0-9052-4C95-B571-120226C81F94}" dt="2019-11-22T09:22:59.081" v="952" actId="20577"/>
        <pc:sldMkLst>
          <pc:docMk/>
          <pc:sldMk cId="216879425" sldId="490"/>
        </pc:sldMkLst>
        <pc:spChg chg="del">
          <ac:chgData name="Prezerakos Georgios" userId="ea548587-b3cc-4d35-8e15-7608a7cc4b92" providerId="ADAL" clId="{B1A753E0-9052-4C95-B571-120226C81F94}" dt="2019-11-22T09:22:08.220" v="891"/>
          <ac:spMkLst>
            <pc:docMk/>
            <pc:sldMk cId="216879425" sldId="490"/>
            <ac:spMk id="2" creationId="{328458B4-DBF3-4352-A9DB-AF78F870DCBE}"/>
          </ac:spMkLst>
        </pc:spChg>
        <pc:spChg chg="del">
          <ac:chgData name="Prezerakos Georgios" userId="ea548587-b3cc-4d35-8e15-7608a7cc4b92" providerId="ADAL" clId="{B1A753E0-9052-4C95-B571-120226C81F94}" dt="2019-11-22T09:22:08.220" v="891"/>
          <ac:spMkLst>
            <pc:docMk/>
            <pc:sldMk cId="216879425" sldId="490"/>
            <ac:spMk id="3" creationId="{441A7402-D1F2-4A48-96AA-BF207430CC0B}"/>
          </ac:spMkLst>
        </pc:spChg>
        <pc:spChg chg="add mod">
          <ac:chgData name="Prezerakos Georgios" userId="ea548587-b3cc-4d35-8e15-7608a7cc4b92" providerId="ADAL" clId="{B1A753E0-9052-4C95-B571-120226C81F94}" dt="2019-11-22T09:22:42.355" v="920" actId="20577"/>
          <ac:spMkLst>
            <pc:docMk/>
            <pc:sldMk cId="216879425" sldId="490"/>
            <ac:spMk id="4" creationId="{A8A2080F-424F-445E-ADFF-E9E963C5F2FD}"/>
          </ac:spMkLst>
        </pc:spChg>
        <pc:spChg chg="add mod">
          <ac:chgData name="Prezerakos Georgios" userId="ea548587-b3cc-4d35-8e15-7608a7cc4b92" providerId="ADAL" clId="{B1A753E0-9052-4C95-B571-120226C81F94}" dt="2019-11-22T09:22:59.081" v="952" actId="20577"/>
          <ac:spMkLst>
            <pc:docMk/>
            <pc:sldMk cId="216879425" sldId="490"/>
            <ac:spMk id="5" creationId="{88749530-3189-4EE5-BEFE-ADF879F37ED2}"/>
          </ac:spMkLst>
        </pc:spChg>
      </pc:sldChg>
      <pc:sldChg chg="addSp delSp modSp add del">
        <pc:chgData name="Prezerakos Georgios" userId="ea548587-b3cc-4d35-8e15-7608a7cc4b92" providerId="ADAL" clId="{B1A753E0-9052-4C95-B571-120226C81F94}" dt="2019-11-22T09:24:13.494" v="958" actId="2696"/>
        <pc:sldMkLst>
          <pc:docMk/>
          <pc:sldMk cId="3254184335" sldId="491"/>
        </pc:sldMkLst>
        <pc:spChg chg="del">
          <ac:chgData name="Prezerakos Georgios" userId="ea548587-b3cc-4d35-8e15-7608a7cc4b92" providerId="ADAL" clId="{B1A753E0-9052-4C95-B571-120226C81F94}" dt="2019-11-22T09:24:01.145" v="954"/>
          <ac:spMkLst>
            <pc:docMk/>
            <pc:sldMk cId="3254184335" sldId="491"/>
            <ac:spMk id="2" creationId="{30BC2A0E-8BBB-4716-9168-D0D48C53CD23}"/>
          </ac:spMkLst>
        </pc:spChg>
        <pc:spChg chg="del">
          <ac:chgData name="Prezerakos Georgios" userId="ea548587-b3cc-4d35-8e15-7608a7cc4b92" providerId="ADAL" clId="{B1A753E0-9052-4C95-B571-120226C81F94}" dt="2019-11-22T09:24:01.145" v="954"/>
          <ac:spMkLst>
            <pc:docMk/>
            <pc:sldMk cId="3254184335" sldId="491"/>
            <ac:spMk id="3" creationId="{209449DD-D0FB-4AD7-A606-90E27FCF6449}"/>
          </ac:spMkLst>
        </pc:spChg>
        <pc:spChg chg="add mod">
          <ac:chgData name="Prezerakos Georgios" userId="ea548587-b3cc-4d35-8e15-7608a7cc4b92" providerId="ADAL" clId="{B1A753E0-9052-4C95-B571-120226C81F94}" dt="2019-11-22T09:24:01.145" v="954"/>
          <ac:spMkLst>
            <pc:docMk/>
            <pc:sldMk cId="3254184335" sldId="491"/>
            <ac:spMk id="4" creationId="{08D9B347-063D-49D4-B522-F310A8A83BBD}"/>
          </ac:spMkLst>
        </pc:spChg>
        <pc:spChg chg="add del mod">
          <ac:chgData name="Prezerakos Georgios" userId="ea548587-b3cc-4d35-8e15-7608a7cc4b92" providerId="ADAL" clId="{B1A753E0-9052-4C95-B571-120226C81F94}" dt="2019-11-22T09:24:07.937" v="956"/>
          <ac:spMkLst>
            <pc:docMk/>
            <pc:sldMk cId="3254184335" sldId="491"/>
            <ac:spMk id="5" creationId="{4328CF0E-24AB-4072-AEDA-FA8F25FDDEDE}"/>
          </ac:spMkLst>
        </pc:spChg>
        <pc:picChg chg="add del mod">
          <ac:chgData name="Prezerakos Georgios" userId="ea548587-b3cc-4d35-8e15-7608a7cc4b92" providerId="ADAL" clId="{B1A753E0-9052-4C95-B571-120226C81F94}" dt="2019-11-22T09:24:07.937" v="956"/>
          <ac:picMkLst>
            <pc:docMk/>
            <pc:sldMk cId="3254184335" sldId="491"/>
            <ac:picMk id="6" creationId="{A3B306AF-362E-4D70-92C2-DA8ED45A863E}"/>
          </ac:picMkLst>
        </pc:picChg>
      </pc:sldChg>
      <pc:sldChg chg="modSp add">
        <pc:chgData name="Prezerakos Georgios" userId="ea548587-b3cc-4d35-8e15-7608a7cc4b92" providerId="ADAL" clId="{B1A753E0-9052-4C95-B571-120226C81F94}" dt="2019-11-22T09:24:54.813" v="1084" actId="20577"/>
        <pc:sldMkLst>
          <pc:docMk/>
          <pc:sldMk cId="4089153877" sldId="492"/>
        </pc:sldMkLst>
        <pc:spChg chg="mod">
          <ac:chgData name="Prezerakos Georgios" userId="ea548587-b3cc-4d35-8e15-7608a7cc4b92" providerId="ADAL" clId="{B1A753E0-9052-4C95-B571-120226C81F94}" dt="2019-11-22T09:24:54.813" v="1084" actId="20577"/>
          <ac:spMkLst>
            <pc:docMk/>
            <pc:sldMk cId="4089153877" sldId="492"/>
            <ac:spMk id="65538" creationId="{174ADEF8-6685-495F-B444-8CE24F5AA9B5}"/>
          </ac:spMkLst>
        </pc:spChg>
      </pc:sldChg>
      <pc:sldChg chg="delSp modSp add ord">
        <pc:chgData name="Prezerakos Georgios" userId="ea548587-b3cc-4d35-8e15-7608a7cc4b92" providerId="ADAL" clId="{B1A753E0-9052-4C95-B571-120226C81F94}" dt="2019-11-22T09:40:02.094" v="1690" actId="20577"/>
        <pc:sldMkLst>
          <pc:docMk/>
          <pc:sldMk cId="1983601025" sldId="493"/>
        </pc:sldMkLst>
        <pc:spChg chg="del mod">
          <ac:chgData name="Prezerakos Georgios" userId="ea548587-b3cc-4d35-8e15-7608a7cc4b92" providerId="ADAL" clId="{B1A753E0-9052-4C95-B571-120226C81F94}" dt="2019-11-22T09:38:48.691" v="1658" actId="478"/>
          <ac:spMkLst>
            <pc:docMk/>
            <pc:sldMk cId="1983601025" sldId="493"/>
            <ac:spMk id="2" creationId="{0781B48E-AD7B-4C64-BF69-261B391C72E7}"/>
          </ac:spMkLst>
        </pc:spChg>
        <pc:spChg chg="mod">
          <ac:chgData name="Prezerakos Georgios" userId="ea548587-b3cc-4d35-8e15-7608a7cc4b92" providerId="ADAL" clId="{B1A753E0-9052-4C95-B571-120226C81F94}" dt="2019-11-22T09:40:02.094" v="1690" actId="20577"/>
          <ac:spMkLst>
            <pc:docMk/>
            <pc:sldMk cId="1983601025" sldId="493"/>
            <ac:spMk id="77826" creationId="{EA032C50-9B51-4B86-88C6-40634AFA1D16}"/>
          </ac:spMkLst>
        </pc:spChg>
        <pc:spChg chg="mod">
          <ac:chgData name="Prezerakos Georgios" userId="ea548587-b3cc-4d35-8e15-7608a7cc4b92" providerId="ADAL" clId="{B1A753E0-9052-4C95-B571-120226C81F94}" dt="2019-11-22T09:38:52.238" v="1659" actId="27636"/>
          <ac:spMkLst>
            <pc:docMk/>
            <pc:sldMk cId="1983601025" sldId="493"/>
            <ac:spMk id="77827" creationId="{A36509C4-760D-4CA1-B13F-3E9F1A0A0426}"/>
          </ac:spMkLst>
        </pc:spChg>
      </pc:sldChg>
      <pc:sldChg chg="addSp delSp modSp add ord">
        <pc:chgData name="Prezerakos Georgios" userId="ea548587-b3cc-4d35-8e15-7608a7cc4b92" providerId="ADAL" clId="{B1A753E0-9052-4C95-B571-120226C81F94}" dt="2019-11-22T10:21:35.259" v="2116"/>
        <pc:sldMkLst>
          <pc:docMk/>
          <pc:sldMk cId="424834244" sldId="494"/>
        </pc:sldMkLst>
        <pc:spChg chg="mod">
          <ac:chgData name="Prezerakos Georgios" userId="ea548587-b3cc-4d35-8e15-7608a7cc4b92" providerId="ADAL" clId="{B1A753E0-9052-4C95-B571-120226C81F94}" dt="2019-11-22T10:19:47.259" v="2103" actId="20577"/>
          <ac:spMkLst>
            <pc:docMk/>
            <pc:sldMk cId="424834244" sldId="494"/>
            <ac:spMk id="2" creationId="{A4C63B6C-1A6E-4169-82ED-150660EF4D7F}"/>
          </ac:spMkLst>
        </pc:spChg>
        <pc:spChg chg="del">
          <ac:chgData name="Prezerakos Georgios" userId="ea548587-b3cc-4d35-8e15-7608a7cc4b92" providerId="ADAL" clId="{B1A753E0-9052-4C95-B571-120226C81F94}" dt="2019-11-22T10:20:50.849" v="2104" actId="478"/>
          <ac:spMkLst>
            <pc:docMk/>
            <pc:sldMk cId="424834244" sldId="494"/>
            <ac:spMk id="3" creationId="{E956ADB4-9EE1-4493-BFD7-479504AE9EC1}"/>
          </ac:spMkLst>
        </pc:spChg>
        <pc:picChg chg="add mod">
          <ac:chgData name="Prezerakos Georgios" userId="ea548587-b3cc-4d35-8e15-7608a7cc4b92" providerId="ADAL" clId="{B1A753E0-9052-4C95-B571-120226C81F94}" dt="2019-11-22T10:21:05.301" v="2107" actId="1076"/>
          <ac:picMkLst>
            <pc:docMk/>
            <pc:sldMk cId="424834244" sldId="494"/>
            <ac:picMk id="4" creationId="{498B1586-C941-45B3-ABAC-C8832EC695BF}"/>
          </ac:picMkLst>
        </pc:picChg>
      </pc:sldChg>
      <pc:sldChg chg="addSp delSp modSp add ord">
        <pc:chgData name="Prezerakos Georgios" userId="ea548587-b3cc-4d35-8e15-7608a7cc4b92" providerId="ADAL" clId="{B1A753E0-9052-4C95-B571-120226C81F94}" dt="2019-11-22T10:21:33.010" v="2115"/>
        <pc:sldMkLst>
          <pc:docMk/>
          <pc:sldMk cId="1315428058" sldId="495"/>
        </pc:sldMkLst>
        <pc:spChg chg="mod">
          <ac:chgData name="Prezerakos Georgios" userId="ea548587-b3cc-4d35-8e15-7608a7cc4b92" providerId="ADAL" clId="{B1A753E0-9052-4C95-B571-120226C81F94}" dt="2019-11-22T10:19:32.369" v="2081" actId="20577"/>
          <ac:spMkLst>
            <pc:docMk/>
            <pc:sldMk cId="1315428058" sldId="495"/>
            <ac:spMk id="2" creationId="{4DA173A8-BF11-43F7-9F97-81B913545127}"/>
          </ac:spMkLst>
        </pc:spChg>
        <pc:spChg chg="del">
          <ac:chgData name="Prezerakos Georgios" userId="ea548587-b3cc-4d35-8e15-7608a7cc4b92" providerId="ADAL" clId="{B1A753E0-9052-4C95-B571-120226C81F94}" dt="2019-11-22T10:17:57.889" v="2059" actId="478"/>
          <ac:spMkLst>
            <pc:docMk/>
            <pc:sldMk cId="1315428058" sldId="495"/>
            <ac:spMk id="3" creationId="{83957DDF-F7E5-441E-91D2-394346B37C93}"/>
          </ac:spMkLst>
        </pc:spChg>
        <pc:picChg chg="add mod">
          <ac:chgData name="Prezerakos Georgios" userId="ea548587-b3cc-4d35-8e15-7608a7cc4b92" providerId="ADAL" clId="{B1A753E0-9052-4C95-B571-120226C81F94}" dt="2019-11-22T10:19:26.219" v="2061" actId="1076"/>
          <ac:picMkLst>
            <pc:docMk/>
            <pc:sldMk cId="1315428058" sldId="495"/>
            <ac:picMk id="4" creationId="{F00FAE57-DD3F-4D72-B27A-EC589D522DB7}"/>
          </ac:picMkLst>
        </pc:picChg>
      </pc:sldChg>
    </pc:docChg>
  </pc:docChgLst>
  <pc:docChgLst>
    <pc:chgData name="Prezerakos Georgios" userId="ea548587-b3cc-4d35-8e15-7608a7cc4b92" providerId="ADAL" clId="{A69993CC-0151-43F7-807E-32C1348E0B81}"/>
    <pc:docChg chg="custSel addSld delSld modSld">
      <pc:chgData name="Prezerakos Georgios" userId="ea548587-b3cc-4d35-8e15-7608a7cc4b92" providerId="ADAL" clId="{A69993CC-0151-43F7-807E-32C1348E0B81}" dt="2019-12-24T11:30:25.766" v="61" actId="2696"/>
      <pc:docMkLst>
        <pc:docMk/>
      </pc:docMkLst>
      <pc:sldChg chg="del">
        <pc:chgData name="Prezerakos Georgios" userId="ea548587-b3cc-4d35-8e15-7608a7cc4b92" providerId="ADAL" clId="{A69993CC-0151-43F7-807E-32C1348E0B81}" dt="2019-12-24T11:30:25.746" v="57" actId="2696"/>
        <pc:sldMkLst>
          <pc:docMk/>
          <pc:sldMk cId="3195518818" sldId="388"/>
        </pc:sldMkLst>
      </pc:sldChg>
      <pc:sldChg chg="del">
        <pc:chgData name="Prezerakos Georgios" userId="ea548587-b3cc-4d35-8e15-7608a7cc4b92" providerId="ADAL" clId="{A69993CC-0151-43F7-807E-32C1348E0B81}" dt="2019-12-24T11:30:25.760" v="58" actId="2696"/>
        <pc:sldMkLst>
          <pc:docMk/>
          <pc:sldMk cId="3263124097" sldId="389"/>
        </pc:sldMkLst>
      </pc:sldChg>
      <pc:sldChg chg="del">
        <pc:chgData name="Prezerakos Georgios" userId="ea548587-b3cc-4d35-8e15-7608a7cc4b92" providerId="ADAL" clId="{A69993CC-0151-43F7-807E-32C1348E0B81}" dt="2019-12-24T11:30:25.762" v="59" actId="2696"/>
        <pc:sldMkLst>
          <pc:docMk/>
          <pc:sldMk cId="503596208" sldId="390"/>
        </pc:sldMkLst>
      </pc:sldChg>
      <pc:sldChg chg="del">
        <pc:chgData name="Prezerakos Georgios" userId="ea548587-b3cc-4d35-8e15-7608a7cc4b92" providerId="ADAL" clId="{A69993CC-0151-43F7-807E-32C1348E0B81}" dt="2019-12-24T11:30:25.764" v="60" actId="2696"/>
        <pc:sldMkLst>
          <pc:docMk/>
          <pc:sldMk cId="3751306845" sldId="391"/>
        </pc:sldMkLst>
      </pc:sldChg>
      <pc:sldChg chg="del">
        <pc:chgData name="Prezerakos Georgios" userId="ea548587-b3cc-4d35-8e15-7608a7cc4b92" providerId="ADAL" clId="{A69993CC-0151-43F7-807E-32C1348E0B81}" dt="2019-12-24T11:30:25.766" v="61" actId="2696"/>
        <pc:sldMkLst>
          <pc:docMk/>
          <pc:sldMk cId="3996042430" sldId="392"/>
        </pc:sldMkLst>
      </pc:sldChg>
      <pc:sldChg chg="del">
        <pc:chgData name="Prezerakos Georgios" userId="ea548587-b3cc-4d35-8e15-7608a7cc4b92" providerId="ADAL" clId="{A69993CC-0151-43F7-807E-32C1348E0B81}" dt="2019-12-24T11:30:25.711" v="43" actId="2696"/>
        <pc:sldMkLst>
          <pc:docMk/>
          <pc:sldMk cId="0" sldId="397"/>
        </pc:sldMkLst>
      </pc:sldChg>
      <pc:sldChg chg="del">
        <pc:chgData name="Prezerakos Georgios" userId="ea548587-b3cc-4d35-8e15-7608a7cc4b92" providerId="ADAL" clId="{A69993CC-0151-43F7-807E-32C1348E0B81}" dt="2019-12-24T11:30:25.722" v="45" actId="2696"/>
        <pc:sldMkLst>
          <pc:docMk/>
          <pc:sldMk cId="0" sldId="416"/>
        </pc:sldMkLst>
      </pc:sldChg>
      <pc:sldChg chg="del">
        <pc:chgData name="Prezerakos Georgios" userId="ea548587-b3cc-4d35-8e15-7608a7cc4b92" providerId="ADAL" clId="{A69993CC-0151-43F7-807E-32C1348E0B81}" dt="2019-12-24T11:30:25.724" v="46" actId="2696"/>
        <pc:sldMkLst>
          <pc:docMk/>
          <pc:sldMk cId="0" sldId="417"/>
        </pc:sldMkLst>
      </pc:sldChg>
      <pc:sldChg chg="del">
        <pc:chgData name="Prezerakos Georgios" userId="ea548587-b3cc-4d35-8e15-7608a7cc4b92" providerId="ADAL" clId="{A69993CC-0151-43F7-807E-32C1348E0B81}" dt="2019-12-24T11:30:25.718" v="44" actId="2696"/>
        <pc:sldMkLst>
          <pc:docMk/>
          <pc:sldMk cId="0" sldId="476"/>
        </pc:sldMkLst>
      </pc:sldChg>
      <pc:sldChg chg="del">
        <pc:chgData name="Prezerakos Georgios" userId="ea548587-b3cc-4d35-8e15-7608a7cc4b92" providerId="ADAL" clId="{A69993CC-0151-43F7-807E-32C1348E0B81}" dt="2019-12-24T11:30:25.727" v="47" actId="2696"/>
        <pc:sldMkLst>
          <pc:docMk/>
          <pc:sldMk cId="0" sldId="477"/>
        </pc:sldMkLst>
      </pc:sldChg>
      <pc:sldChg chg="del">
        <pc:chgData name="Prezerakos Georgios" userId="ea548587-b3cc-4d35-8e15-7608a7cc4b92" providerId="ADAL" clId="{A69993CC-0151-43F7-807E-32C1348E0B81}" dt="2019-12-24T11:30:25.729" v="48" actId="2696"/>
        <pc:sldMkLst>
          <pc:docMk/>
          <pc:sldMk cId="0" sldId="478"/>
        </pc:sldMkLst>
      </pc:sldChg>
      <pc:sldChg chg="del">
        <pc:chgData name="Prezerakos Georgios" userId="ea548587-b3cc-4d35-8e15-7608a7cc4b92" providerId="ADAL" clId="{A69993CC-0151-43F7-807E-32C1348E0B81}" dt="2019-12-24T11:30:25.734" v="51" actId="2696"/>
        <pc:sldMkLst>
          <pc:docMk/>
          <pc:sldMk cId="0" sldId="479"/>
        </pc:sldMkLst>
      </pc:sldChg>
      <pc:sldChg chg="del">
        <pc:chgData name="Prezerakos Georgios" userId="ea548587-b3cc-4d35-8e15-7608a7cc4b92" providerId="ADAL" clId="{A69993CC-0151-43F7-807E-32C1348E0B81}" dt="2019-12-24T11:30:25.739" v="53" actId="2696"/>
        <pc:sldMkLst>
          <pc:docMk/>
          <pc:sldMk cId="0" sldId="480"/>
        </pc:sldMkLst>
      </pc:sldChg>
      <pc:sldChg chg="del">
        <pc:chgData name="Prezerakos Georgios" userId="ea548587-b3cc-4d35-8e15-7608a7cc4b92" providerId="ADAL" clId="{A69993CC-0151-43F7-807E-32C1348E0B81}" dt="2019-12-24T11:30:25.743" v="55" actId="2696"/>
        <pc:sldMkLst>
          <pc:docMk/>
          <pc:sldMk cId="0" sldId="481"/>
        </pc:sldMkLst>
      </pc:sldChg>
      <pc:sldChg chg="del">
        <pc:chgData name="Prezerakos Georgios" userId="ea548587-b3cc-4d35-8e15-7608a7cc4b92" providerId="ADAL" clId="{A69993CC-0151-43F7-807E-32C1348E0B81}" dt="2019-12-24T11:30:25.736" v="52" actId="2696"/>
        <pc:sldMkLst>
          <pc:docMk/>
          <pc:sldMk cId="728337853" sldId="488"/>
        </pc:sldMkLst>
      </pc:sldChg>
      <pc:sldChg chg="del">
        <pc:chgData name="Prezerakos Georgios" userId="ea548587-b3cc-4d35-8e15-7608a7cc4b92" providerId="ADAL" clId="{A69993CC-0151-43F7-807E-32C1348E0B81}" dt="2019-12-24T11:30:25.741" v="54" actId="2696"/>
        <pc:sldMkLst>
          <pc:docMk/>
          <pc:sldMk cId="13645411" sldId="489"/>
        </pc:sldMkLst>
      </pc:sldChg>
      <pc:sldChg chg="del">
        <pc:chgData name="Prezerakos Georgios" userId="ea548587-b3cc-4d35-8e15-7608a7cc4b92" providerId="ADAL" clId="{A69993CC-0151-43F7-807E-32C1348E0B81}" dt="2019-12-24T11:30:25.744" v="56" actId="2696"/>
        <pc:sldMkLst>
          <pc:docMk/>
          <pc:sldMk cId="216879425" sldId="490"/>
        </pc:sldMkLst>
      </pc:sldChg>
      <pc:sldChg chg="del">
        <pc:chgData name="Prezerakos Georgios" userId="ea548587-b3cc-4d35-8e15-7608a7cc4b92" providerId="ADAL" clId="{A69993CC-0151-43F7-807E-32C1348E0B81}" dt="2019-12-24T11:30:25.702" v="42" actId="2696"/>
        <pc:sldMkLst>
          <pc:docMk/>
          <pc:sldMk cId="1983601025" sldId="493"/>
        </pc:sldMkLst>
      </pc:sldChg>
      <pc:sldChg chg="del">
        <pc:chgData name="Prezerakos Georgios" userId="ea548587-b3cc-4d35-8e15-7608a7cc4b92" providerId="ADAL" clId="{A69993CC-0151-43F7-807E-32C1348E0B81}" dt="2019-12-24T11:30:25.732" v="50" actId="2696"/>
        <pc:sldMkLst>
          <pc:docMk/>
          <pc:sldMk cId="424834244" sldId="494"/>
        </pc:sldMkLst>
      </pc:sldChg>
      <pc:sldChg chg="del">
        <pc:chgData name="Prezerakos Georgios" userId="ea548587-b3cc-4d35-8e15-7608a7cc4b92" providerId="ADAL" clId="{A69993CC-0151-43F7-807E-32C1348E0B81}" dt="2019-12-24T11:30:25.731" v="49" actId="2696"/>
        <pc:sldMkLst>
          <pc:docMk/>
          <pc:sldMk cId="1315428058" sldId="495"/>
        </pc:sldMkLst>
      </pc:sldChg>
      <pc:sldChg chg="addSp delSp modSp add">
        <pc:chgData name="Prezerakos Georgios" userId="ea548587-b3cc-4d35-8e15-7608a7cc4b92" providerId="ADAL" clId="{A69993CC-0151-43F7-807E-32C1348E0B81}" dt="2019-12-24T11:30:14.632" v="41" actId="1076"/>
        <pc:sldMkLst>
          <pc:docMk/>
          <pc:sldMk cId="1767009609" sldId="496"/>
        </pc:sldMkLst>
        <pc:spChg chg="mod">
          <ac:chgData name="Prezerakos Georgios" userId="ea548587-b3cc-4d35-8e15-7608a7cc4b92" providerId="ADAL" clId="{A69993CC-0151-43F7-807E-32C1348E0B81}" dt="2019-12-24T11:29:32.751" v="1"/>
          <ac:spMkLst>
            <pc:docMk/>
            <pc:sldMk cId="1767009609" sldId="496"/>
            <ac:spMk id="2" creationId="{E02FE094-39F6-4A09-8B7D-D5EB96F91C03}"/>
          </ac:spMkLst>
        </pc:spChg>
        <pc:spChg chg="del">
          <ac:chgData name="Prezerakos Georgios" userId="ea548587-b3cc-4d35-8e15-7608a7cc4b92" providerId="ADAL" clId="{A69993CC-0151-43F7-807E-32C1348E0B81}" dt="2019-12-24T11:29:35.075" v="2" actId="478"/>
          <ac:spMkLst>
            <pc:docMk/>
            <pc:sldMk cId="1767009609" sldId="496"/>
            <ac:spMk id="3" creationId="{8EC44C09-253B-473F-8747-DFB28009206C}"/>
          </ac:spMkLst>
        </pc:spChg>
        <pc:spChg chg="add mod">
          <ac:chgData name="Prezerakos Georgios" userId="ea548587-b3cc-4d35-8e15-7608a7cc4b92" providerId="ADAL" clId="{A69993CC-0151-43F7-807E-32C1348E0B81}" dt="2019-12-24T11:30:14.632" v="41" actId="1076"/>
          <ac:spMkLst>
            <pc:docMk/>
            <pc:sldMk cId="1767009609" sldId="496"/>
            <ac:spMk id="4" creationId="{B807CB89-F2F9-470B-9109-4F179F18166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104E846-63EA-48F7-BB41-D2DC363514EC}"/>
              </a:ext>
            </a:extLst>
          </p:cNvPr>
          <p:cNvSpPr>
            <a:spLocks noGrp="1" noChangeArrowheads="1"/>
          </p:cNvSpPr>
          <p:nvPr>
            <p:ph type="body" sz="quarter" idx="3"/>
          </p:nvPr>
        </p:nvSpPr>
        <p:spPr bwMode="auto">
          <a:xfrm>
            <a:off x="800100" y="46355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altLang="el-GR" noProof="0"/>
              <a:t>Click to edit Master notes styles</a:t>
            </a:r>
          </a:p>
          <a:p>
            <a:pPr lvl="1"/>
            <a:r>
              <a:rPr lang="en-GB" altLang="el-GR" noProof="0"/>
              <a:t>Second Level</a:t>
            </a:r>
          </a:p>
          <a:p>
            <a:pPr lvl="2"/>
            <a:r>
              <a:rPr lang="en-GB" altLang="el-GR" noProof="0"/>
              <a:t>Third Level</a:t>
            </a:r>
          </a:p>
          <a:p>
            <a:pPr lvl="3"/>
            <a:r>
              <a:rPr lang="en-GB" altLang="el-GR" noProof="0"/>
              <a:t>Fourth Level</a:t>
            </a:r>
          </a:p>
          <a:p>
            <a:pPr lvl="4"/>
            <a:r>
              <a:rPr lang="en-GB" altLang="el-GR" noProof="0"/>
              <a:t>Fifth Level</a:t>
            </a:r>
          </a:p>
        </p:txBody>
      </p:sp>
      <p:sp>
        <p:nvSpPr>
          <p:cNvPr id="18435" name="Rectangle 3">
            <a:extLst>
              <a:ext uri="{FF2B5EF4-FFF2-40B4-BE49-F238E27FC236}">
                <a16:creationId xmlns:a16="http://schemas.microsoft.com/office/drawing/2014/main" id="{8AB0420B-064F-4B53-B3D2-560C27464B24}"/>
              </a:ext>
            </a:extLst>
          </p:cNvPr>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Database_server" TargetMode="External"/><Relationship Id="rId3" Type="http://schemas.openxmlformats.org/officeDocument/2006/relationships/hyperlink" Target="http://en.wikipedia.org/wiki/Thin_client" TargetMode="External"/><Relationship Id="rId7" Type="http://schemas.openxmlformats.org/officeDocument/2006/relationships/hyperlink" Target="http://en.wikipedia.org/w/index.php?title=Client-server&amp;action=edit&amp;section=3" TargetMode="External"/><Relationship Id="rId12" Type="http://schemas.openxmlformats.org/officeDocument/2006/relationships/hyperlink" Target="http://en.wikipedia.org/w/index.php?title=Client-server&amp;action=edit&amp;section=5"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Business_logic" TargetMode="External"/><Relationship Id="rId11" Type="http://schemas.openxmlformats.org/officeDocument/2006/relationships/hyperlink" Target="http://en.wikipedia.org/w/index.php?title=Client-server&amp;action=edit&amp;section=4" TargetMode="External"/><Relationship Id="rId5" Type="http://schemas.openxmlformats.org/officeDocument/2006/relationships/hyperlink" Target="http://en.wikipedia.org/wiki/Application_server" TargetMode="External"/><Relationship Id="rId10" Type="http://schemas.openxmlformats.org/officeDocument/2006/relationships/hyperlink" Target="http://en.wikipedia.org/wiki/Multi-tier_architecture" TargetMode="External"/><Relationship Id="rId4" Type="http://schemas.openxmlformats.org/officeDocument/2006/relationships/hyperlink" Target="http://en.wikipedia.org/wiki/Fat_client" TargetMode="External"/><Relationship Id="rId9" Type="http://schemas.openxmlformats.org/officeDocument/2006/relationships/hyperlink" Target="http://en.wikipedia.org/wiki/Three-tier_architectu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BCA25D7-2CB3-47E9-ABAD-7AACBD7201E4}"/>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B491F1A9-C5B2-4DBA-9151-FD281F34C8CB}"/>
              </a:ext>
            </a:extLst>
          </p:cNvPr>
          <p:cNvSpPr>
            <a:spLocks noGrp="1" noChangeArrowheads="1"/>
          </p:cNvSpPr>
          <p:nvPr>
            <p:ph type="body" idx="1"/>
          </p:nvPr>
        </p:nvSpPr>
        <p:spPr>
          <a:noFill/>
        </p:spPr>
        <p:txBody>
          <a:bodyPr/>
          <a:lstStyle/>
          <a:p>
            <a:pPr eaLnBrk="1" hangingPunct="1"/>
            <a:endParaRPr lang="el-GR" alt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D023C74-1C9E-446D-9B61-1ED1D860B162}"/>
              </a:ext>
            </a:extLst>
          </p:cNvPr>
          <p:cNvSpPr>
            <a:spLocks noGrp="1" noRot="1" noChangeAspect="1" noChangeArrowheads="1" noTextEdit="1"/>
          </p:cNvSpPr>
          <p:nvPr>
            <p:ph type="sldImg"/>
          </p:nvPr>
        </p:nvSpPr>
        <p:spPr>
          <a:xfrm>
            <a:off x="877888" y="731838"/>
            <a:ext cx="4876800" cy="3657600"/>
          </a:xfrm>
          <a:ln/>
        </p:spPr>
      </p:sp>
      <p:sp>
        <p:nvSpPr>
          <p:cNvPr id="43011" name="Rectangle 3">
            <a:extLst>
              <a:ext uri="{FF2B5EF4-FFF2-40B4-BE49-F238E27FC236}">
                <a16:creationId xmlns:a16="http://schemas.microsoft.com/office/drawing/2014/main" id="{2267BA27-79C5-49CF-BE34-D52949353F8C}"/>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AEEB2E-82F1-49E4-9E17-949EEC4089DA}"/>
              </a:ext>
            </a:extLst>
          </p:cNvPr>
          <p:cNvSpPr>
            <a:spLocks noGrp="1" noRot="1" noChangeAspect="1" noChangeArrowheads="1" noTextEdit="1"/>
          </p:cNvSpPr>
          <p:nvPr>
            <p:ph type="sldImg"/>
          </p:nvPr>
        </p:nvSpPr>
        <p:spPr>
          <a:xfrm>
            <a:off x="877888" y="731838"/>
            <a:ext cx="4876800" cy="3657600"/>
          </a:xfrm>
          <a:ln/>
        </p:spPr>
      </p:sp>
      <p:sp>
        <p:nvSpPr>
          <p:cNvPr id="45059" name="Rectangle 3">
            <a:extLst>
              <a:ext uri="{FF2B5EF4-FFF2-40B4-BE49-F238E27FC236}">
                <a16:creationId xmlns:a16="http://schemas.microsoft.com/office/drawing/2014/main" id="{62DC1731-A283-47F8-B40C-933B17B3621D}"/>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19F414D-71D4-44D3-8F19-6D9233B97F50}"/>
              </a:ext>
            </a:extLst>
          </p:cNvPr>
          <p:cNvSpPr>
            <a:spLocks noGrp="1" noRot="1" noChangeAspect="1" noChangeArrowheads="1" noTextEdit="1"/>
          </p:cNvSpPr>
          <p:nvPr>
            <p:ph type="sldImg"/>
          </p:nvPr>
        </p:nvSpPr>
        <p:spPr>
          <a:xfrm>
            <a:off x="877888" y="731838"/>
            <a:ext cx="4876800" cy="3657600"/>
          </a:xfrm>
          <a:ln/>
        </p:spPr>
      </p:sp>
      <p:sp>
        <p:nvSpPr>
          <p:cNvPr id="47107" name="Rectangle 3">
            <a:extLst>
              <a:ext uri="{FF2B5EF4-FFF2-40B4-BE49-F238E27FC236}">
                <a16:creationId xmlns:a16="http://schemas.microsoft.com/office/drawing/2014/main" id="{BF91DCCA-D5B5-4031-BD7D-004984EDEF46}"/>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DF05431-94BE-46E7-8A2D-DFA22EE9534A}"/>
              </a:ext>
            </a:extLst>
          </p:cNvPr>
          <p:cNvSpPr>
            <a:spLocks noGrp="1" noRot="1" noChangeAspect="1" noChangeArrowheads="1" noTextEdit="1"/>
          </p:cNvSpPr>
          <p:nvPr>
            <p:ph type="sldImg"/>
          </p:nvPr>
        </p:nvSpPr>
        <p:spPr>
          <a:xfrm>
            <a:off x="877888" y="731838"/>
            <a:ext cx="4876800" cy="3657600"/>
          </a:xfrm>
          <a:ln/>
        </p:spPr>
      </p:sp>
      <p:sp>
        <p:nvSpPr>
          <p:cNvPr id="49155" name="Rectangle 3">
            <a:extLst>
              <a:ext uri="{FF2B5EF4-FFF2-40B4-BE49-F238E27FC236}">
                <a16:creationId xmlns:a16="http://schemas.microsoft.com/office/drawing/2014/main" id="{A0870DD1-8981-4631-9CD7-4F4EE7768C2E}"/>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7268BF5-2AED-4F6D-858C-F7EDA3D38E84}"/>
              </a:ext>
            </a:extLst>
          </p:cNvPr>
          <p:cNvSpPr>
            <a:spLocks noGrp="1" noRot="1" noChangeAspect="1" noChangeArrowheads="1" noTextEdit="1"/>
          </p:cNvSpPr>
          <p:nvPr>
            <p:ph type="sldImg"/>
          </p:nvPr>
        </p:nvSpPr>
        <p:spPr>
          <a:xfrm>
            <a:off x="877888" y="731838"/>
            <a:ext cx="4876800" cy="3657600"/>
          </a:xfrm>
          <a:ln/>
        </p:spPr>
      </p:sp>
      <p:sp>
        <p:nvSpPr>
          <p:cNvPr id="51203" name="Rectangle 3">
            <a:extLst>
              <a:ext uri="{FF2B5EF4-FFF2-40B4-BE49-F238E27FC236}">
                <a16:creationId xmlns:a16="http://schemas.microsoft.com/office/drawing/2014/main" id="{E136FBAF-838D-4EC9-A0B5-857311E7230E}"/>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DEC54D7-2E10-4329-93C2-1F01B6463108}"/>
              </a:ext>
            </a:extLst>
          </p:cNvPr>
          <p:cNvSpPr>
            <a:spLocks noGrp="1" noRot="1" noChangeAspect="1" noChangeArrowheads="1" noTextEdit="1"/>
          </p:cNvSpPr>
          <p:nvPr>
            <p:ph type="sldImg"/>
          </p:nvPr>
        </p:nvSpPr>
        <p:spPr>
          <a:xfrm>
            <a:off x="874713" y="731838"/>
            <a:ext cx="4879975" cy="3659187"/>
          </a:xfrm>
          <a:ln/>
        </p:spPr>
      </p:sp>
      <p:sp>
        <p:nvSpPr>
          <p:cNvPr id="53251" name="Rectangle 3">
            <a:extLst>
              <a:ext uri="{FF2B5EF4-FFF2-40B4-BE49-F238E27FC236}">
                <a16:creationId xmlns:a16="http://schemas.microsoft.com/office/drawing/2014/main" id="{0FA51DEF-EF86-43F5-A67D-9E11B1ED82EA}"/>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extLst>
      <p:ext uri="{BB962C8B-B14F-4D97-AF65-F5344CB8AC3E}">
        <p14:creationId xmlns:p14="http://schemas.microsoft.com/office/powerpoint/2010/main" val="310437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552AF18-7BC3-4D69-9733-943C10E4FDC4}"/>
              </a:ext>
            </a:extLst>
          </p:cNvPr>
          <p:cNvSpPr>
            <a:spLocks noGrp="1" noRot="1" noChangeAspect="1" noChangeArrowheads="1" noTextEdit="1"/>
          </p:cNvSpPr>
          <p:nvPr>
            <p:ph type="sldImg"/>
          </p:nvPr>
        </p:nvSpPr>
        <p:spPr>
          <a:xfrm>
            <a:off x="874713" y="731838"/>
            <a:ext cx="4879975" cy="3659187"/>
          </a:xfrm>
          <a:ln/>
        </p:spPr>
      </p:sp>
      <p:sp>
        <p:nvSpPr>
          <p:cNvPr id="55299" name="Rectangle 3">
            <a:extLst>
              <a:ext uri="{FF2B5EF4-FFF2-40B4-BE49-F238E27FC236}">
                <a16:creationId xmlns:a16="http://schemas.microsoft.com/office/drawing/2014/main" id="{FD788539-23F9-426C-9290-1FCDAF6B8A7E}"/>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extLst>
      <p:ext uri="{BB962C8B-B14F-4D97-AF65-F5344CB8AC3E}">
        <p14:creationId xmlns:p14="http://schemas.microsoft.com/office/powerpoint/2010/main" val="1632119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C5D6BEE-9C1F-4956-A4E4-7AC523D667BB}"/>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877FF5D7-774F-4DA4-9275-C504FD511275}"/>
              </a:ext>
            </a:extLst>
          </p:cNvPr>
          <p:cNvSpPr>
            <a:spLocks noGrp="1" noChangeArrowheads="1"/>
          </p:cNvSpPr>
          <p:nvPr>
            <p:ph type="body" idx="1"/>
          </p:nvPr>
        </p:nvSpPr>
        <p:spPr>
          <a:noFill/>
        </p:spPr>
        <p:txBody>
          <a:bodyPr/>
          <a:lstStyle/>
          <a:p>
            <a:pPr eaLnBrk="1" hangingPunct="1"/>
            <a:endParaRPr lang="el-GR" alt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F28BE12-20BB-47B9-9B40-D482E79E2C4C}"/>
              </a:ext>
            </a:extLst>
          </p:cNvPr>
          <p:cNvSpPr>
            <a:spLocks noGrp="1" noRot="1" noChangeAspect="1" noChangeArrowheads="1" noTextEdit="1"/>
          </p:cNvSpPr>
          <p:nvPr>
            <p:ph type="sldImg"/>
          </p:nvPr>
        </p:nvSpPr>
        <p:spPr>
          <a:xfrm>
            <a:off x="874713" y="731838"/>
            <a:ext cx="4879975" cy="3659187"/>
          </a:xfrm>
          <a:ln/>
        </p:spPr>
      </p:sp>
      <p:sp>
        <p:nvSpPr>
          <p:cNvPr id="90115" name="Rectangle 3">
            <a:extLst>
              <a:ext uri="{FF2B5EF4-FFF2-40B4-BE49-F238E27FC236}">
                <a16:creationId xmlns:a16="http://schemas.microsoft.com/office/drawing/2014/main" id="{A30F6F62-7FBF-4329-9800-B225ADCD26BE}"/>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extLst>
      <p:ext uri="{BB962C8B-B14F-4D97-AF65-F5344CB8AC3E}">
        <p14:creationId xmlns:p14="http://schemas.microsoft.com/office/powerpoint/2010/main" val="7709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9273811-2BF7-4B04-BEBA-E08B40D0127B}"/>
              </a:ext>
            </a:extLst>
          </p:cNvPr>
          <p:cNvSpPr>
            <a:spLocks noGrp="1" noRot="1" noChangeAspect="1" noChangeArrowheads="1" noTextEdit="1"/>
          </p:cNvSpPr>
          <p:nvPr>
            <p:ph type="sldImg"/>
          </p:nvPr>
        </p:nvSpPr>
        <p:spPr>
          <a:xfrm>
            <a:off x="874713" y="731838"/>
            <a:ext cx="4879975" cy="3659187"/>
          </a:xfrm>
          <a:ln/>
        </p:spPr>
      </p:sp>
      <p:sp>
        <p:nvSpPr>
          <p:cNvPr id="25603" name="Rectangle 3">
            <a:extLst>
              <a:ext uri="{FF2B5EF4-FFF2-40B4-BE49-F238E27FC236}">
                <a16:creationId xmlns:a16="http://schemas.microsoft.com/office/drawing/2014/main" id="{46B1B187-69E6-40CB-9C5F-010D7CEF4452}"/>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7F9603C-0E80-4B75-85C1-59658E5DCE36}"/>
              </a:ext>
            </a:extLst>
          </p:cNvPr>
          <p:cNvSpPr>
            <a:spLocks noGrp="1" noRot="1" noChangeAspect="1" noChangeArrowheads="1" noTextEdit="1"/>
          </p:cNvSpPr>
          <p:nvPr>
            <p:ph type="sldImg"/>
          </p:nvPr>
        </p:nvSpPr>
        <p:spPr>
          <a:xfrm>
            <a:off x="874713" y="731838"/>
            <a:ext cx="4879975" cy="3659187"/>
          </a:xfrm>
          <a:ln/>
        </p:spPr>
      </p:sp>
      <p:sp>
        <p:nvSpPr>
          <p:cNvPr id="27651" name="Rectangle 3">
            <a:extLst>
              <a:ext uri="{FF2B5EF4-FFF2-40B4-BE49-F238E27FC236}">
                <a16:creationId xmlns:a16="http://schemas.microsoft.com/office/drawing/2014/main" id="{D48DE6FD-0FA0-43B9-9188-185EBB4D4ABA}"/>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900C98F-D089-4563-A90C-39D642D3B537}"/>
              </a:ext>
            </a:extLst>
          </p:cNvPr>
          <p:cNvSpPr>
            <a:spLocks noGrp="1" noRot="1" noChangeAspect="1" noChangeArrowheads="1" noTextEdit="1"/>
          </p:cNvSpPr>
          <p:nvPr>
            <p:ph type="sldImg"/>
          </p:nvPr>
        </p:nvSpPr>
        <p:spPr>
          <a:xfrm>
            <a:off x="874713" y="731838"/>
            <a:ext cx="4879975" cy="3659187"/>
          </a:xfrm>
          <a:ln/>
        </p:spPr>
      </p:sp>
      <p:sp>
        <p:nvSpPr>
          <p:cNvPr id="30723" name="Rectangle 3">
            <a:extLst>
              <a:ext uri="{FF2B5EF4-FFF2-40B4-BE49-F238E27FC236}">
                <a16:creationId xmlns:a16="http://schemas.microsoft.com/office/drawing/2014/main" id="{1809DE92-F176-4FB7-94EB-73C5D8A39CCF}"/>
              </a:ext>
            </a:extLst>
          </p:cNvPr>
          <p:cNvSpPr>
            <a:spLocks noGrp="1" noChangeArrowheads="1"/>
          </p:cNvSpPr>
          <p:nvPr>
            <p:ph type="body" idx="1"/>
          </p:nvPr>
        </p:nvSpPr>
        <p:spPr>
          <a:xfrm>
            <a:off x="0" y="4633913"/>
            <a:ext cx="6629400" cy="4387850"/>
          </a:xfrm>
          <a:noFill/>
        </p:spPr>
        <p:txBody>
          <a:bodyPr/>
          <a:lstStyle/>
          <a:p>
            <a:pPr eaLnBrk="1" hangingPunct="1"/>
            <a:r>
              <a:rPr lang="el-GR" altLang="el-GR" sz="900" b="1">
                <a:hlinkClick r:id="rId3" tooltip="Thin client"/>
              </a:rPr>
              <a:t>Thin Clients</a:t>
            </a:r>
            <a:r>
              <a:rPr lang="el-GR" altLang="el-GR" sz="900" b="1"/>
              <a:t> vs. </a:t>
            </a:r>
            <a:r>
              <a:rPr lang="el-GR" altLang="el-GR" sz="900" b="1">
                <a:hlinkClick r:id="rId4" tooltip="Fat client"/>
              </a:rPr>
              <a:t>Fat Clients</a:t>
            </a:r>
            <a:endParaRPr lang="el-GR" altLang="el-GR" sz="900" b="1"/>
          </a:p>
          <a:p>
            <a:pPr eaLnBrk="1" hangingPunct="1"/>
            <a:r>
              <a:rPr lang="el-GR" altLang="el-GR" sz="900"/>
              <a:t>Another type of client in the Client/Server architecture is known as a </a:t>
            </a:r>
            <a:r>
              <a:rPr lang="el-GR" altLang="el-GR" sz="900">
                <a:hlinkClick r:id="rId3" tooltip="Thin client"/>
              </a:rPr>
              <a:t>thin client</a:t>
            </a:r>
            <a:r>
              <a:rPr lang="el-GR" altLang="el-GR" sz="900"/>
              <a:t>, which is a minimal client. Thin clients utilize as few resources on the host PC as possible. A thin client's job is generally just to graphically display information from the </a:t>
            </a:r>
            <a:r>
              <a:rPr lang="el-GR" altLang="el-GR" sz="900">
                <a:hlinkClick r:id="rId5" tooltip="Application server"/>
              </a:rPr>
              <a:t>application server</a:t>
            </a:r>
            <a:r>
              <a:rPr lang="el-GR" altLang="el-GR" sz="900"/>
              <a:t>. This allows a company the ease of managing their </a:t>
            </a:r>
            <a:r>
              <a:rPr lang="el-GR" altLang="el-GR" sz="900">
                <a:hlinkClick r:id="rId6" tooltip="Business logic"/>
              </a:rPr>
              <a:t>business logic</a:t>
            </a:r>
            <a:r>
              <a:rPr lang="el-GR" altLang="el-GR" sz="900"/>
              <a:t> for all applications at a central location.</a:t>
            </a:r>
          </a:p>
          <a:p>
            <a:pPr eaLnBrk="1" hangingPunct="1"/>
            <a:r>
              <a:rPr lang="el-GR" altLang="el-GR" sz="900"/>
              <a:t>[</a:t>
            </a:r>
            <a:r>
              <a:rPr lang="el-GR" altLang="el-GR" sz="900">
                <a:hlinkClick r:id="rId7" tooltip="Client-server"/>
              </a:rPr>
              <a:t>edit</a:t>
            </a:r>
            <a:r>
              <a:rPr lang="el-GR" altLang="el-GR" sz="900"/>
              <a:t>]</a:t>
            </a:r>
            <a:endParaRPr lang="el-GR" altLang="el-GR" sz="900" b="1"/>
          </a:p>
          <a:p>
            <a:pPr eaLnBrk="1" hangingPunct="1"/>
            <a:r>
              <a:rPr lang="el-GR" altLang="el-GR" sz="900" b="1"/>
              <a:t>n-Tier Architecture</a:t>
            </a:r>
          </a:p>
          <a:p>
            <a:pPr eaLnBrk="1" hangingPunct="1"/>
            <a:r>
              <a:rPr lang="el-GR" altLang="el-GR" sz="900"/>
              <a:t>Application servers usually store data on a third machine, known as the </a:t>
            </a:r>
            <a:r>
              <a:rPr lang="el-GR" altLang="el-GR" sz="900">
                <a:hlinkClick r:id="rId8" tooltip="Database server"/>
              </a:rPr>
              <a:t>database server</a:t>
            </a:r>
            <a:r>
              <a:rPr lang="el-GR" altLang="el-GR" sz="900"/>
              <a:t>. This is called a </a:t>
            </a:r>
            <a:r>
              <a:rPr lang="el-GR" altLang="el-GR" sz="900">
                <a:hlinkClick r:id="rId9" tooltip="Three-tier architecture"/>
              </a:rPr>
              <a:t>three-tier architecture</a:t>
            </a:r>
            <a:r>
              <a:rPr lang="el-GR" altLang="el-GR" sz="900"/>
              <a:t> whereas a generic client/server architecture is two-tier.</a:t>
            </a:r>
          </a:p>
          <a:p>
            <a:pPr eaLnBrk="1" hangingPunct="1"/>
            <a:r>
              <a:rPr lang="el-GR" altLang="el-GR" sz="900"/>
              <a:t>In general, an n-tier or </a:t>
            </a:r>
            <a:r>
              <a:rPr lang="el-GR" altLang="el-GR" sz="900">
                <a:hlinkClick r:id="rId10" tooltip="Multi-tier architecture"/>
              </a:rPr>
              <a:t>Multi-tier architecture</a:t>
            </a:r>
            <a:r>
              <a:rPr lang="el-GR" altLang="el-GR" sz="900"/>
              <a:t> may deploy any number of distinct services, including transitive relations between application servers implementing different functions of business logic, each of which may or may not employ a distinct or shared database system.</a:t>
            </a:r>
          </a:p>
          <a:p>
            <a:pPr eaLnBrk="1" hangingPunct="1"/>
            <a:r>
              <a:rPr lang="el-GR" altLang="el-GR" sz="900"/>
              <a:t>[</a:t>
            </a:r>
            <a:r>
              <a:rPr lang="el-GR" altLang="el-GR" sz="900">
                <a:hlinkClick r:id="rId11" tooltip="Client-server"/>
              </a:rPr>
              <a:t>edit</a:t>
            </a:r>
            <a:r>
              <a:rPr lang="el-GR" altLang="el-GR" sz="900"/>
              <a:t>]</a:t>
            </a:r>
            <a:endParaRPr lang="el-GR" altLang="el-GR" sz="900" b="1"/>
          </a:p>
          <a:p>
            <a:pPr eaLnBrk="1" hangingPunct="1"/>
            <a:r>
              <a:rPr lang="el-GR" altLang="el-GR" sz="900" b="1"/>
              <a:t>Addressing</a:t>
            </a:r>
          </a:p>
          <a:p>
            <a:pPr eaLnBrk="1" hangingPunct="1"/>
            <a:r>
              <a:rPr lang="el-GR" altLang="el-GR" sz="900"/>
              <a:t>Methods of addressing in client server environments can be described as follows</a:t>
            </a:r>
          </a:p>
          <a:p>
            <a:pPr eaLnBrk="1" hangingPunct="1"/>
            <a:r>
              <a:rPr lang="el-GR" altLang="el-GR" sz="900"/>
              <a:t>Machine process addressing; where the address is divided up as follows process@machine. Therefore 56@453 would indicate the process 56 on computer 453 </a:t>
            </a:r>
          </a:p>
          <a:p>
            <a:pPr eaLnBrk="1" hangingPunct="1"/>
            <a:r>
              <a:rPr lang="el-GR" altLang="el-GR" sz="900"/>
              <a:t>Name Server; Name servers have an index of all names and addresses of servers in the relevant domain. </a:t>
            </a:r>
          </a:p>
          <a:p>
            <a:pPr eaLnBrk="1" hangingPunct="1"/>
            <a:r>
              <a:rPr lang="el-GR" altLang="el-GR" sz="900"/>
              <a:t>Localization packets; Broadcast messages are sent out to all computers in the distributed system to determine the address of the destination computer </a:t>
            </a:r>
          </a:p>
          <a:p>
            <a:pPr eaLnBrk="1" hangingPunct="1"/>
            <a:r>
              <a:rPr lang="el-GR" altLang="el-GR" sz="900"/>
              <a:t>Trader; A trader is a system that indexes all the services available in a distributed system. A computer requiring a particular service will check with the trading service for the address of a computer providing such a service. </a:t>
            </a:r>
          </a:p>
          <a:p>
            <a:pPr eaLnBrk="1" hangingPunct="1"/>
            <a:r>
              <a:rPr lang="el-GR" altLang="el-GR" sz="900"/>
              <a:t>[</a:t>
            </a:r>
            <a:r>
              <a:rPr lang="el-GR" altLang="el-GR" sz="900">
                <a:hlinkClick r:id="rId12" tooltip="Client-server"/>
              </a:rPr>
              <a:t>edit</a:t>
            </a:r>
            <a:r>
              <a:rPr lang="el-GR" altLang="el-GR" sz="900"/>
              <a:t>]</a:t>
            </a:r>
            <a:endParaRPr lang="el-GR" altLang="el-GR" sz="900" b="1"/>
          </a:p>
          <a:p>
            <a:pPr eaLnBrk="1" hangingPunct="1"/>
            <a:r>
              <a:rPr lang="el-GR" altLang="el-GR" sz="900" b="1"/>
              <a:t>Examples</a:t>
            </a:r>
          </a:p>
          <a:p>
            <a:pPr eaLnBrk="1" hangingPunct="1"/>
            <a:r>
              <a:rPr lang="el-GR" altLang="el-GR" sz="900"/>
              <a:t>A popular client in widespread use today is the web browser which communicates with web servers over the internet to fetch and display web page content.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8E824D0-6C6C-4F92-9AE6-0B9E07EB23AF}"/>
              </a:ext>
            </a:extLst>
          </p:cNvPr>
          <p:cNvSpPr>
            <a:spLocks noGrp="1" noRot="1" noChangeAspect="1" noChangeArrowheads="1" noTextEdit="1"/>
          </p:cNvSpPr>
          <p:nvPr>
            <p:ph type="sldImg"/>
          </p:nvPr>
        </p:nvSpPr>
        <p:spPr>
          <a:xfrm>
            <a:off x="874713" y="731838"/>
            <a:ext cx="4879975" cy="3659187"/>
          </a:xfrm>
          <a:ln/>
        </p:spPr>
      </p:sp>
      <p:sp>
        <p:nvSpPr>
          <p:cNvPr id="32771" name="Rectangle 3">
            <a:extLst>
              <a:ext uri="{FF2B5EF4-FFF2-40B4-BE49-F238E27FC236}">
                <a16:creationId xmlns:a16="http://schemas.microsoft.com/office/drawing/2014/main" id="{47C12E55-BC2C-475A-AE04-52308E29D408}"/>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9DFA6DC-2076-4CE1-958C-B5A41E47F01A}"/>
              </a:ext>
            </a:extLst>
          </p:cNvPr>
          <p:cNvSpPr>
            <a:spLocks noGrp="1" noRot="1" noChangeAspect="1" noChangeArrowheads="1" noTextEdit="1"/>
          </p:cNvSpPr>
          <p:nvPr>
            <p:ph type="sldImg"/>
          </p:nvPr>
        </p:nvSpPr>
        <p:spPr>
          <a:xfrm>
            <a:off x="874713" y="731838"/>
            <a:ext cx="4879975" cy="3659187"/>
          </a:xfrm>
          <a:ln/>
        </p:spPr>
      </p:sp>
      <p:sp>
        <p:nvSpPr>
          <p:cNvPr id="34819" name="Rectangle 3">
            <a:extLst>
              <a:ext uri="{FF2B5EF4-FFF2-40B4-BE49-F238E27FC236}">
                <a16:creationId xmlns:a16="http://schemas.microsoft.com/office/drawing/2014/main" id="{8FEFBB78-CF09-4377-B3E4-883D234AE434}"/>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DFCBBFC-DDBA-4F2B-BE57-1AB12999E622}"/>
              </a:ext>
            </a:extLst>
          </p:cNvPr>
          <p:cNvSpPr>
            <a:spLocks noGrp="1" noRot="1" noChangeAspect="1" noChangeArrowheads="1" noTextEdit="1"/>
          </p:cNvSpPr>
          <p:nvPr>
            <p:ph type="sldImg"/>
          </p:nvPr>
        </p:nvSpPr>
        <p:spPr>
          <a:xfrm>
            <a:off x="874713" y="731838"/>
            <a:ext cx="4879975" cy="3659187"/>
          </a:xfrm>
          <a:ln/>
        </p:spPr>
      </p:sp>
      <p:sp>
        <p:nvSpPr>
          <p:cNvPr id="36867" name="Rectangle 3">
            <a:extLst>
              <a:ext uri="{FF2B5EF4-FFF2-40B4-BE49-F238E27FC236}">
                <a16:creationId xmlns:a16="http://schemas.microsoft.com/office/drawing/2014/main" id="{8BF24212-83F0-499B-B2F2-90452EAE737A}"/>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E9DD2B4-F7B3-4744-9801-F09B5BA234B2}"/>
              </a:ext>
            </a:extLst>
          </p:cNvPr>
          <p:cNvSpPr>
            <a:spLocks noGrp="1" noRot="1" noChangeAspect="1" noChangeArrowheads="1" noTextEdit="1"/>
          </p:cNvSpPr>
          <p:nvPr>
            <p:ph type="sldImg"/>
          </p:nvPr>
        </p:nvSpPr>
        <p:spPr>
          <a:xfrm>
            <a:off x="877888" y="731838"/>
            <a:ext cx="4876800" cy="3657600"/>
          </a:xfrm>
          <a:ln/>
        </p:spPr>
      </p:sp>
      <p:sp>
        <p:nvSpPr>
          <p:cNvPr id="38915" name="Rectangle 3">
            <a:extLst>
              <a:ext uri="{FF2B5EF4-FFF2-40B4-BE49-F238E27FC236}">
                <a16:creationId xmlns:a16="http://schemas.microsoft.com/office/drawing/2014/main" id="{F1CCA5ED-C9F2-4FFC-9591-324187F87812}"/>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FCA6716-A8FE-4BE4-B481-B276DB972D0B}"/>
              </a:ext>
            </a:extLst>
          </p:cNvPr>
          <p:cNvSpPr>
            <a:spLocks noGrp="1" noRot="1" noChangeAspect="1" noChangeArrowheads="1" noTextEdit="1"/>
          </p:cNvSpPr>
          <p:nvPr>
            <p:ph type="sldImg"/>
          </p:nvPr>
        </p:nvSpPr>
        <p:spPr>
          <a:xfrm>
            <a:off x="877888" y="731838"/>
            <a:ext cx="4876800" cy="3657600"/>
          </a:xfrm>
          <a:ln/>
        </p:spPr>
      </p:sp>
      <p:sp>
        <p:nvSpPr>
          <p:cNvPr id="40963" name="Rectangle 3">
            <a:extLst>
              <a:ext uri="{FF2B5EF4-FFF2-40B4-BE49-F238E27FC236}">
                <a16:creationId xmlns:a16="http://schemas.microsoft.com/office/drawing/2014/main" id="{DC67665E-D349-4F9C-98BB-36D368B4BE6C}"/>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AF541F7-A054-4BA6-8F94-F5DE92FC884C}"/>
              </a:ext>
            </a:extLst>
          </p:cNvPr>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C5850D4E-0006-4073-B65C-39066D6D4116}"/>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56D000C8-BFC7-4E54-95B5-F5DDF8325187}"/>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043C05E7-DDB1-4AF3-B330-5ECC4BD09CE8}"/>
              </a:ext>
            </a:extLst>
          </p:cNvPr>
          <p:cNvSpPr>
            <a:spLocks noGrp="1"/>
          </p:cNvSpPr>
          <p:nvPr>
            <p:ph type="sldNum" sz="quarter" idx="12"/>
          </p:nvPr>
        </p:nvSpPr>
        <p:spPr>
          <a:xfrm>
            <a:off x="423863" y="4529138"/>
            <a:ext cx="584200" cy="365125"/>
          </a:xfrm>
        </p:spPr>
        <p:txBody>
          <a:bodyPr/>
          <a:lstStyle>
            <a:lvl1pPr>
              <a:defRPr/>
            </a:lvl1pPr>
          </a:lstStyle>
          <a:p>
            <a:pPr>
              <a:defRPr/>
            </a:pPr>
            <a:fld id="{D717FE95-6A43-49C3-954F-9BB7C459A967}" type="slidenum">
              <a:rPr lang="el-GR" altLang="el-GR"/>
              <a:pPr>
                <a:defRPr/>
              </a:pPr>
              <a:t>‹#›</a:t>
            </a:fld>
            <a:endParaRPr lang="el-GR" altLang="el-GR"/>
          </a:p>
        </p:txBody>
      </p:sp>
    </p:spTree>
    <p:extLst>
      <p:ext uri="{BB962C8B-B14F-4D97-AF65-F5344CB8AC3E}">
        <p14:creationId xmlns:p14="http://schemas.microsoft.com/office/powerpoint/2010/main" val="246536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91F8B405-1309-4250-BC58-86A5BAA765F5}"/>
              </a:ext>
            </a:extLst>
          </p:cNvPr>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2ACFC793-6E9E-4DA6-B9E7-2478FBF83520}"/>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EAC37007-EE2C-4EA7-8445-63E7889E0861}"/>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90D96A34-D64C-4F02-9F50-AFC3294DD203}"/>
              </a:ext>
            </a:extLst>
          </p:cNvPr>
          <p:cNvSpPr>
            <a:spLocks noGrp="1"/>
          </p:cNvSpPr>
          <p:nvPr>
            <p:ph type="sldNum" sz="quarter" idx="12"/>
          </p:nvPr>
        </p:nvSpPr>
        <p:spPr>
          <a:xfrm>
            <a:off x="511175" y="3244850"/>
            <a:ext cx="585788" cy="365125"/>
          </a:xfrm>
        </p:spPr>
        <p:txBody>
          <a:bodyPr/>
          <a:lstStyle>
            <a:lvl1pPr>
              <a:defRPr/>
            </a:lvl1pPr>
          </a:lstStyle>
          <a:p>
            <a:pPr>
              <a:defRPr/>
            </a:pPr>
            <a:fld id="{65343CBD-8325-400B-A775-EFC9A8A699C3}" type="slidenum">
              <a:rPr lang="el-GR" altLang="el-GR"/>
              <a:pPr>
                <a:defRPr/>
              </a:pPr>
              <a:t>‹#›</a:t>
            </a:fld>
            <a:endParaRPr lang="el-GR" altLang="el-GR"/>
          </a:p>
        </p:txBody>
      </p:sp>
    </p:spTree>
    <p:extLst>
      <p:ext uri="{BB962C8B-B14F-4D97-AF65-F5344CB8AC3E}">
        <p14:creationId xmlns:p14="http://schemas.microsoft.com/office/powerpoint/2010/main" val="240383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01E90ECA-DBA8-4592-B86D-68D952372319}"/>
              </a:ext>
            </a:extLst>
          </p:cNvPr>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a:extLst>
              <a:ext uri="{FF2B5EF4-FFF2-40B4-BE49-F238E27FC236}">
                <a16:creationId xmlns:a16="http://schemas.microsoft.com/office/drawing/2014/main" id="{E54F3B00-928D-4AC8-88BF-15E3CE474191}"/>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7" name="TextBox 62">
            <a:extLst>
              <a:ext uri="{FF2B5EF4-FFF2-40B4-BE49-F238E27FC236}">
                <a16:creationId xmlns:a16="http://schemas.microsoft.com/office/drawing/2014/main" id="{90C1B5D2-FB06-4CF0-8C95-F733865C7A43}"/>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2D943D44-FEF9-4C55-BA69-2222EDA3C129}"/>
              </a:ext>
            </a:extLst>
          </p:cNvPr>
          <p:cNvSpPr>
            <a:spLocks noGrp="1"/>
          </p:cNvSpPr>
          <p:nvPr>
            <p:ph type="dt" sz="half" idx="14"/>
          </p:nvPr>
        </p:nvSpPr>
        <p:spPr/>
        <p:txBody>
          <a:bodyPr/>
          <a:lstStyle>
            <a:lvl1pPr>
              <a:defRPr/>
            </a:lvl1pPr>
          </a:lstStyle>
          <a:p>
            <a:pPr>
              <a:defRPr/>
            </a:pPr>
            <a:endParaRPr lang="el-GR" altLang="el-GR"/>
          </a:p>
        </p:txBody>
      </p:sp>
      <p:sp>
        <p:nvSpPr>
          <p:cNvPr id="9" name="Footer Placeholder 4">
            <a:extLst>
              <a:ext uri="{FF2B5EF4-FFF2-40B4-BE49-F238E27FC236}">
                <a16:creationId xmlns:a16="http://schemas.microsoft.com/office/drawing/2014/main" id="{436642C4-F1CE-4223-8E91-D2645AA8D472}"/>
              </a:ext>
            </a:extLst>
          </p:cNvPr>
          <p:cNvSpPr>
            <a:spLocks noGrp="1"/>
          </p:cNvSpPr>
          <p:nvPr>
            <p:ph type="ftr" sz="quarter" idx="15"/>
          </p:nvPr>
        </p:nvSpPr>
        <p:spPr/>
        <p:txBody>
          <a:bodyPr/>
          <a:lstStyle>
            <a:lvl1pPr>
              <a:defRPr/>
            </a:lvl1pPr>
          </a:lstStyle>
          <a:p>
            <a:pPr>
              <a:defRPr/>
            </a:pPr>
            <a:endParaRPr lang="el-GR" altLang="el-GR"/>
          </a:p>
        </p:txBody>
      </p:sp>
      <p:sp>
        <p:nvSpPr>
          <p:cNvPr id="10" name="Slide Number Placeholder 5">
            <a:extLst>
              <a:ext uri="{FF2B5EF4-FFF2-40B4-BE49-F238E27FC236}">
                <a16:creationId xmlns:a16="http://schemas.microsoft.com/office/drawing/2014/main" id="{71D776F8-FB7A-416D-B1C9-F5F8642B9CF4}"/>
              </a:ext>
            </a:extLst>
          </p:cNvPr>
          <p:cNvSpPr>
            <a:spLocks noGrp="1"/>
          </p:cNvSpPr>
          <p:nvPr>
            <p:ph type="sldNum" sz="quarter" idx="16"/>
          </p:nvPr>
        </p:nvSpPr>
        <p:spPr>
          <a:xfrm>
            <a:off x="511175" y="3244850"/>
            <a:ext cx="585788" cy="365125"/>
          </a:xfrm>
        </p:spPr>
        <p:txBody>
          <a:bodyPr/>
          <a:lstStyle>
            <a:lvl1pPr>
              <a:defRPr/>
            </a:lvl1pPr>
          </a:lstStyle>
          <a:p>
            <a:pPr>
              <a:defRPr/>
            </a:pPr>
            <a:fld id="{14B067A6-7C41-4A14-818B-93EC3FCE2A33}" type="slidenum">
              <a:rPr lang="el-GR" altLang="el-GR"/>
              <a:pPr>
                <a:defRPr/>
              </a:pPr>
              <a:t>‹#›</a:t>
            </a:fld>
            <a:endParaRPr lang="el-GR" altLang="el-GR"/>
          </a:p>
        </p:txBody>
      </p:sp>
    </p:spTree>
    <p:extLst>
      <p:ext uri="{BB962C8B-B14F-4D97-AF65-F5344CB8AC3E}">
        <p14:creationId xmlns:p14="http://schemas.microsoft.com/office/powerpoint/2010/main" val="90333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ED88197-A985-4286-AACD-95290788F234}"/>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a:extLst>
              <a:ext uri="{FF2B5EF4-FFF2-40B4-BE49-F238E27FC236}">
                <a16:creationId xmlns:a16="http://schemas.microsoft.com/office/drawing/2014/main" id="{1D5BDEBB-93A4-48A7-835A-F2C7002F1ECB}"/>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EBD9901E-3BAD-4F1C-801B-71FC1A8588F5}"/>
              </a:ext>
            </a:extLst>
          </p:cNvPr>
          <p:cNvSpPr>
            <a:spLocks noGrp="1"/>
          </p:cNvSpPr>
          <p:nvPr>
            <p:ph type="ftr" sz="quarter" idx="11"/>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EC7E371C-1703-4A07-B48C-22B1FBAC3DB6}"/>
              </a:ext>
            </a:extLst>
          </p:cNvPr>
          <p:cNvSpPr>
            <a:spLocks noGrp="1"/>
          </p:cNvSpPr>
          <p:nvPr>
            <p:ph type="sldNum" sz="quarter" idx="12"/>
          </p:nvPr>
        </p:nvSpPr>
        <p:spPr>
          <a:xfrm>
            <a:off x="511175" y="4983163"/>
            <a:ext cx="585788" cy="365125"/>
          </a:xfrm>
        </p:spPr>
        <p:txBody>
          <a:bodyPr/>
          <a:lstStyle>
            <a:lvl1pPr>
              <a:defRPr/>
            </a:lvl1pPr>
          </a:lstStyle>
          <a:p>
            <a:pPr>
              <a:defRPr/>
            </a:pPr>
            <a:fld id="{F01D77A0-40F6-48AF-B643-B6B72A1C17BB}" type="slidenum">
              <a:rPr lang="el-GR" altLang="el-GR"/>
              <a:pPr>
                <a:defRPr/>
              </a:pPr>
              <a:t>‹#›</a:t>
            </a:fld>
            <a:endParaRPr lang="el-GR" altLang="el-GR"/>
          </a:p>
        </p:txBody>
      </p:sp>
    </p:spTree>
    <p:extLst>
      <p:ext uri="{BB962C8B-B14F-4D97-AF65-F5344CB8AC3E}">
        <p14:creationId xmlns:p14="http://schemas.microsoft.com/office/powerpoint/2010/main" val="179787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A5FD7E1E-1FF8-44AD-9F8C-12F2C968D012}"/>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a:extLst>
              <a:ext uri="{FF2B5EF4-FFF2-40B4-BE49-F238E27FC236}">
                <a16:creationId xmlns:a16="http://schemas.microsoft.com/office/drawing/2014/main" id="{F092FD67-6B37-4F03-88C8-AECDF6AF9D94}"/>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7" name="TextBox 62">
            <a:extLst>
              <a:ext uri="{FF2B5EF4-FFF2-40B4-BE49-F238E27FC236}">
                <a16:creationId xmlns:a16="http://schemas.microsoft.com/office/drawing/2014/main" id="{84220440-6042-4D67-9816-A7BEBEA87C67}"/>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a:extLst>
              <a:ext uri="{FF2B5EF4-FFF2-40B4-BE49-F238E27FC236}">
                <a16:creationId xmlns:a16="http://schemas.microsoft.com/office/drawing/2014/main" id="{1505AFBA-548A-47AD-B6BC-E4BBF03C6A26}"/>
              </a:ext>
            </a:extLst>
          </p:cNvPr>
          <p:cNvSpPr>
            <a:spLocks noGrp="1"/>
          </p:cNvSpPr>
          <p:nvPr>
            <p:ph type="dt" sz="half" idx="14"/>
          </p:nvPr>
        </p:nvSpPr>
        <p:spPr/>
        <p:txBody>
          <a:bodyPr/>
          <a:lstStyle>
            <a:lvl1pPr>
              <a:defRPr/>
            </a:lvl1pPr>
          </a:lstStyle>
          <a:p>
            <a:pPr>
              <a:defRPr/>
            </a:pPr>
            <a:endParaRPr lang="el-GR" altLang="el-GR"/>
          </a:p>
        </p:txBody>
      </p:sp>
      <p:sp>
        <p:nvSpPr>
          <p:cNvPr id="9" name="Footer Placeholder 5">
            <a:extLst>
              <a:ext uri="{FF2B5EF4-FFF2-40B4-BE49-F238E27FC236}">
                <a16:creationId xmlns:a16="http://schemas.microsoft.com/office/drawing/2014/main" id="{671F6359-46A6-4DA0-834D-0F7F3531D4D0}"/>
              </a:ext>
            </a:extLst>
          </p:cNvPr>
          <p:cNvSpPr>
            <a:spLocks noGrp="1"/>
          </p:cNvSpPr>
          <p:nvPr>
            <p:ph type="ftr" sz="quarter" idx="15"/>
          </p:nvPr>
        </p:nvSpPr>
        <p:spPr/>
        <p:txBody>
          <a:bodyPr/>
          <a:lstStyle>
            <a:lvl1pPr>
              <a:defRPr/>
            </a:lvl1pPr>
          </a:lstStyle>
          <a:p>
            <a:pPr>
              <a:defRPr/>
            </a:pPr>
            <a:endParaRPr lang="el-GR" altLang="el-GR"/>
          </a:p>
        </p:txBody>
      </p:sp>
      <p:sp>
        <p:nvSpPr>
          <p:cNvPr id="10" name="Slide Number Placeholder 6">
            <a:extLst>
              <a:ext uri="{FF2B5EF4-FFF2-40B4-BE49-F238E27FC236}">
                <a16:creationId xmlns:a16="http://schemas.microsoft.com/office/drawing/2014/main" id="{5AEAC754-3921-4642-9736-12DF5B9E8604}"/>
              </a:ext>
            </a:extLst>
          </p:cNvPr>
          <p:cNvSpPr>
            <a:spLocks noGrp="1"/>
          </p:cNvSpPr>
          <p:nvPr>
            <p:ph type="sldNum" sz="quarter" idx="16"/>
          </p:nvPr>
        </p:nvSpPr>
        <p:spPr>
          <a:xfrm>
            <a:off x="511175" y="4983163"/>
            <a:ext cx="585788" cy="365125"/>
          </a:xfrm>
        </p:spPr>
        <p:txBody>
          <a:bodyPr/>
          <a:lstStyle>
            <a:lvl1pPr>
              <a:defRPr/>
            </a:lvl1pPr>
          </a:lstStyle>
          <a:p>
            <a:pPr>
              <a:defRPr/>
            </a:pPr>
            <a:fld id="{B630CB39-40C9-4387-8ECD-4D03A29E855B}" type="slidenum">
              <a:rPr lang="el-GR" altLang="el-GR"/>
              <a:pPr>
                <a:defRPr/>
              </a:pPr>
              <a:t>‹#›</a:t>
            </a:fld>
            <a:endParaRPr lang="el-GR" altLang="el-GR"/>
          </a:p>
        </p:txBody>
      </p:sp>
    </p:spTree>
    <p:extLst>
      <p:ext uri="{BB962C8B-B14F-4D97-AF65-F5344CB8AC3E}">
        <p14:creationId xmlns:p14="http://schemas.microsoft.com/office/powerpoint/2010/main" val="232417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A2526D5-8984-4E7A-97D4-55313E1BD6C5}"/>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a:extLst>
              <a:ext uri="{FF2B5EF4-FFF2-40B4-BE49-F238E27FC236}">
                <a16:creationId xmlns:a16="http://schemas.microsoft.com/office/drawing/2014/main" id="{546B41EA-895B-409C-923F-BE09DF0D7B7A}"/>
              </a:ext>
            </a:extLst>
          </p:cNvPr>
          <p:cNvSpPr>
            <a:spLocks noGrp="1"/>
          </p:cNvSpPr>
          <p:nvPr>
            <p:ph type="dt" sz="half" idx="14"/>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65E5F5C7-C32A-4061-81E3-35335A05CFA4}"/>
              </a:ext>
            </a:extLst>
          </p:cNvPr>
          <p:cNvSpPr>
            <a:spLocks noGrp="1"/>
          </p:cNvSpPr>
          <p:nvPr>
            <p:ph type="ftr" sz="quarter" idx="15"/>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8D2D839F-9DFA-411D-A1FD-2E3A4CAA0B51}"/>
              </a:ext>
            </a:extLst>
          </p:cNvPr>
          <p:cNvSpPr>
            <a:spLocks noGrp="1"/>
          </p:cNvSpPr>
          <p:nvPr>
            <p:ph type="sldNum" sz="quarter" idx="16"/>
          </p:nvPr>
        </p:nvSpPr>
        <p:spPr>
          <a:xfrm>
            <a:off x="511175" y="4983163"/>
            <a:ext cx="585788" cy="365125"/>
          </a:xfrm>
        </p:spPr>
        <p:txBody>
          <a:bodyPr/>
          <a:lstStyle>
            <a:lvl1pPr>
              <a:defRPr/>
            </a:lvl1pPr>
          </a:lstStyle>
          <a:p>
            <a:pPr>
              <a:defRPr/>
            </a:pPr>
            <a:fld id="{EE2EB247-D83C-475B-A653-932EC90A0C83}" type="slidenum">
              <a:rPr lang="el-GR" altLang="el-GR"/>
              <a:pPr>
                <a:defRPr/>
              </a:pPr>
              <a:t>‹#›</a:t>
            </a:fld>
            <a:endParaRPr lang="el-GR" altLang="el-GR"/>
          </a:p>
        </p:txBody>
      </p:sp>
    </p:spTree>
    <p:extLst>
      <p:ext uri="{BB962C8B-B14F-4D97-AF65-F5344CB8AC3E}">
        <p14:creationId xmlns:p14="http://schemas.microsoft.com/office/powerpoint/2010/main" val="7336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CA8F580-B539-4B9E-9162-AAC15BA8B368}"/>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EA77958-19F5-4CC1-9937-65FF9D63A2A3}"/>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F2E4B121-3D3B-4FAF-868F-A1C186D0C1D9}"/>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4712D748-0CF9-4059-B959-811DF74B520B}"/>
              </a:ext>
            </a:extLst>
          </p:cNvPr>
          <p:cNvSpPr>
            <a:spLocks noGrp="1"/>
          </p:cNvSpPr>
          <p:nvPr>
            <p:ph type="sldNum" sz="quarter" idx="12"/>
          </p:nvPr>
        </p:nvSpPr>
        <p:spPr/>
        <p:txBody>
          <a:bodyPr/>
          <a:lstStyle>
            <a:lvl1pPr>
              <a:defRPr/>
            </a:lvl1pPr>
          </a:lstStyle>
          <a:p>
            <a:pPr>
              <a:defRPr/>
            </a:pPr>
            <a:fld id="{8109F3CE-E14E-4062-8293-4CE3B8023EB9}" type="slidenum">
              <a:rPr lang="el-GR" altLang="el-GR"/>
              <a:pPr>
                <a:defRPr/>
              </a:pPr>
              <a:t>‹#›</a:t>
            </a:fld>
            <a:endParaRPr lang="el-GR" altLang="el-GR"/>
          </a:p>
        </p:txBody>
      </p:sp>
    </p:spTree>
    <p:extLst>
      <p:ext uri="{BB962C8B-B14F-4D97-AF65-F5344CB8AC3E}">
        <p14:creationId xmlns:p14="http://schemas.microsoft.com/office/powerpoint/2010/main" val="326078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55390B4-7E62-4638-AE25-11186C13AFE4}"/>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E848874-A4AA-4178-893C-BEB4426F4805}"/>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067AB7F6-3E09-4F25-B4B4-E50100BCD0B8}"/>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2EDB6722-84AB-4EFC-868C-FE23C364F984}"/>
              </a:ext>
            </a:extLst>
          </p:cNvPr>
          <p:cNvSpPr>
            <a:spLocks noGrp="1"/>
          </p:cNvSpPr>
          <p:nvPr>
            <p:ph type="sldNum" sz="quarter" idx="12"/>
          </p:nvPr>
        </p:nvSpPr>
        <p:spPr/>
        <p:txBody>
          <a:bodyPr/>
          <a:lstStyle>
            <a:lvl1pPr>
              <a:defRPr/>
            </a:lvl1pPr>
          </a:lstStyle>
          <a:p>
            <a:pPr>
              <a:defRPr/>
            </a:pPr>
            <a:fld id="{6491ECF8-7C1F-49B1-B038-5D150EB635BB}" type="slidenum">
              <a:rPr lang="el-GR" altLang="el-GR"/>
              <a:pPr>
                <a:defRPr/>
              </a:pPr>
              <a:t>‹#›</a:t>
            </a:fld>
            <a:endParaRPr lang="el-GR" altLang="el-GR"/>
          </a:p>
        </p:txBody>
      </p:sp>
    </p:spTree>
    <p:extLst>
      <p:ext uri="{BB962C8B-B14F-4D97-AF65-F5344CB8AC3E}">
        <p14:creationId xmlns:p14="http://schemas.microsoft.com/office/powerpoint/2010/main" val="1300863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86EB-3C31-4B7A-8450-0CA4E504CA1B}"/>
              </a:ext>
            </a:extLst>
          </p:cNvPr>
          <p:cNvSpPr>
            <a:spLocks noGrp="1"/>
          </p:cNvSpPr>
          <p:nvPr>
            <p:ph type="title"/>
          </p:nvPr>
        </p:nvSpPr>
        <p:spPr>
          <a:xfrm>
            <a:off x="1150938" y="214313"/>
            <a:ext cx="7793037" cy="1462087"/>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799E2F6-21A9-4DD2-8449-A4EB66B8EC79}"/>
              </a:ext>
            </a:extLst>
          </p:cNvPr>
          <p:cNvSpPr>
            <a:spLocks noGrp="1"/>
          </p:cNvSpPr>
          <p:nvPr>
            <p:ph type="body"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63316ACE-81A6-4320-ACFD-9CA7BFCD5917}"/>
              </a:ext>
            </a:extLst>
          </p:cNvPr>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3">
            <a:extLst>
              <a:ext uri="{FF2B5EF4-FFF2-40B4-BE49-F238E27FC236}">
                <a16:creationId xmlns:a16="http://schemas.microsoft.com/office/drawing/2014/main" id="{6D8DA819-5794-4C6E-A5DE-04F77EB38351}"/>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942BE24A-D5BB-4D77-81AC-C60B5DD17C8D}"/>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7899CA83-4E7A-404C-877D-6B581C98F648}"/>
              </a:ext>
            </a:extLst>
          </p:cNvPr>
          <p:cNvSpPr>
            <a:spLocks noGrp="1"/>
          </p:cNvSpPr>
          <p:nvPr>
            <p:ph type="sldNum" sz="quarter" idx="12"/>
          </p:nvPr>
        </p:nvSpPr>
        <p:spPr/>
        <p:txBody>
          <a:bodyPr/>
          <a:lstStyle>
            <a:lvl1pPr>
              <a:defRPr/>
            </a:lvl1pPr>
          </a:lstStyle>
          <a:p>
            <a:pPr>
              <a:defRPr/>
            </a:pPr>
            <a:fld id="{7CE35881-5B5F-45AF-BEA6-DF617D03539E}" type="slidenum">
              <a:rPr lang="el-GR" altLang="el-GR"/>
              <a:pPr>
                <a:defRPr/>
              </a:pPr>
              <a:t>‹#›</a:t>
            </a:fld>
            <a:endParaRPr lang="el-GR" altLang="el-GR"/>
          </a:p>
        </p:txBody>
      </p:sp>
    </p:spTree>
    <p:extLst>
      <p:ext uri="{BB962C8B-B14F-4D97-AF65-F5344CB8AC3E}">
        <p14:creationId xmlns:p14="http://schemas.microsoft.com/office/powerpoint/2010/main" val="133634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E7E767C-9E64-4131-853E-FF9E3EAE7E07}"/>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8D30349-375D-4DC6-85A7-F9F524BB377C}"/>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AA1603F9-BC6D-4020-B9FD-1C5658F56A44}"/>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9D05E921-9319-437D-A7E8-5B96B60AC54E}"/>
              </a:ext>
            </a:extLst>
          </p:cNvPr>
          <p:cNvSpPr>
            <a:spLocks noGrp="1"/>
          </p:cNvSpPr>
          <p:nvPr>
            <p:ph type="sldNum" sz="quarter" idx="12"/>
          </p:nvPr>
        </p:nvSpPr>
        <p:spPr/>
        <p:txBody>
          <a:bodyPr/>
          <a:lstStyle>
            <a:lvl1pPr>
              <a:defRPr/>
            </a:lvl1pPr>
          </a:lstStyle>
          <a:p>
            <a:pPr>
              <a:defRPr/>
            </a:pPr>
            <a:fld id="{E85854AB-62AF-48D0-B2B5-FD0C3CE2E2F7}" type="slidenum">
              <a:rPr lang="el-GR" altLang="el-GR"/>
              <a:pPr>
                <a:defRPr/>
              </a:pPr>
              <a:t>‹#›</a:t>
            </a:fld>
            <a:endParaRPr lang="el-GR" altLang="el-GR"/>
          </a:p>
        </p:txBody>
      </p:sp>
    </p:spTree>
    <p:extLst>
      <p:ext uri="{BB962C8B-B14F-4D97-AF65-F5344CB8AC3E}">
        <p14:creationId xmlns:p14="http://schemas.microsoft.com/office/powerpoint/2010/main" val="111936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A38489D-3D92-425D-99F4-672B40C4915E}"/>
              </a:ext>
            </a:extLst>
          </p:cNvPr>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3B563E31-09A2-4A37-9AA9-C29C085C1825}"/>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1AF693C5-C4B0-4347-BBE1-EFDB3254E945}"/>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ED8C715A-10A9-4711-969C-0F326C5BA06A}"/>
              </a:ext>
            </a:extLst>
          </p:cNvPr>
          <p:cNvSpPr>
            <a:spLocks noGrp="1"/>
          </p:cNvSpPr>
          <p:nvPr>
            <p:ph type="sldNum" sz="quarter" idx="12"/>
          </p:nvPr>
        </p:nvSpPr>
        <p:spPr>
          <a:xfrm>
            <a:off x="511175" y="3244850"/>
            <a:ext cx="585788" cy="365125"/>
          </a:xfrm>
        </p:spPr>
        <p:txBody>
          <a:bodyPr/>
          <a:lstStyle>
            <a:lvl1pPr>
              <a:defRPr/>
            </a:lvl1pPr>
          </a:lstStyle>
          <a:p>
            <a:pPr>
              <a:defRPr/>
            </a:pPr>
            <a:fld id="{88BAE605-A24D-48B6-94D8-0C0BFDBC32DA}" type="slidenum">
              <a:rPr lang="el-GR" altLang="el-GR"/>
              <a:pPr>
                <a:defRPr/>
              </a:pPr>
              <a:t>‹#›</a:t>
            </a:fld>
            <a:endParaRPr lang="el-GR" altLang="el-GR"/>
          </a:p>
        </p:txBody>
      </p:sp>
    </p:spTree>
    <p:extLst>
      <p:ext uri="{BB962C8B-B14F-4D97-AF65-F5344CB8AC3E}">
        <p14:creationId xmlns:p14="http://schemas.microsoft.com/office/powerpoint/2010/main" val="303053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A44A062D-B831-4191-8A57-7F4FFA09E842}"/>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ECDBBFCA-C170-481C-84DC-83BCEE0E39B2}"/>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470DFE71-A903-4E4E-AF42-54B7249A478A}"/>
              </a:ext>
            </a:extLst>
          </p:cNvPr>
          <p:cNvSpPr>
            <a:spLocks noGrp="1"/>
          </p:cNvSpPr>
          <p:nvPr>
            <p:ph type="ftr" sz="quarter" idx="11"/>
          </p:nvPr>
        </p:nvSpPr>
        <p:spPr/>
        <p:txBody>
          <a:bodyPr/>
          <a:lstStyle>
            <a:lvl1pPr>
              <a:defRPr/>
            </a:lvl1pPr>
          </a:lstStyle>
          <a:p>
            <a:pPr>
              <a:defRPr/>
            </a:pPr>
            <a:endParaRPr lang="el-GR" altLang="el-GR"/>
          </a:p>
        </p:txBody>
      </p:sp>
      <p:sp>
        <p:nvSpPr>
          <p:cNvPr id="9" name="Slide Number Placeholder 5">
            <a:extLst>
              <a:ext uri="{FF2B5EF4-FFF2-40B4-BE49-F238E27FC236}">
                <a16:creationId xmlns:a16="http://schemas.microsoft.com/office/drawing/2014/main" id="{90D5834C-20DC-41DD-849F-340C65E15110}"/>
              </a:ext>
            </a:extLst>
          </p:cNvPr>
          <p:cNvSpPr>
            <a:spLocks noGrp="1"/>
          </p:cNvSpPr>
          <p:nvPr>
            <p:ph type="sldNum" sz="quarter" idx="12"/>
          </p:nvPr>
        </p:nvSpPr>
        <p:spPr/>
        <p:txBody>
          <a:bodyPr/>
          <a:lstStyle>
            <a:lvl1pPr>
              <a:defRPr/>
            </a:lvl1pPr>
          </a:lstStyle>
          <a:p>
            <a:pPr>
              <a:defRPr/>
            </a:pPr>
            <a:fld id="{4996C811-3537-45E5-9170-73A5FEA03DF8}" type="slidenum">
              <a:rPr lang="el-GR" altLang="el-GR"/>
              <a:pPr>
                <a:defRPr/>
              </a:pPr>
              <a:t>‹#›</a:t>
            </a:fld>
            <a:endParaRPr lang="el-GR" altLang="el-GR"/>
          </a:p>
        </p:txBody>
      </p:sp>
    </p:spTree>
    <p:extLst>
      <p:ext uri="{BB962C8B-B14F-4D97-AF65-F5344CB8AC3E}">
        <p14:creationId xmlns:p14="http://schemas.microsoft.com/office/powerpoint/2010/main" val="294780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FE3A94C0-1504-496F-A49D-22AF3D3C6772}"/>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ADEB614C-F7B8-4F46-B646-675C90542C8D}"/>
              </a:ext>
            </a:extLst>
          </p:cNvPr>
          <p:cNvSpPr>
            <a:spLocks noGrp="1"/>
          </p:cNvSpPr>
          <p:nvPr>
            <p:ph type="dt" sz="half" idx="10"/>
          </p:nvPr>
        </p:nvSpPr>
        <p:spPr/>
        <p:txBody>
          <a:bodyPr/>
          <a:lstStyle>
            <a:lvl1pPr>
              <a:defRPr/>
            </a:lvl1pPr>
          </a:lstStyle>
          <a:p>
            <a:pPr>
              <a:defRPr/>
            </a:pPr>
            <a:endParaRPr lang="el-GR" altLang="el-GR"/>
          </a:p>
        </p:txBody>
      </p:sp>
      <p:sp>
        <p:nvSpPr>
          <p:cNvPr id="9" name="Footer Placeholder 7">
            <a:extLst>
              <a:ext uri="{FF2B5EF4-FFF2-40B4-BE49-F238E27FC236}">
                <a16:creationId xmlns:a16="http://schemas.microsoft.com/office/drawing/2014/main" id="{7E9AB775-E8CB-4BC3-B8E8-6D4A0B51BCE2}"/>
              </a:ext>
            </a:extLst>
          </p:cNvPr>
          <p:cNvSpPr>
            <a:spLocks noGrp="1"/>
          </p:cNvSpPr>
          <p:nvPr>
            <p:ph type="ftr" sz="quarter" idx="11"/>
          </p:nvPr>
        </p:nvSpPr>
        <p:spPr/>
        <p:txBody>
          <a:bodyPr/>
          <a:lstStyle>
            <a:lvl1pPr>
              <a:defRPr/>
            </a:lvl1pPr>
          </a:lstStyle>
          <a:p>
            <a:pPr>
              <a:defRPr/>
            </a:pPr>
            <a:endParaRPr lang="el-GR" altLang="el-GR"/>
          </a:p>
        </p:txBody>
      </p:sp>
      <p:sp>
        <p:nvSpPr>
          <p:cNvPr id="11" name="Slide Number Placeholder 5">
            <a:extLst>
              <a:ext uri="{FF2B5EF4-FFF2-40B4-BE49-F238E27FC236}">
                <a16:creationId xmlns:a16="http://schemas.microsoft.com/office/drawing/2014/main" id="{64640A2D-9111-457C-ABF3-BBFA17C46724}"/>
              </a:ext>
            </a:extLst>
          </p:cNvPr>
          <p:cNvSpPr>
            <a:spLocks noGrp="1"/>
          </p:cNvSpPr>
          <p:nvPr>
            <p:ph type="sldNum" sz="quarter" idx="12"/>
          </p:nvPr>
        </p:nvSpPr>
        <p:spPr/>
        <p:txBody>
          <a:bodyPr/>
          <a:lstStyle>
            <a:lvl1pPr>
              <a:defRPr/>
            </a:lvl1pPr>
          </a:lstStyle>
          <a:p>
            <a:pPr>
              <a:defRPr/>
            </a:pPr>
            <a:fld id="{7FC174D9-6F66-46E6-92A0-5A3ADBF6CAA8}" type="slidenum">
              <a:rPr lang="el-GR" altLang="el-GR"/>
              <a:pPr>
                <a:defRPr/>
              </a:pPr>
              <a:t>‹#›</a:t>
            </a:fld>
            <a:endParaRPr lang="el-GR" altLang="el-GR"/>
          </a:p>
        </p:txBody>
      </p:sp>
    </p:spTree>
    <p:extLst>
      <p:ext uri="{BB962C8B-B14F-4D97-AF65-F5344CB8AC3E}">
        <p14:creationId xmlns:p14="http://schemas.microsoft.com/office/powerpoint/2010/main" val="245814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110C80E-202D-4786-8E34-1930EC330224}"/>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95C26166-0BD6-4450-9FA1-09F7E6EFBFFE}"/>
              </a:ext>
            </a:extLst>
          </p:cNvPr>
          <p:cNvSpPr>
            <a:spLocks noGrp="1"/>
          </p:cNvSpPr>
          <p:nvPr>
            <p:ph type="dt" sz="half" idx="10"/>
          </p:nvPr>
        </p:nvSpPr>
        <p:spPr/>
        <p:txBody>
          <a:bodyPr/>
          <a:lstStyle>
            <a:lvl1pPr>
              <a:defRPr/>
            </a:lvl1pPr>
          </a:lstStyle>
          <a:p>
            <a:pPr>
              <a:defRPr/>
            </a:pPr>
            <a:endParaRPr lang="el-GR" altLang="el-GR"/>
          </a:p>
        </p:txBody>
      </p:sp>
      <p:sp>
        <p:nvSpPr>
          <p:cNvPr id="5" name="Footer Placeholder 3">
            <a:extLst>
              <a:ext uri="{FF2B5EF4-FFF2-40B4-BE49-F238E27FC236}">
                <a16:creationId xmlns:a16="http://schemas.microsoft.com/office/drawing/2014/main" id="{83376694-0C0E-4640-ADA1-79153CAED2DE}"/>
              </a:ext>
            </a:extLst>
          </p:cNvPr>
          <p:cNvSpPr>
            <a:spLocks noGrp="1"/>
          </p:cNvSpPr>
          <p:nvPr>
            <p:ph type="ftr" sz="quarter" idx="11"/>
          </p:nvPr>
        </p:nvSpPr>
        <p:spPr/>
        <p:txBody>
          <a:bodyPr/>
          <a:lstStyle>
            <a:lvl1pPr>
              <a:defRPr/>
            </a:lvl1pPr>
          </a:lstStyle>
          <a:p>
            <a:pPr>
              <a:defRPr/>
            </a:pPr>
            <a:endParaRPr lang="el-GR" altLang="el-GR"/>
          </a:p>
        </p:txBody>
      </p:sp>
      <p:sp>
        <p:nvSpPr>
          <p:cNvPr id="6" name="Slide Number Placeholder 4">
            <a:extLst>
              <a:ext uri="{FF2B5EF4-FFF2-40B4-BE49-F238E27FC236}">
                <a16:creationId xmlns:a16="http://schemas.microsoft.com/office/drawing/2014/main" id="{11F49C85-C272-44D2-983E-8857E2934116}"/>
              </a:ext>
            </a:extLst>
          </p:cNvPr>
          <p:cNvSpPr>
            <a:spLocks noGrp="1"/>
          </p:cNvSpPr>
          <p:nvPr>
            <p:ph type="sldNum" sz="quarter" idx="12"/>
          </p:nvPr>
        </p:nvSpPr>
        <p:spPr/>
        <p:txBody>
          <a:bodyPr/>
          <a:lstStyle>
            <a:lvl1pPr>
              <a:defRPr/>
            </a:lvl1pPr>
          </a:lstStyle>
          <a:p>
            <a:pPr>
              <a:defRPr/>
            </a:pPr>
            <a:fld id="{FD960082-B02F-47E0-908F-C7FF75F89BA3}" type="slidenum">
              <a:rPr lang="el-GR" altLang="el-GR"/>
              <a:pPr>
                <a:defRPr/>
              </a:pPr>
              <a:t>‹#›</a:t>
            </a:fld>
            <a:endParaRPr lang="el-GR" altLang="el-GR"/>
          </a:p>
        </p:txBody>
      </p:sp>
    </p:spTree>
    <p:extLst>
      <p:ext uri="{BB962C8B-B14F-4D97-AF65-F5344CB8AC3E}">
        <p14:creationId xmlns:p14="http://schemas.microsoft.com/office/powerpoint/2010/main" val="551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E09D56B6-64B6-4AF8-8D2D-AD60E1D7D437}"/>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0102C435-FA0C-4F9E-BD92-3055A6214681}"/>
              </a:ext>
            </a:extLst>
          </p:cNvPr>
          <p:cNvSpPr>
            <a:spLocks noGrp="1"/>
          </p:cNvSpPr>
          <p:nvPr>
            <p:ph type="dt" sz="half" idx="10"/>
          </p:nvPr>
        </p:nvSpPr>
        <p:spPr/>
        <p:txBody>
          <a:bodyPr/>
          <a:lstStyle>
            <a:lvl1pPr>
              <a:defRPr/>
            </a:lvl1pPr>
          </a:lstStyle>
          <a:p>
            <a:pPr>
              <a:defRPr/>
            </a:pPr>
            <a:endParaRPr lang="el-GR" altLang="el-GR"/>
          </a:p>
        </p:txBody>
      </p:sp>
      <p:sp>
        <p:nvSpPr>
          <p:cNvPr id="4" name="Footer Placeholder 2">
            <a:extLst>
              <a:ext uri="{FF2B5EF4-FFF2-40B4-BE49-F238E27FC236}">
                <a16:creationId xmlns:a16="http://schemas.microsoft.com/office/drawing/2014/main" id="{2092C30E-E724-4651-A0A1-A4E6C9FC4FBC}"/>
              </a:ext>
            </a:extLst>
          </p:cNvPr>
          <p:cNvSpPr>
            <a:spLocks noGrp="1"/>
          </p:cNvSpPr>
          <p:nvPr>
            <p:ph type="ftr" sz="quarter" idx="11"/>
          </p:nvPr>
        </p:nvSpPr>
        <p:spPr/>
        <p:txBody>
          <a:bodyPr/>
          <a:lstStyle>
            <a:lvl1pPr>
              <a:defRPr/>
            </a:lvl1pPr>
          </a:lstStyle>
          <a:p>
            <a:pPr>
              <a:defRPr/>
            </a:pPr>
            <a:endParaRPr lang="el-GR" altLang="el-GR"/>
          </a:p>
        </p:txBody>
      </p:sp>
      <p:sp>
        <p:nvSpPr>
          <p:cNvPr id="5" name="Slide Number Placeholder 3">
            <a:extLst>
              <a:ext uri="{FF2B5EF4-FFF2-40B4-BE49-F238E27FC236}">
                <a16:creationId xmlns:a16="http://schemas.microsoft.com/office/drawing/2014/main" id="{68A1EADB-295E-4BA3-B53E-2A1BD2C4D63A}"/>
              </a:ext>
            </a:extLst>
          </p:cNvPr>
          <p:cNvSpPr>
            <a:spLocks noGrp="1"/>
          </p:cNvSpPr>
          <p:nvPr>
            <p:ph type="sldNum" sz="quarter" idx="12"/>
          </p:nvPr>
        </p:nvSpPr>
        <p:spPr/>
        <p:txBody>
          <a:bodyPr/>
          <a:lstStyle>
            <a:lvl1pPr>
              <a:defRPr/>
            </a:lvl1pPr>
          </a:lstStyle>
          <a:p>
            <a:pPr>
              <a:defRPr/>
            </a:pPr>
            <a:fld id="{0F49B118-8CC9-4D17-B201-48359D3EF772}" type="slidenum">
              <a:rPr lang="el-GR" altLang="el-GR"/>
              <a:pPr>
                <a:defRPr/>
              </a:pPr>
              <a:t>‹#›</a:t>
            </a:fld>
            <a:endParaRPr lang="el-GR" altLang="el-GR"/>
          </a:p>
        </p:txBody>
      </p:sp>
    </p:spTree>
    <p:extLst>
      <p:ext uri="{BB962C8B-B14F-4D97-AF65-F5344CB8AC3E}">
        <p14:creationId xmlns:p14="http://schemas.microsoft.com/office/powerpoint/2010/main" val="50338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47889D8-2B21-4D4D-A8FC-A31FB76A7545}"/>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a:extLst>
              <a:ext uri="{FF2B5EF4-FFF2-40B4-BE49-F238E27FC236}">
                <a16:creationId xmlns:a16="http://schemas.microsoft.com/office/drawing/2014/main" id="{DDA987F0-DC46-43FD-82BE-778034ADB29C}"/>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717DF5F8-986D-4FEB-A566-F8895217020B}"/>
              </a:ext>
            </a:extLst>
          </p:cNvPr>
          <p:cNvSpPr>
            <a:spLocks noGrp="1"/>
          </p:cNvSpPr>
          <p:nvPr>
            <p:ph type="ftr" sz="quarter" idx="11"/>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BE5C7649-5AA6-4AA9-92FB-E38C2CDE5E46}"/>
              </a:ext>
            </a:extLst>
          </p:cNvPr>
          <p:cNvSpPr>
            <a:spLocks noGrp="1"/>
          </p:cNvSpPr>
          <p:nvPr>
            <p:ph type="sldNum" sz="quarter" idx="12"/>
          </p:nvPr>
        </p:nvSpPr>
        <p:spPr/>
        <p:txBody>
          <a:bodyPr/>
          <a:lstStyle>
            <a:lvl1pPr>
              <a:defRPr/>
            </a:lvl1pPr>
          </a:lstStyle>
          <a:p>
            <a:pPr>
              <a:defRPr/>
            </a:pPr>
            <a:fld id="{2F0920E8-1FAC-43AF-A0AE-72D635E9B979}" type="slidenum">
              <a:rPr lang="el-GR" altLang="el-GR"/>
              <a:pPr>
                <a:defRPr/>
              </a:pPr>
              <a:t>‹#›</a:t>
            </a:fld>
            <a:endParaRPr lang="el-GR" altLang="el-GR"/>
          </a:p>
        </p:txBody>
      </p:sp>
    </p:spTree>
    <p:extLst>
      <p:ext uri="{BB962C8B-B14F-4D97-AF65-F5344CB8AC3E}">
        <p14:creationId xmlns:p14="http://schemas.microsoft.com/office/powerpoint/2010/main" val="217758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F05D7E2-2338-4A9A-987E-6AE48DC68C93}"/>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a:extLst>
              <a:ext uri="{FF2B5EF4-FFF2-40B4-BE49-F238E27FC236}">
                <a16:creationId xmlns:a16="http://schemas.microsoft.com/office/drawing/2014/main" id="{58D89852-66EE-4165-A942-3929282773B5}"/>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5D5B9059-6098-46A1-8C57-01B67556A90E}"/>
              </a:ext>
            </a:extLst>
          </p:cNvPr>
          <p:cNvSpPr>
            <a:spLocks noGrp="1"/>
          </p:cNvSpPr>
          <p:nvPr>
            <p:ph type="ftr" sz="quarter" idx="11"/>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1C924154-4D88-4236-A34E-207D3205BBD8}"/>
              </a:ext>
            </a:extLst>
          </p:cNvPr>
          <p:cNvSpPr>
            <a:spLocks noGrp="1"/>
          </p:cNvSpPr>
          <p:nvPr>
            <p:ph type="sldNum" sz="quarter" idx="12"/>
          </p:nvPr>
        </p:nvSpPr>
        <p:spPr>
          <a:xfrm>
            <a:off x="511175" y="4983163"/>
            <a:ext cx="585788" cy="365125"/>
          </a:xfrm>
        </p:spPr>
        <p:txBody>
          <a:bodyPr/>
          <a:lstStyle>
            <a:lvl1pPr>
              <a:defRPr/>
            </a:lvl1pPr>
          </a:lstStyle>
          <a:p>
            <a:pPr>
              <a:defRPr/>
            </a:pPr>
            <a:fld id="{0297A5B4-35F0-4ADD-8D3F-B85124A91AA5}" type="slidenum">
              <a:rPr lang="el-GR" altLang="el-GR"/>
              <a:pPr>
                <a:defRPr/>
              </a:pPr>
              <a:t>‹#›</a:t>
            </a:fld>
            <a:endParaRPr lang="el-GR" altLang="el-GR"/>
          </a:p>
        </p:txBody>
      </p:sp>
    </p:spTree>
    <p:extLst>
      <p:ext uri="{BB962C8B-B14F-4D97-AF65-F5344CB8AC3E}">
        <p14:creationId xmlns:p14="http://schemas.microsoft.com/office/powerpoint/2010/main" val="188736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D6DD1D1D-3F10-4F5C-8E43-925499E42190}"/>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1ACA414E-E41A-43C2-9FB8-BF28BBAC1B40}"/>
                </a:ext>
              </a:extLst>
            </p:cNvPr>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947CE86D-BF89-4E31-BB78-EEDFB29F1756}"/>
                </a:ext>
              </a:extLst>
            </p:cNvPr>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21061E7B-A857-40F0-8B1B-B86AFCCD5A9D}"/>
                </a:ext>
              </a:extLst>
            </p:cNvPr>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BFF621CE-2CBF-4E68-AD11-8F2C0B5EA5BF}"/>
                </a:ext>
              </a:extLst>
            </p:cNvPr>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03726D93-799B-462E-8FFB-7C59F2A4AC58}"/>
                </a:ext>
              </a:extLst>
            </p:cNvPr>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E7C2F4DE-5641-4AEC-B10D-4418FD4B4C3F}"/>
                </a:ext>
              </a:extLst>
            </p:cNvPr>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FB637C25-76FE-4877-94C4-F73A427E23E9}"/>
                </a:ext>
              </a:extLst>
            </p:cNvPr>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960E93DC-671B-4714-BCB3-41A5AB4D2544}"/>
                </a:ext>
              </a:extLst>
            </p:cNvPr>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075ECE49-A2A1-49B9-A681-5DED3C947391}"/>
                </a:ext>
              </a:extLst>
            </p:cNvPr>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29B399E6-359F-48A0-94B2-0A2A7828491F}"/>
                </a:ext>
              </a:extLst>
            </p:cNvPr>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1402EB87-8708-4815-BBC7-01EDC0D35290}"/>
                </a:ext>
              </a:extLst>
            </p:cNvPr>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DF5DC077-AFE0-4109-A6EA-9BFEDDC0FE08}"/>
                </a:ext>
              </a:extLst>
            </p:cNvPr>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C91C226E-B922-4B8F-BE00-95E536DA3F20}"/>
              </a:ext>
            </a:extLst>
          </p:cNvPr>
          <p:cNvGrpSpPr>
            <a:grpSpLocks/>
          </p:cNvGrpSpPr>
          <p:nvPr/>
        </p:nvGrpSpPr>
        <p:grpSpPr bwMode="auto">
          <a:xfrm>
            <a:off x="20638" y="0"/>
            <a:ext cx="1952625" cy="6853238"/>
            <a:chOff x="6627813" y="195717"/>
            <a:chExt cx="1952625" cy="5678034"/>
          </a:xfrm>
        </p:grpSpPr>
        <p:sp>
          <p:nvSpPr>
            <p:cNvPr id="1034" name="Freeform 27">
              <a:extLst>
                <a:ext uri="{FF2B5EF4-FFF2-40B4-BE49-F238E27FC236}">
                  <a16:creationId xmlns:a16="http://schemas.microsoft.com/office/drawing/2014/main" id="{3FA3DD5A-01C3-4DF0-96B4-1B04AB63054E}"/>
                </a:ext>
              </a:extLst>
            </p:cNvPr>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C7E2DD73-6F7E-4EE0-8C15-31DE8633D382}"/>
                </a:ext>
              </a:extLst>
            </p:cNvPr>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25BCEE30-ECF6-4C98-B262-4E2505CF66D3}"/>
                </a:ext>
              </a:extLst>
            </p:cNvPr>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CE65A23E-0546-44FA-8125-192F45BC5DE0}"/>
                </a:ext>
              </a:extLst>
            </p:cNvPr>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7E381786-B1E4-404E-90B6-0A8F1E159BF4}"/>
                </a:ext>
              </a:extLst>
            </p:cNvPr>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45ED8DB3-0DFD-4423-A086-C58DF0BB3BE0}"/>
                </a:ext>
              </a:extLst>
            </p:cNvPr>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2A7EB5D8-0C26-4074-B02D-A5A820623F04}"/>
                </a:ext>
              </a:extLst>
            </p:cNvPr>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9CBF6C82-0DC9-4B9B-BE04-19B4B89BC6F2}"/>
                </a:ext>
              </a:extLst>
            </p:cNvPr>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9D8092FD-923C-4291-8847-ACA516373221}"/>
                </a:ext>
              </a:extLst>
            </p:cNvPr>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68224019-0F7A-423D-9424-E0792D2E117E}"/>
                </a:ext>
              </a:extLst>
            </p:cNvPr>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58A893CB-0C3B-4453-9C53-EC0F9E18F750}"/>
                </a:ext>
              </a:extLst>
            </p:cNvPr>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3A431389-C698-438E-B800-B4C06C21CFC4}"/>
                </a:ext>
              </a:extLst>
            </p:cNvPr>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12BB42D2-6E0A-43FC-A381-0E12E23B502F}"/>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4F45DE20-BAEE-4736-898C-AE96987DB39F}"/>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a:t>Click to edit Master title style</a:t>
            </a:r>
          </a:p>
        </p:txBody>
      </p:sp>
      <p:sp>
        <p:nvSpPr>
          <p:cNvPr id="1030" name="Text Placeholder 2">
            <a:extLst>
              <a:ext uri="{FF2B5EF4-FFF2-40B4-BE49-F238E27FC236}">
                <a16:creationId xmlns:a16="http://schemas.microsoft.com/office/drawing/2014/main" id="{DA9A6BB3-E4D1-4BB6-984F-2B71CC7E9054}"/>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a:t>Edit Master text styles</a:t>
            </a:r>
          </a:p>
          <a:p>
            <a:pPr lvl="1"/>
            <a:r>
              <a:rPr lang="en-US" altLang="el-GR"/>
              <a:t>Second level</a:t>
            </a:r>
          </a:p>
          <a:p>
            <a:pPr lvl="2"/>
            <a:r>
              <a:rPr lang="en-US" altLang="el-GR"/>
              <a:t>Third level</a:t>
            </a:r>
          </a:p>
          <a:p>
            <a:pPr lvl="3"/>
            <a:r>
              <a:rPr lang="en-US" altLang="el-GR"/>
              <a:t>Fourth level</a:t>
            </a:r>
          </a:p>
          <a:p>
            <a:pPr lvl="4"/>
            <a:r>
              <a:rPr lang="en-US" altLang="el-GR"/>
              <a:t>Fifth level</a:t>
            </a:r>
          </a:p>
        </p:txBody>
      </p:sp>
      <p:sp>
        <p:nvSpPr>
          <p:cNvPr id="4" name="Date Placeholder 3">
            <a:extLst>
              <a:ext uri="{FF2B5EF4-FFF2-40B4-BE49-F238E27FC236}">
                <a16:creationId xmlns:a16="http://schemas.microsoft.com/office/drawing/2014/main" id="{E5C7312C-36FC-4934-BA86-42AC41231C9F}"/>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l-GR" altLang="el-GR"/>
          </a:p>
        </p:txBody>
      </p:sp>
      <p:sp>
        <p:nvSpPr>
          <p:cNvPr id="5" name="Footer Placeholder 4">
            <a:extLst>
              <a:ext uri="{FF2B5EF4-FFF2-40B4-BE49-F238E27FC236}">
                <a16:creationId xmlns:a16="http://schemas.microsoft.com/office/drawing/2014/main" id="{7D2386D9-6955-45F0-AD27-8F49FF3E06E0}"/>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l-GR" altLang="el-GR"/>
          </a:p>
        </p:txBody>
      </p:sp>
      <p:sp>
        <p:nvSpPr>
          <p:cNvPr id="6" name="Slide Number Placeholder 5">
            <a:extLst>
              <a:ext uri="{FF2B5EF4-FFF2-40B4-BE49-F238E27FC236}">
                <a16:creationId xmlns:a16="http://schemas.microsoft.com/office/drawing/2014/main" id="{AB8BEFC5-0AB9-46C3-82BC-E4F4B3273CAB}"/>
              </a:ext>
            </a:extLst>
          </p:cNvPr>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fontAlgn="auto" hangingPunct="1">
              <a:spcBef>
                <a:spcPts val="0"/>
              </a:spcBef>
              <a:spcAft>
                <a:spcPts val="0"/>
              </a:spcAft>
              <a:defRPr sz="2000">
                <a:solidFill>
                  <a:srgbClr val="FEFFFF"/>
                </a:solidFill>
                <a:latin typeface="+mn-lt"/>
              </a:defRPr>
            </a:lvl1pPr>
          </a:lstStyle>
          <a:p>
            <a:pPr>
              <a:defRPr/>
            </a:pPr>
            <a:fld id="{2463E13B-A190-4431-A4EB-434691EA6843}" type="slidenum">
              <a:rPr lang="el-GR" altLang="el-GR"/>
              <a:pPr>
                <a:defRPr/>
              </a:pPr>
              <a:t>‹#›</a:t>
            </a:fld>
            <a:endParaRPr lang="el-GR" altLang="el-G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45" r:id="rId17"/>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terracotta.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4">
            <a:extLst>
              <a:ext uri="{FF2B5EF4-FFF2-40B4-BE49-F238E27FC236}">
                <a16:creationId xmlns:a16="http://schemas.microsoft.com/office/drawing/2014/main" id="{D34F9F28-6B6A-4628-A5D6-2BD923807ABF}"/>
              </a:ext>
            </a:extLst>
          </p:cNvPr>
          <p:cNvSpPr>
            <a:spLocks noGrp="1" noChangeArrowheads="1"/>
          </p:cNvSpPr>
          <p:nvPr>
            <p:ph type="ctrTitle"/>
          </p:nvPr>
        </p:nvSpPr>
        <p:spPr>
          <a:xfrm>
            <a:off x="2529796" y="1864865"/>
            <a:ext cx="6098663" cy="2262781"/>
          </a:xfrm>
        </p:spPr>
        <p:txBody>
          <a:bodyPr>
            <a:normAutofit/>
          </a:bodyPr>
          <a:lstStyle/>
          <a:p>
            <a:pPr eaLnBrk="1" hangingPunct="1"/>
            <a:r>
              <a:rPr lang="en-US" altLang="el-GR" sz="4400" dirty="0"/>
              <a:t>4. </a:t>
            </a:r>
            <a:r>
              <a:rPr lang="fr-FR" altLang="el-GR" sz="4400" dirty="0"/>
              <a:t>Web </a:t>
            </a:r>
            <a:r>
              <a:rPr lang="fr-FR" altLang="el-GR" sz="4400" dirty="0" err="1"/>
              <a:t>scale</a:t>
            </a:r>
            <a:r>
              <a:rPr lang="fr-FR" altLang="el-GR" sz="4400" dirty="0"/>
              <a:t> </a:t>
            </a:r>
            <a:r>
              <a:rPr lang="fr-FR" altLang="el-GR" sz="4400" dirty="0" err="1"/>
              <a:t>systems</a:t>
            </a:r>
            <a:endParaRPr lang="el-GR" altLang="el-GR" sz="4400" dirty="0"/>
          </a:p>
        </p:txBody>
      </p:sp>
      <p:sp>
        <p:nvSpPr>
          <p:cNvPr id="4099" name="Rectangle 5">
            <a:extLst>
              <a:ext uri="{FF2B5EF4-FFF2-40B4-BE49-F238E27FC236}">
                <a16:creationId xmlns:a16="http://schemas.microsoft.com/office/drawing/2014/main" id="{F9AAD94A-B585-4C33-B637-D5338EBF199A}"/>
              </a:ext>
            </a:extLst>
          </p:cNvPr>
          <p:cNvSpPr>
            <a:spLocks noGrp="1" noChangeArrowheads="1"/>
          </p:cNvSpPr>
          <p:nvPr>
            <p:ph type="subTitle" idx="1"/>
          </p:nvPr>
        </p:nvSpPr>
        <p:spPr>
          <a:xfrm>
            <a:off x="2529796" y="4127644"/>
            <a:ext cx="6098663" cy="1126283"/>
          </a:xfrm>
        </p:spPr>
        <p:txBody>
          <a:bodyPr rtlCol="0">
            <a:normAutofit fontScale="70000" lnSpcReduction="20000"/>
          </a:bodyPr>
          <a:lstStyle/>
          <a:p>
            <a:pPr>
              <a:lnSpc>
                <a:spcPct val="150000"/>
              </a:lnSpc>
            </a:pPr>
            <a:r>
              <a:rPr lang="el-GR" sz="1500" b="1" dirty="0"/>
              <a:t>Ειδικά Θέματα Τεχνολογίας Λογισμικού</a:t>
            </a:r>
          </a:p>
          <a:p>
            <a:pPr>
              <a:lnSpc>
                <a:spcPct val="150000"/>
              </a:lnSpc>
            </a:pPr>
            <a:r>
              <a:rPr lang="el-GR" sz="1500" dirty="0"/>
              <a:t>ΠΜΣ στην Επιστήμη και Τεχνολογία της Πληροφορικής και των Υπολογιστών Τμήμα Μηχανικών Πληροφορικής &amp; Υπολογιστών</a:t>
            </a:r>
            <a:br>
              <a:rPr lang="el-GR" sz="1500" dirty="0"/>
            </a:br>
            <a:r>
              <a:rPr lang="el-GR" sz="1500" dirty="0"/>
              <a:t>Πανεπιστήμιο Δ. Αττικής</a:t>
            </a:r>
          </a:p>
          <a:p>
            <a:pPr eaLnBrk="1" fontAlgn="auto" hangingPunct="1">
              <a:lnSpc>
                <a:spcPct val="150000"/>
              </a:lnSpc>
              <a:spcAft>
                <a:spcPts val="0"/>
              </a:spcAft>
              <a:buFont typeface="Wingdings 3" charset="2"/>
              <a:buNone/>
              <a:defRPr/>
            </a:pPr>
            <a:endParaRPr lang="el-GR" sz="1500" dirty="0"/>
          </a:p>
          <a:p>
            <a:pPr eaLnBrk="1" fontAlgn="auto" hangingPunct="1">
              <a:lnSpc>
                <a:spcPct val="150000"/>
              </a:lnSpc>
              <a:spcAft>
                <a:spcPts val="0"/>
              </a:spcAft>
              <a:buFont typeface="Wingdings 3" charset="2"/>
              <a:buNone/>
              <a:defRPr/>
            </a:pPr>
            <a:endParaRPr lang="el-GR" altLang="el-GR" sz="1500" dirty="0"/>
          </a:p>
        </p:txBody>
      </p:sp>
      <p:sp>
        <p:nvSpPr>
          <p:cNvPr id="137" name="Rectangle 136">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140"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1"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2"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3"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4"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5"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6"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47"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48"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49"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0"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1"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53" name="Group 152">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154"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55"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56"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57"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8"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59"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60"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61"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62"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63"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64"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65"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67"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76B396-BBF8-4C13-BFFD-E5AA24B636E5}"/>
              </a:ext>
            </a:extLst>
          </p:cNvPr>
          <p:cNvSpPr>
            <a:spLocks noGrp="1" noChangeArrowheads="1"/>
          </p:cNvSpPr>
          <p:nvPr>
            <p:ph type="title"/>
          </p:nvPr>
        </p:nvSpPr>
        <p:spPr>
          <a:xfrm>
            <a:off x="1944688" y="623888"/>
            <a:ext cx="6589712" cy="1281112"/>
          </a:xfrm>
        </p:spPr>
        <p:txBody>
          <a:bodyPr/>
          <a:lstStyle/>
          <a:p>
            <a:pPr eaLnBrk="1" hangingPunct="1"/>
            <a:r>
              <a:rPr lang="en-US" altLang="el-GR"/>
              <a:t>Client / Server </a:t>
            </a:r>
            <a:r>
              <a:rPr lang="el-GR" altLang="el-GR"/>
              <a:t>Αρχιτεκτονική</a:t>
            </a:r>
          </a:p>
        </p:txBody>
      </p:sp>
      <p:sp>
        <p:nvSpPr>
          <p:cNvPr id="21507" name="Rectangle 3">
            <a:extLst>
              <a:ext uri="{FF2B5EF4-FFF2-40B4-BE49-F238E27FC236}">
                <a16:creationId xmlns:a16="http://schemas.microsoft.com/office/drawing/2014/main" id="{2BB08450-2BCC-40E8-8BAB-822F2E1AAA6E}"/>
              </a:ext>
            </a:extLst>
          </p:cNvPr>
          <p:cNvSpPr>
            <a:spLocks noGrp="1" noChangeArrowheads="1"/>
          </p:cNvSpPr>
          <p:nvPr>
            <p:ph idx="1"/>
          </p:nvPr>
        </p:nvSpPr>
        <p:spPr>
          <a:xfrm>
            <a:off x="1943100" y="2133600"/>
            <a:ext cx="6591300" cy="3778250"/>
          </a:xfrm>
        </p:spPr>
        <p:txBody>
          <a:bodyPr rtlCol="0">
            <a:normAutofit/>
          </a:bodyPr>
          <a:lstStyle/>
          <a:p>
            <a:pPr eaLnBrk="1" fontAlgn="auto" hangingPunct="1">
              <a:spcAft>
                <a:spcPts val="0"/>
              </a:spcAft>
              <a:buFont typeface="Wingdings 3" charset="2"/>
              <a:buChar char=""/>
              <a:defRPr/>
            </a:pPr>
            <a:r>
              <a:rPr lang="el-GR" altLang="el-GR" sz="2800" dirty="0">
                <a:solidFill>
                  <a:schemeClr val="tx1">
                    <a:lumMod val="75000"/>
                    <a:lumOff val="25000"/>
                  </a:schemeClr>
                </a:solidFill>
              </a:rPr>
              <a:t>Ιδιότητες </a:t>
            </a:r>
            <a:r>
              <a:rPr lang="en-US" altLang="el-GR" sz="2800" dirty="0">
                <a:solidFill>
                  <a:schemeClr val="tx1">
                    <a:lumMod val="75000"/>
                    <a:lumOff val="25000"/>
                  </a:schemeClr>
                </a:solidFill>
              </a:rPr>
              <a:t>server:</a:t>
            </a:r>
            <a:endParaRPr lang="el-GR" altLang="el-GR" sz="2800" dirty="0">
              <a:solidFill>
                <a:schemeClr val="tx1">
                  <a:lumMod val="75000"/>
                  <a:lumOff val="25000"/>
                </a:schemeClr>
              </a:solidFill>
            </a:endParaRPr>
          </a:p>
          <a:p>
            <a:pPr lvl="1" eaLnBrk="1" fontAlgn="auto" hangingPunct="1">
              <a:spcAft>
                <a:spcPts val="0"/>
              </a:spcAft>
              <a:buFont typeface="Wingdings 3" charset="2"/>
              <a:buChar char=""/>
              <a:defRPr/>
            </a:pPr>
            <a:r>
              <a:rPr lang="el-GR" altLang="el-GR" sz="2000" dirty="0">
                <a:solidFill>
                  <a:schemeClr val="tx1">
                    <a:lumMod val="75000"/>
                    <a:lumOff val="25000"/>
                  </a:schemeClr>
                </a:solidFill>
              </a:rPr>
              <a:t>Παθητικός </a:t>
            </a:r>
            <a:r>
              <a:rPr lang="en-US" altLang="el-GR" sz="2000" dirty="0">
                <a:solidFill>
                  <a:schemeClr val="tx1">
                    <a:lumMod val="75000"/>
                    <a:lumOff val="25000"/>
                  </a:schemeClr>
                </a:solidFill>
              </a:rPr>
              <a:t>(Slave)</a:t>
            </a:r>
            <a:endParaRPr lang="el-GR" altLang="el-GR" sz="2000" dirty="0">
              <a:solidFill>
                <a:schemeClr val="tx1">
                  <a:lumMod val="75000"/>
                  <a:lumOff val="25000"/>
                </a:schemeClr>
              </a:solidFill>
            </a:endParaRPr>
          </a:p>
          <a:p>
            <a:pPr lvl="1" eaLnBrk="1" fontAlgn="auto" hangingPunct="1">
              <a:spcAft>
                <a:spcPts val="0"/>
              </a:spcAft>
              <a:buFont typeface="Wingdings 3" charset="2"/>
              <a:buChar char=""/>
              <a:defRPr/>
            </a:pPr>
            <a:r>
              <a:rPr lang="el-GR" altLang="el-GR" sz="2000" dirty="0">
                <a:solidFill>
                  <a:schemeClr val="tx1">
                    <a:lumMod val="75000"/>
                    <a:lumOff val="25000"/>
                  </a:schemeClr>
                </a:solidFill>
              </a:rPr>
              <a:t>Περιμένει αιτήματα</a:t>
            </a:r>
          </a:p>
          <a:p>
            <a:pPr lvl="1" eaLnBrk="1" fontAlgn="auto" hangingPunct="1">
              <a:spcAft>
                <a:spcPts val="0"/>
              </a:spcAft>
              <a:buFont typeface="Wingdings 3" charset="2"/>
              <a:buChar char=""/>
              <a:defRPr/>
            </a:pPr>
            <a:r>
              <a:rPr lang="el-GR" altLang="el-GR" sz="2000" dirty="0">
                <a:solidFill>
                  <a:schemeClr val="tx1">
                    <a:lumMod val="75000"/>
                    <a:lumOff val="25000"/>
                  </a:schemeClr>
                </a:solidFill>
              </a:rPr>
              <a:t>Εξυπηρετεί αιτήματα και στέλνει απαντήσεις</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86011A1-B2E0-437C-B70D-567F6AD5F054}"/>
              </a:ext>
            </a:extLst>
          </p:cNvPr>
          <p:cNvSpPr>
            <a:spLocks noGrp="1" noChangeArrowheads="1"/>
          </p:cNvSpPr>
          <p:nvPr>
            <p:ph type="title"/>
          </p:nvPr>
        </p:nvSpPr>
        <p:spPr>
          <a:xfrm>
            <a:off x="1944688" y="623888"/>
            <a:ext cx="6589712" cy="1281112"/>
          </a:xfrm>
        </p:spPr>
        <p:txBody>
          <a:bodyPr/>
          <a:lstStyle/>
          <a:p>
            <a:pPr eaLnBrk="1" hangingPunct="1"/>
            <a:r>
              <a:rPr lang="en-US" altLang="el-GR"/>
              <a:t>Client / Server </a:t>
            </a:r>
            <a:r>
              <a:rPr lang="el-GR" altLang="el-GR"/>
              <a:t>Αρχιτεκτονική</a:t>
            </a:r>
          </a:p>
        </p:txBody>
      </p:sp>
      <p:sp>
        <p:nvSpPr>
          <p:cNvPr id="35843" name="Rectangle 3">
            <a:extLst>
              <a:ext uri="{FF2B5EF4-FFF2-40B4-BE49-F238E27FC236}">
                <a16:creationId xmlns:a16="http://schemas.microsoft.com/office/drawing/2014/main" id="{B9C0E223-9393-44AC-8D2C-E420AB64B7D1}"/>
              </a:ext>
            </a:extLst>
          </p:cNvPr>
          <p:cNvSpPr>
            <a:spLocks noGrp="1" noChangeArrowheads="1"/>
          </p:cNvSpPr>
          <p:nvPr>
            <p:ph idx="1"/>
          </p:nvPr>
        </p:nvSpPr>
        <p:spPr>
          <a:xfrm>
            <a:off x="1943100" y="2133600"/>
            <a:ext cx="6591300" cy="3778250"/>
          </a:xfrm>
        </p:spPr>
        <p:txBody>
          <a:bodyPr/>
          <a:lstStyle/>
          <a:p>
            <a:pPr eaLnBrk="1" hangingPunct="1"/>
            <a:r>
              <a:rPr lang="el-GR" altLang="el-GR" sz="2800"/>
              <a:t>Ιδιότητες</a:t>
            </a:r>
            <a:r>
              <a:rPr lang="en-US" altLang="el-GR" sz="2800"/>
              <a:t> client:</a:t>
            </a:r>
            <a:endParaRPr lang="el-GR" altLang="el-GR" sz="2800"/>
          </a:p>
          <a:p>
            <a:pPr lvl="1" eaLnBrk="1" hangingPunct="1"/>
            <a:r>
              <a:rPr lang="el-GR" altLang="el-GR" sz="2000"/>
              <a:t>Ενεργητικός </a:t>
            </a:r>
            <a:r>
              <a:rPr lang="en-US" altLang="el-GR" sz="2000"/>
              <a:t>(Master)</a:t>
            </a:r>
            <a:endParaRPr lang="el-GR" altLang="el-GR" sz="2000"/>
          </a:p>
          <a:p>
            <a:pPr lvl="1" eaLnBrk="1" hangingPunct="1"/>
            <a:r>
              <a:rPr lang="el-GR" altLang="el-GR" sz="2000"/>
              <a:t>Στέλνει αιτήματα</a:t>
            </a:r>
          </a:p>
          <a:p>
            <a:pPr lvl="1" eaLnBrk="1" hangingPunct="1"/>
            <a:r>
              <a:rPr lang="el-GR" altLang="el-GR" sz="2000"/>
              <a:t>Περιμένει μέχρι να φθάσει η απάντηση</a:t>
            </a:r>
            <a:endParaRPr lang="en-US" altLang="el-G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DF99562-29A4-40C4-8EA7-A0723F4C28DE}"/>
              </a:ext>
            </a:extLst>
          </p:cNvPr>
          <p:cNvSpPr>
            <a:spLocks noGrp="1" noChangeArrowheads="1"/>
          </p:cNvSpPr>
          <p:nvPr>
            <p:ph type="title"/>
          </p:nvPr>
        </p:nvSpPr>
        <p:spPr>
          <a:xfrm>
            <a:off x="1944688" y="623888"/>
            <a:ext cx="6589712" cy="1281112"/>
          </a:xfrm>
        </p:spPr>
        <p:txBody>
          <a:bodyPr/>
          <a:lstStyle/>
          <a:p>
            <a:pPr eaLnBrk="1" hangingPunct="1"/>
            <a:r>
              <a:rPr lang="en-GB" altLang="el-GR"/>
              <a:t>Thin </a:t>
            </a:r>
            <a:r>
              <a:rPr lang="el-GR" altLang="el-GR"/>
              <a:t>και</a:t>
            </a:r>
            <a:r>
              <a:rPr lang="en-GB" altLang="el-GR"/>
              <a:t> fat clients</a:t>
            </a:r>
          </a:p>
        </p:txBody>
      </p:sp>
      <p:sp>
        <p:nvSpPr>
          <p:cNvPr id="23555" name="Rectangle 3">
            <a:extLst>
              <a:ext uri="{FF2B5EF4-FFF2-40B4-BE49-F238E27FC236}">
                <a16:creationId xmlns:a16="http://schemas.microsoft.com/office/drawing/2014/main" id="{D903235D-69FF-4D60-92C9-52756B0F7CF5}"/>
              </a:ext>
            </a:extLst>
          </p:cNvPr>
          <p:cNvSpPr>
            <a:spLocks noGrp="1" noChangeArrowheads="1"/>
          </p:cNvSpPr>
          <p:nvPr>
            <p:ph idx="1"/>
          </p:nvPr>
        </p:nvSpPr>
        <p:spPr>
          <a:xfrm>
            <a:off x="1943100" y="2133600"/>
            <a:ext cx="6591300" cy="3778250"/>
          </a:xfrm>
        </p:spPr>
        <p:txBody>
          <a:bodyPr rtlCol="0">
            <a:normAutofit fontScale="85000" lnSpcReduction="10000"/>
          </a:bodyPr>
          <a:lstStyle/>
          <a:p>
            <a:pPr algn="just" eaLnBrk="1" fontAlgn="auto" hangingPunct="1">
              <a:spcBef>
                <a:spcPts val="600"/>
              </a:spcBef>
              <a:spcAft>
                <a:spcPts val="600"/>
              </a:spcAft>
              <a:buFont typeface="Wingdings 3" charset="2"/>
              <a:buChar char=""/>
              <a:defRPr/>
            </a:pPr>
            <a:r>
              <a:rPr lang="en-GB" altLang="el-GR" i="1">
                <a:solidFill>
                  <a:schemeClr val="tx1">
                    <a:lumMod val="75000"/>
                    <a:lumOff val="25000"/>
                  </a:schemeClr>
                </a:solidFill>
              </a:rPr>
              <a:t>Thin-client model</a:t>
            </a:r>
            <a:r>
              <a:rPr lang="en-GB" altLang="el-GR">
                <a:solidFill>
                  <a:schemeClr val="tx1">
                    <a:lumMod val="75000"/>
                    <a:lumOff val="25000"/>
                  </a:schemeClr>
                </a:solidFill>
              </a:rPr>
              <a:t> </a:t>
            </a:r>
          </a:p>
          <a:p>
            <a:pPr lvl="1"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Η πλευρά του πελάτη έχει ελάχιστη λειτουργικότητα</a:t>
            </a:r>
          </a:p>
          <a:p>
            <a:pPr lvl="2"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Π.χ. </a:t>
            </a:r>
            <a:r>
              <a:rPr lang="en-US" altLang="el-GR">
                <a:solidFill>
                  <a:schemeClr val="tx1">
                    <a:lumMod val="75000"/>
                    <a:lumOff val="25000"/>
                  </a:schemeClr>
                </a:solidFill>
              </a:rPr>
              <a:t>Web browser</a:t>
            </a:r>
          </a:p>
          <a:p>
            <a:pPr lvl="1" algn="just" eaLnBrk="1" fontAlgn="auto" hangingPunct="1">
              <a:spcBef>
                <a:spcPts val="600"/>
              </a:spcBef>
              <a:spcAft>
                <a:spcPts val="600"/>
              </a:spcAft>
              <a:buFont typeface="Wingdings 3" charset="2"/>
              <a:buChar char=""/>
              <a:defRPr/>
            </a:pPr>
            <a:r>
              <a:rPr lang="en-US" altLang="el-GR">
                <a:solidFill>
                  <a:schemeClr val="tx1">
                    <a:lumMod val="75000"/>
                    <a:lumOff val="25000"/>
                  </a:schemeClr>
                </a:solidFill>
              </a:rPr>
              <a:t>Business Logic </a:t>
            </a:r>
            <a:r>
              <a:rPr lang="el-GR" altLang="el-GR">
                <a:solidFill>
                  <a:schemeClr val="tx1">
                    <a:lumMod val="75000"/>
                    <a:lumOff val="25000"/>
                  </a:schemeClr>
                </a:solidFill>
              </a:rPr>
              <a:t>σχεδόν καθ’ ολοκληρία εκτελείται στην πλευρά του διακομιστή</a:t>
            </a:r>
            <a:endParaRPr lang="en-GB" altLang="el-GR">
              <a:solidFill>
                <a:schemeClr val="tx1">
                  <a:lumMod val="75000"/>
                  <a:lumOff val="25000"/>
                </a:schemeClr>
              </a:solidFill>
            </a:endParaRPr>
          </a:p>
          <a:p>
            <a:pPr algn="just" eaLnBrk="1" fontAlgn="auto" hangingPunct="1">
              <a:spcAft>
                <a:spcPts val="0"/>
              </a:spcAft>
              <a:buFont typeface="Wingdings 3" charset="2"/>
              <a:buChar char=""/>
              <a:defRPr/>
            </a:pPr>
            <a:r>
              <a:rPr lang="en-GB" altLang="el-GR" i="1">
                <a:solidFill>
                  <a:schemeClr val="tx1">
                    <a:lumMod val="75000"/>
                    <a:lumOff val="25000"/>
                  </a:schemeClr>
                </a:solidFill>
              </a:rPr>
              <a:t>Fat-client model</a:t>
            </a:r>
            <a:r>
              <a:rPr lang="en-GB" altLang="el-GR">
                <a:solidFill>
                  <a:schemeClr val="tx1">
                    <a:lumMod val="75000"/>
                    <a:lumOff val="25000"/>
                  </a:schemeClr>
                </a:solidFill>
              </a:rPr>
              <a:t> </a:t>
            </a:r>
          </a:p>
          <a:p>
            <a:pPr lvl="1"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Η πλευρά του πελάτη έχει σημαντική λειτουργικότητα</a:t>
            </a:r>
          </a:p>
          <a:p>
            <a:pPr lvl="2"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Π.χ. </a:t>
            </a:r>
            <a:r>
              <a:rPr lang="en-US" altLang="el-GR">
                <a:solidFill>
                  <a:schemeClr val="tx1">
                    <a:lumMod val="75000"/>
                    <a:lumOff val="25000"/>
                  </a:schemeClr>
                </a:solidFill>
              </a:rPr>
              <a:t>Microsoft Office client</a:t>
            </a:r>
          </a:p>
          <a:p>
            <a:pPr lvl="1" algn="just" eaLnBrk="1" fontAlgn="auto" hangingPunct="1">
              <a:spcBef>
                <a:spcPts val="600"/>
              </a:spcBef>
              <a:spcAft>
                <a:spcPts val="600"/>
              </a:spcAft>
              <a:buFont typeface="Wingdings 3" charset="2"/>
              <a:buChar char=""/>
              <a:defRPr/>
            </a:pPr>
            <a:r>
              <a:rPr lang="en-US" altLang="el-GR">
                <a:solidFill>
                  <a:schemeClr val="tx1">
                    <a:lumMod val="75000"/>
                    <a:lumOff val="25000"/>
                  </a:schemeClr>
                </a:solidFill>
              </a:rPr>
              <a:t>To Business Logic </a:t>
            </a:r>
            <a:r>
              <a:rPr lang="el-GR" altLang="el-GR">
                <a:solidFill>
                  <a:schemeClr val="tx1">
                    <a:lumMod val="75000"/>
                    <a:lumOff val="25000"/>
                  </a:schemeClr>
                </a:solidFill>
              </a:rPr>
              <a:t>μοιράζεται ανάμεσα σε πελάτη και διακομιστή</a:t>
            </a:r>
            <a:endParaRPr lang="en-US" altLang="el-GR">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ED12549-E982-4D1A-AD63-5D0E73ADB6B9}"/>
              </a:ext>
            </a:extLst>
          </p:cNvPr>
          <p:cNvSpPr>
            <a:spLocks noGrp="1" noChangeArrowheads="1"/>
          </p:cNvSpPr>
          <p:nvPr>
            <p:ph type="title"/>
          </p:nvPr>
        </p:nvSpPr>
        <p:spPr>
          <a:xfrm>
            <a:off x="1944688" y="623888"/>
            <a:ext cx="6589712" cy="1281112"/>
          </a:xfrm>
        </p:spPr>
        <p:txBody>
          <a:bodyPr/>
          <a:lstStyle/>
          <a:p>
            <a:pPr eaLnBrk="1" hangingPunct="1"/>
            <a:r>
              <a:rPr lang="en-US" altLang="el-GR"/>
              <a:t>Fat client</a:t>
            </a:r>
            <a:endParaRPr lang="el-GR" altLang="el-GR"/>
          </a:p>
        </p:txBody>
      </p:sp>
      <p:pic>
        <p:nvPicPr>
          <p:cNvPr id="39939" name="Picture 3">
            <a:extLst>
              <a:ext uri="{FF2B5EF4-FFF2-40B4-BE49-F238E27FC236}">
                <a16:creationId xmlns:a16="http://schemas.microsoft.com/office/drawing/2014/main" id="{B8026952-E879-44FB-A664-DE4A2D05C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060575"/>
            <a:ext cx="554355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4E2473E-1DD4-4F8F-9F1A-198DAD0CA053}"/>
              </a:ext>
            </a:extLst>
          </p:cNvPr>
          <p:cNvSpPr>
            <a:spLocks noGrp="1" noChangeArrowheads="1"/>
          </p:cNvSpPr>
          <p:nvPr>
            <p:ph type="title"/>
          </p:nvPr>
        </p:nvSpPr>
        <p:spPr>
          <a:xfrm>
            <a:off x="1944688" y="623888"/>
            <a:ext cx="6589712" cy="1281112"/>
          </a:xfrm>
        </p:spPr>
        <p:txBody>
          <a:bodyPr/>
          <a:lstStyle/>
          <a:p>
            <a:pPr eaLnBrk="1" hangingPunct="1"/>
            <a:r>
              <a:rPr lang="en-GB" altLang="el-GR"/>
              <a:t>Fat client model</a:t>
            </a:r>
          </a:p>
        </p:txBody>
      </p:sp>
      <p:sp>
        <p:nvSpPr>
          <p:cNvPr id="27651" name="Rectangle 3">
            <a:extLst>
              <a:ext uri="{FF2B5EF4-FFF2-40B4-BE49-F238E27FC236}">
                <a16:creationId xmlns:a16="http://schemas.microsoft.com/office/drawing/2014/main" id="{26D81F88-3E3C-4F82-B9F9-2480840517DF}"/>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Οι πελάτες σηκώνουν μεγαλύτερο υπολογιστικό φορτίο</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Κάθε φορά που ανανεώνεται η εφαρμογή (νέα έκδοση) θα πρέπει να «φορτώνεται» στους πελάτης</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Μειωμένος φόρτος στο δίκτυο</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Πιθανά προβλήματα </a:t>
            </a:r>
            <a:r>
              <a:rPr lang="el-GR" altLang="el-GR" sz="2800" dirty="0" err="1">
                <a:solidFill>
                  <a:schemeClr val="tx1">
                    <a:lumMod val="75000"/>
                    <a:lumOff val="25000"/>
                  </a:schemeClr>
                </a:solidFill>
              </a:rPr>
              <a:t>φορητότητας</a:t>
            </a:r>
            <a:endParaRPr lang="el-GR" altLang="el-GR" sz="2800" dirty="0">
              <a:solidFill>
                <a:schemeClr val="tx1">
                  <a:lumMod val="75000"/>
                  <a:lumOff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0E05B15-66D1-4D25-B410-55E77870778A}"/>
              </a:ext>
            </a:extLst>
          </p:cNvPr>
          <p:cNvSpPr>
            <a:spLocks noGrp="1" noChangeArrowheads="1"/>
          </p:cNvSpPr>
          <p:nvPr>
            <p:ph type="title"/>
          </p:nvPr>
        </p:nvSpPr>
        <p:spPr>
          <a:xfrm>
            <a:off x="1944688" y="623888"/>
            <a:ext cx="6589712" cy="1281112"/>
          </a:xfrm>
        </p:spPr>
        <p:txBody>
          <a:bodyPr/>
          <a:lstStyle/>
          <a:p>
            <a:pPr eaLnBrk="1" hangingPunct="1"/>
            <a:r>
              <a:rPr lang="en-US" altLang="el-GR"/>
              <a:t>Thin client</a:t>
            </a:r>
            <a:endParaRPr lang="el-GR" altLang="el-GR"/>
          </a:p>
        </p:txBody>
      </p:sp>
      <p:pic>
        <p:nvPicPr>
          <p:cNvPr id="44035" name="Picture 3">
            <a:extLst>
              <a:ext uri="{FF2B5EF4-FFF2-40B4-BE49-F238E27FC236}">
                <a16:creationId xmlns:a16="http://schemas.microsoft.com/office/drawing/2014/main" id="{70949DEB-CB48-48CF-AF36-4B265886B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133600"/>
            <a:ext cx="5976938"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C93BF3-AF86-4C83-B2CF-2C1B59FB5DD6}"/>
              </a:ext>
            </a:extLst>
          </p:cNvPr>
          <p:cNvSpPr>
            <a:spLocks noGrp="1" noChangeArrowheads="1"/>
          </p:cNvSpPr>
          <p:nvPr>
            <p:ph type="title"/>
          </p:nvPr>
        </p:nvSpPr>
        <p:spPr>
          <a:xfrm>
            <a:off x="1944688" y="623888"/>
            <a:ext cx="6589712" cy="1281112"/>
          </a:xfrm>
        </p:spPr>
        <p:txBody>
          <a:bodyPr/>
          <a:lstStyle/>
          <a:p>
            <a:pPr eaLnBrk="1" hangingPunct="1"/>
            <a:r>
              <a:rPr lang="en-GB" altLang="el-GR"/>
              <a:t>Thin client model</a:t>
            </a:r>
          </a:p>
        </p:txBody>
      </p:sp>
      <p:sp>
        <p:nvSpPr>
          <p:cNvPr id="31747" name="Rectangle 3">
            <a:extLst>
              <a:ext uri="{FF2B5EF4-FFF2-40B4-BE49-F238E27FC236}">
                <a16:creationId xmlns:a16="http://schemas.microsoft.com/office/drawing/2014/main" id="{33F77022-F493-4A6C-9E1B-3227F162D488}"/>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Τόσο το δίκτυο όσο και ο διακομιστής επωμίζονται το υπολογιστικό φορτίο</a:t>
            </a:r>
          </a:p>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Πιθανά προβλήματα απόκρισης</a:t>
            </a:r>
          </a:p>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Ιδιαίτερα χρήσιμο όταν μεταβαίνουμε από ένα παλαιότερο σύστημα σε αρχιτεκτονική </a:t>
            </a:r>
            <a:r>
              <a:rPr lang="en-US" altLang="el-GR" sz="2400" dirty="0">
                <a:solidFill>
                  <a:schemeClr val="tx1">
                    <a:lumMod val="75000"/>
                    <a:lumOff val="25000"/>
                  </a:schemeClr>
                </a:solidFill>
              </a:rPr>
              <a:t>client-server</a:t>
            </a:r>
          </a:p>
          <a:p>
            <a:pPr lvl="1" eaLnBrk="1" fontAlgn="auto" hangingPunct="1">
              <a:lnSpc>
                <a:spcPct val="170000"/>
              </a:lnSpc>
              <a:spcAft>
                <a:spcPts val="0"/>
              </a:spcAft>
              <a:buFont typeface="Wingdings 3" charset="2"/>
              <a:buChar char=""/>
              <a:defRPr/>
            </a:pPr>
            <a:r>
              <a:rPr lang="el-GR" altLang="el-GR" sz="2000" dirty="0">
                <a:solidFill>
                  <a:schemeClr val="tx1">
                    <a:lumMod val="75000"/>
                    <a:lumOff val="25000"/>
                  </a:schemeClr>
                </a:solidFill>
              </a:rPr>
              <a:t>Χρησιμοποιούμε το υπάρχον σύστημα σαν </a:t>
            </a:r>
            <a:r>
              <a:rPr lang="en-US" altLang="el-GR" sz="2000" dirty="0">
                <a:solidFill>
                  <a:schemeClr val="tx1">
                    <a:lumMod val="75000"/>
                    <a:lumOff val="25000"/>
                  </a:schemeClr>
                </a:solidFill>
              </a:rPr>
              <a:t>server</a:t>
            </a:r>
            <a:endParaRPr lang="el-GR" altLang="el-GR" sz="20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Πιθανά πιο φορητό σύστημα αναφορικά με την πλευρά του πελάτη</a:t>
            </a:r>
            <a:endParaRPr lang="en-GB" altLang="el-GR" sz="2400" dirty="0">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0456542-51DA-4D83-9A3B-9B163E1D58CA}"/>
              </a:ext>
            </a:extLst>
          </p:cNvPr>
          <p:cNvSpPr>
            <a:spLocks noGrp="1" noChangeArrowheads="1"/>
          </p:cNvSpPr>
          <p:nvPr>
            <p:ph type="title"/>
          </p:nvPr>
        </p:nvSpPr>
        <p:spPr>
          <a:xfrm>
            <a:off x="1944688" y="623888"/>
            <a:ext cx="6589712" cy="1281112"/>
          </a:xfrm>
        </p:spPr>
        <p:txBody>
          <a:bodyPr/>
          <a:lstStyle/>
          <a:p>
            <a:pPr eaLnBrk="1" hangingPunct="1"/>
            <a:r>
              <a:rPr lang="el-GR" altLang="el-GR"/>
              <a:t>Χρήσεις </a:t>
            </a:r>
            <a:r>
              <a:rPr lang="en-US" altLang="el-GR"/>
              <a:t>c/s </a:t>
            </a:r>
            <a:r>
              <a:rPr lang="el-GR" altLang="el-GR"/>
              <a:t>με </a:t>
            </a:r>
            <a:r>
              <a:rPr lang="en-US" altLang="el-GR"/>
              <a:t>thin client</a:t>
            </a:r>
            <a:endParaRPr lang="el-GR" altLang="el-GR"/>
          </a:p>
        </p:txBody>
      </p:sp>
      <p:sp>
        <p:nvSpPr>
          <p:cNvPr id="33795" name="Rectangle 3">
            <a:extLst>
              <a:ext uri="{FF2B5EF4-FFF2-40B4-BE49-F238E27FC236}">
                <a16:creationId xmlns:a16="http://schemas.microsoft.com/office/drawing/2014/main" id="{6D7F0023-675C-4BE3-B1B1-964895C32D9C}"/>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60000"/>
              </a:lnSpc>
              <a:spcAft>
                <a:spcPts val="0"/>
              </a:spcAft>
              <a:buFont typeface="Wingdings 3" charset="2"/>
              <a:buChar char=""/>
              <a:defRPr/>
            </a:pPr>
            <a:r>
              <a:rPr lang="el-GR" altLang="el-GR" sz="2400" dirty="0" err="1">
                <a:solidFill>
                  <a:schemeClr val="tx1">
                    <a:lumMod val="75000"/>
                    <a:lumOff val="25000"/>
                  </a:schemeClr>
                </a:solidFill>
              </a:rPr>
              <a:t>Προϋπάρχοντα</a:t>
            </a:r>
            <a:r>
              <a:rPr lang="el-GR" altLang="el-GR" sz="2400" dirty="0">
                <a:solidFill>
                  <a:schemeClr val="tx1">
                    <a:lumMod val="75000"/>
                    <a:lumOff val="25000"/>
                  </a:schemeClr>
                </a:solidFill>
              </a:rPr>
              <a:t> συστήματα όπου ο διαχωρισμός εφαρμογής και διαχείρισης δεδομένων δεν είναι εφικτός</a:t>
            </a:r>
            <a:endParaRPr lang="en-GB" altLang="el-GR" sz="2400" dirty="0">
              <a:solidFill>
                <a:schemeClr val="tx1">
                  <a:lumMod val="75000"/>
                  <a:lumOff val="25000"/>
                </a:schemeClr>
              </a:solidFill>
            </a:endParaRPr>
          </a:p>
          <a:p>
            <a:pPr eaLnBrk="1" fontAlgn="auto" hangingPunct="1">
              <a:lnSpc>
                <a:spcPct val="160000"/>
              </a:lnSpc>
              <a:spcAft>
                <a:spcPts val="0"/>
              </a:spcAft>
              <a:buFont typeface="Wingdings 3" charset="2"/>
              <a:buChar char=""/>
              <a:defRPr/>
            </a:pPr>
            <a:r>
              <a:rPr lang="el-GR" altLang="el-GR" sz="2400" dirty="0">
                <a:solidFill>
                  <a:schemeClr val="tx1">
                    <a:lumMod val="75000"/>
                    <a:lumOff val="25000"/>
                  </a:schemeClr>
                </a:solidFill>
              </a:rPr>
              <a:t>Εφαρμογές με μεγάλο υπολογιστικό φορτίο και μικρές ανάγκες για διαχείριση δεδομένων</a:t>
            </a:r>
          </a:p>
          <a:p>
            <a:pPr lvl="1" eaLnBrk="1" fontAlgn="auto" hangingPunct="1">
              <a:lnSpc>
                <a:spcPct val="160000"/>
              </a:lnSpc>
              <a:spcAft>
                <a:spcPts val="0"/>
              </a:spcAft>
              <a:buFont typeface="Wingdings 3" charset="2"/>
              <a:buChar char=""/>
              <a:defRPr/>
            </a:pPr>
            <a:r>
              <a:rPr lang="el-GR" altLang="el-GR" sz="2000" dirty="0">
                <a:solidFill>
                  <a:schemeClr val="tx1">
                    <a:lumMod val="75000"/>
                    <a:lumOff val="25000"/>
                  </a:schemeClr>
                </a:solidFill>
              </a:rPr>
              <a:t>Π.χ. </a:t>
            </a:r>
            <a:r>
              <a:rPr lang="en-US" altLang="el-GR" sz="2000" dirty="0">
                <a:solidFill>
                  <a:schemeClr val="tx1">
                    <a:lumMod val="75000"/>
                    <a:lumOff val="25000"/>
                  </a:schemeClr>
                </a:solidFill>
              </a:rPr>
              <a:t>compilers</a:t>
            </a:r>
            <a:endParaRPr lang="en-GB" altLang="el-GR" sz="2000" dirty="0">
              <a:solidFill>
                <a:schemeClr val="tx1">
                  <a:lumMod val="75000"/>
                  <a:lumOff val="25000"/>
                </a:schemeClr>
              </a:solidFill>
            </a:endParaRPr>
          </a:p>
          <a:p>
            <a:pPr eaLnBrk="1" fontAlgn="auto" hangingPunct="1">
              <a:lnSpc>
                <a:spcPct val="160000"/>
              </a:lnSpc>
              <a:spcAft>
                <a:spcPts val="0"/>
              </a:spcAft>
              <a:buFont typeface="Wingdings 3" charset="2"/>
              <a:buChar char=""/>
              <a:defRPr/>
            </a:pPr>
            <a:r>
              <a:rPr lang="el-GR" altLang="el-GR" sz="2400" dirty="0">
                <a:solidFill>
                  <a:schemeClr val="tx1">
                    <a:lumMod val="75000"/>
                    <a:lumOff val="25000"/>
                  </a:schemeClr>
                </a:solidFill>
              </a:rPr>
              <a:t>Εφαρμογές με ένταση ανταλλαγής δεδομένων αλλά μικρές ανάγκες για επεξεργασία στο στρώμα εφαρμογής</a:t>
            </a:r>
          </a:p>
          <a:p>
            <a:pPr lvl="1" eaLnBrk="1" fontAlgn="auto" hangingPunct="1">
              <a:lnSpc>
                <a:spcPct val="160000"/>
              </a:lnSpc>
              <a:spcAft>
                <a:spcPts val="0"/>
              </a:spcAft>
              <a:buFont typeface="Wingdings 3" charset="2"/>
              <a:buChar char=""/>
              <a:defRPr/>
            </a:pPr>
            <a:r>
              <a:rPr lang="en-US" altLang="el-GR" sz="2000" dirty="0">
                <a:solidFill>
                  <a:schemeClr val="tx1">
                    <a:lumMod val="75000"/>
                    <a:lumOff val="25000"/>
                  </a:schemeClr>
                </a:solidFill>
              </a:rPr>
              <a:t>Browsing</a:t>
            </a:r>
          </a:p>
          <a:p>
            <a:pPr lvl="1" eaLnBrk="1" fontAlgn="auto" hangingPunct="1">
              <a:lnSpc>
                <a:spcPct val="160000"/>
              </a:lnSpc>
              <a:spcAft>
                <a:spcPts val="0"/>
              </a:spcAft>
              <a:buFont typeface="Wingdings 3" charset="2"/>
              <a:buChar char=""/>
              <a:defRPr/>
            </a:pPr>
            <a:r>
              <a:rPr lang="en-US" altLang="el-GR" sz="2000" dirty="0">
                <a:solidFill>
                  <a:schemeClr val="tx1">
                    <a:lumMod val="75000"/>
                    <a:lumOff val="25000"/>
                  </a:schemeClr>
                </a:solidFill>
              </a:rPr>
              <a:t>Querying</a:t>
            </a:r>
            <a:endParaRPr lang="el-GR" altLang="el-GR" sz="2000" dirty="0">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80D2B10-0818-4BCF-B609-A35E6DFE6E89}"/>
              </a:ext>
            </a:extLst>
          </p:cNvPr>
          <p:cNvSpPr>
            <a:spLocks noGrp="1" noChangeArrowheads="1"/>
          </p:cNvSpPr>
          <p:nvPr>
            <p:ph type="title"/>
          </p:nvPr>
        </p:nvSpPr>
        <p:spPr>
          <a:xfrm>
            <a:off x="1944688" y="623888"/>
            <a:ext cx="6589712" cy="1281112"/>
          </a:xfrm>
        </p:spPr>
        <p:txBody>
          <a:bodyPr/>
          <a:lstStyle/>
          <a:p>
            <a:pPr eaLnBrk="1" hangingPunct="1"/>
            <a:r>
              <a:rPr lang="el-GR" altLang="el-GR"/>
              <a:t>Χρήσεις </a:t>
            </a:r>
            <a:r>
              <a:rPr lang="en-US" altLang="el-GR"/>
              <a:t>c/s </a:t>
            </a:r>
            <a:r>
              <a:rPr lang="el-GR" altLang="el-GR"/>
              <a:t>με </a:t>
            </a:r>
            <a:r>
              <a:rPr lang="en-US" altLang="el-GR"/>
              <a:t>fat client</a:t>
            </a:r>
            <a:endParaRPr lang="el-GR" altLang="el-GR"/>
          </a:p>
        </p:txBody>
      </p:sp>
      <p:sp>
        <p:nvSpPr>
          <p:cNvPr id="50179" name="Rectangle 3">
            <a:extLst>
              <a:ext uri="{FF2B5EF4-FFF2-40B4-BE49-F238E27FC236}">
                <a16:creationId xmlns:a16="http://schemas.microsoft.com/office/drawing/2014/main" id="{E1F8E5C1-5001-462C-A97B-776E00AEFADD}"/>
              </a:ext>
            </a:extLst>
          </p:cNvPr>
          <p:cNvSpPr>
            <a:spLocks noGrp="1" noChangeArrowheads="1"/>
          </p:cNvSpPr>
          <p:nvPr>
            <p:ph idx="1"/>
          </p:nvPr>
        </p:nvSpPr>
        <p:spPr>
          <a:xfrm>
            <a:off x="1943100" y="2133600"/>
            <a:ext cx="6591300" cy="3778250"/>
          </a:xfrm>
        </p:spPr>
        <p:txBody>
          <a:bodyPr/>
          <a:lstStyle/>
          <a:p>
            <a:pPr eaLnBrk="1" hangingPunct="1"/>
            <a:r>
              <a:rPr lang="en-US" altLang="el-GR" dirty="0"/>
              <a:t>Custom of the self software</a:t>
            </a:r>
          </a:p>
          <a:p>
            <a:pPr lvl="1" eaLnBrk="1" hangingPunct="1"/>
            <a:r>
              <a:rPr lang="en-GB" altLang="el-GR" dirty="0"/>
              <a:t>Microsoft Office</a:t>
            </a:r>
          </a:p>
          <a:p>
            <a:pPr eaLnBrk="1" hangingPunct="1"/>
            <a:r>
              <a:rPr lang="el-GR" altLang="el-GR" dirty="0"/>
              <a:t>Εφαρμογές με σοβαρές ανάγκες για επεξεργασία στο στρώμα εφαρμογής</a:t>
            </a:r>
          </a:p>
          <a:p>
            <a:pPr lvl="1" eaLnBrk="1" hangingPunct="1"/>
            <a:r>
              <a:rPr lang="en-US" altLang="el-GR" dirty="0"/>
              <a:t>Data Visualization</a:t>
            </a:r>
          </a:p>
          <a:p>
            <a:pPr lvl="1" eaLnBrk="1" hangingPunct="1"/>
            <a:r>
              <a:rPr lang="en-US" altLang="el-GR" dirty="0"/>
              <a:t>3D Graphics</a:t>
            </a:r>
            <a:endParaRPr lang="el-GR" altLang="el-GR" dirty="0"/>
          </a:p>
          <a:p>
            <a:pPr eaLnBrk="1" hangingPunct="1"/>
            <a:r>
              <a:rPr lang="el-GR" altLang="el-GR" dirty="0"/>
              <a:t>Πλέον η φιλοσοφία του </a:t>
            </a:r>
            <a:r>
              <a:rPr lang="en-GB" altLang="el-GR" dirty="0"/>
              <a:t>fat client </a:t>
            </a:r>
            <a:r>
              <a:rPr lang="el-GR" altLang="el-GR" dirty="0"/>
              <a:t>υλοποιείται με χρήση </a:t>
            </a:r>
            <a:r>
              <a:rPr lang="en-GB" altLang="el-GR" dirty="0" err="1"/>
              <a:t>javascript</a:t>
            </a:r>
            <a:r>
              <a:rPr lang="en-GB" altLang="el-GR" dirty="0"/>
              <a:t> </a:t>
            </a:r>
            <a:r>
              <a:rPr lang="el-GR" altLang="el-GR" dirty="0"/>
              <a:t>στον </a:t>
            </a:r>
            <a:r>
              <a:rPr lang="en-GB" altLang="el-GR" dirty="0"/>
              <a:t>browser</a:t>
            </a:r>
            <a:endParaRPr lang="el-GR" altLang="el-G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46D9693-A11C-431A-90B1-BBA45528047F}"/>
              </a:ext>
            </a:extLst>
          </p:cNvPr>
          <p:cNvSpPr>
            <a:spLocks noGrp="1" noChangeArrowheads="1"/>
          </p:cNvSpPr>
          <p:nvPr>
            <p:ph type="title"/>
          </p:nvPr>
        </p:nvSpPr>
        <p:spPr>
          <a:xfrm>
            <a:off x="1943100" y="2074863"/>
            <a:ext cx="6591300" cy="1468437"/>
          </a:xfrm>
        </p:spPr>
        <p:txBody>
          <a:bodyPr/>
          <a:lstStyle/>
          <a:p>
            <a:pPr eaLnBrk="1" hangingPunct="1"/>
            <a:r>
              <a:rPr lang="el-GR" altLang="el-GR"/>
              <a:t>Κλιμάκωση</a:t>
            </a:r>
          </a:p>
        </p:txBody>
      </p:sp>
      <p:sp>
        <p:nvSpPr>
          <p:cNvPr id="3" name="Text Placeholder 2">
            <a:extLst>
              <a:ext uri="{FF2B5EF4-FFF2-40B4-BE49-F238E27FC236}">
                <a16:creationId xmlns:a16="http://schemas.microsoft.com/office/drawing/2014/main" id="{82B41013-272C-4D9E-A5DF-156268EF948A}"/>
              </a:ext>
            </a:extLst>
          </p:cNvPr>
          <p:cNvSpPr>
            <a:spLocks noGrp="1"/>
          </p:cNvSpPr>
          <p:nvPr>
            <p:ph type="body" idx="1"/>
          </p:nvPr>
        </p:nvSpPr>
        <p:spPr>
          <a:xfrm>
            <a:off x="1943100" y="3581400"/>
            <a:ext cx="6591300" cy="860425"/>
          </a:xfrm>
        </p:spPr>
        <p:txBody>
          <a:bodyPr rtlCol="0">
            <a:normAutofit/>
          </a:bodyPr>
          <a:lstStyle/>
          <a:p>
            <a:pPr eaLnBrk="1" fontAlgn="auto" hangingPunct="1">
              <a:spcAft>
                <a:spcPts val="0"/>
              </a:spcAft>
              <a:buFont typeface="Wingdings 3" charset="2"/>
              <a:buNone/>
              <a:defRPr/>
            </a:pPr>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66D8F9F-FDC1-4DCD-87AE-FB553D5122E4}"/>
              </a:ext>
            </a:extLst>
          </p:cNvPr>
          <p:cNvSpPr>
            <a:spLocks noGrp="1" noChangeArrowheads="1"/>
          </p:cNvSpPr>
          <p:nvPr>
            <p:ph type="title"/>
          </p:nvPr>
        </p:nvSpPr>
        <p:spPr/>
        <p:txBody>
          <a:bodyPr/>
          <a:lstStyle/>
          <a:p>
            <a:pPr eaLnBrk="1" hangingPunct="1"/>
            <a:r>
              <a:rPr lang="el-GR" altLang="el-GR"/>
              <a:t>Εισαγωγή</a:t>
            </a:r>
          </a:p>
        </p:txBody>
      </p:sp>
      <p:sp>
        <p:nvSpPr>
          <p:cNvPr id="2" name="Text Placeholder 1">
            <a:extLst>
              <a:ext uri="{FF2B5EF4-FFF2-40B4-BE49-F238E27FC236}">
                <a16:creationId xmlns:a16="http://schemas.microsoft.com/office/drawing/2014/main" id="{48F3D172-C087-419D-8E6B-0B17FD0100C0}"/>
              </a:ext>
            </a:extLst>
          </p:cNvPr>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7BDF300-B751-44E0-A12C-9D4C71A697FA}"/>
              </a:ext>
            </a:extLst>
          </p:cNvPr>
          <p:cNvSpPr>
            <a:spLocks noGrp="1" noChangeArrowheads="1"/>
          </p:cNvSpPr>
          <p:nvPr>
            <p:ph type="title"/>
          </p:nvPr>
        </p:nvSpPr>
        <p:spPr>
          <a:xfrm>
            <a:off x="1944688" y="623888"/>
            <a:ext cx="6589712" cy="1281112"/>
          </a:xfrm>
        </p:spPr>
        <p:txBody>
          <a:bodyPr/>
          <a:lstStyle/>
          <a:p>
            <a:pPr eaLnBrk="1" hangingPunct="1"/>
            <a:r>
              <a:rPr lang="el-GR" altLang="el-GR"/>
              <a:t>Κλιμάκωση</a:t>
            </a:r>
          </a:p>
        </p:txBody>
      </p:sp>
      <p:sp>
        <p:nvSpPr>
          <p:cNvPr id="57347" name="Content Placeholder 2">
            <a:extLst>
              <a:ext uri="{FF2B5EF4-FFF2-40B4-BE49-F238E27FC236}">
                <a16:creationId xmlns:a16="http://schemas.microsoft.com/office/drawing/2014/main" id="{895C5ED7-D02B-42C5-9B88-5D3AC6007BD7}"/>
              </a:ext>
            </a:extLst>
          </p:cNvPr>
          <p:cNvSpPr>
            <a:spLocks noGrp="1" noChangeArrowheads="1"/>
          </p:cNvSpPr>
          <p:nvPr>
            <p:ph idx="1"/>
          </p:nvPr>
        </p:nvSpPr>
        <p:spPr>
          <a:xfrm>
            <a:off x="1943100" y="2133600"/>
            <a:ext cx="6591300" cy="3778250"/>
          </a:xfrm>
        </p:spPr>
        <p:txBody>
          <a:bodyPr/>
          <a:lstStyle/>
          <a:p>
            <a:pPr eaLnBrk="1" hangingPunct="1"/>
            <a:r>
              <a:rPr lang="el-GR" altLang="el-GR" dirty="0"/>
              <a:t>Η διαδικασία με βάση την οποία επεκτείνονται τα διάφορα επίπεδο ενός συστήματος ώστε να αυξηθεί η αντοχή του στον φόρτο</a:t>
            </a:r>
          </a:p>
          <a:p>
            <a:pPr eaLnBrk="1" hangingPunct="1"/>
            <a:r>
              <a:rPr lang="el-GR" altLang="el-GR" dirty="0"/>
              <a:t>Όλες οι </a:t>
            </a:r>
            <a:r>
              <a:rPr lang="en-GB" altLang="el-GR" dirty="0"/>
              <a:t>web </a:t>
            </a:r>
            <a:r>
              <a:rPr lang="el-GR" altLang="el-GR" dirty="0"/>
              <a:t>υπηρεσίες από ένα σημείο φόρτου και πέρα αντιμετωπίζουν ανάγκη κλιμάκωσης</a:t>
            </a:r>
          </a:p>
          <a:p>
            <a:pPr eaLnBrk="1" hangingPunct="1"/>
            <a:r>
              <a:rPr lang="en-GB" altLang="el-GR" dirty="0"/>
              <a:t>Premature </a:t>
            </a:r>
            <a:r>
              <a:rPr lang="en-US" altLang="el-GR" dirty="0"/>
              <a:t>optimization </a:t>
            </a:r>
            <a:r>
              <a:rPr lang="el-GR" altLang="el-GR" dirty="0"/>
              <a:t> </a:t>
            </a:r>
            <a:r>
              <a:rPr lang="en-GB" altLang="el-GR" dirty="0"/>
              <a:t>is the root of all evil !</a:t>
            </a:r>
          </a:p>
          <a:p>
            <a:pPr lvl="1" eaLnBrk="1" hangingPunct="1"/>
            <a:r>
              <a:rPr lang="en-GB" altLang="el-GR" dirty="0"/>
              <a:t>…</a:t>
            </a:r>
            <a:r>
              <a:rPr lang="el-GR" altLang="el-GR" dirty="0"/>
              <a:t>αλλά ας έχουμε στο πίσω μέρος του μυαλού μας την πιθανότητα κλιμάκωσης</a:t>
            </a:r>
            <a:endParaRPr lang="en-GB" altLang="el-GR" dirty="0"/>
          </a:p>
          <a:p>
            <a:pPr lvl="1" eaLnBrk="1" hangingPunct="1"/>
            <a:endParaRPr lang="el-GR" altLang="el-G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9718743B-81D9-4D3D-AD7C-0A1493E95113}"/>
              </a:ext>
            </a:extLst>
          </p:cNvPr>
          <p:cNvSpPr>
            <a:spLocks noGrp="1" noChangeArrowheads="1"/>
          </p:cNvSpPr>
          <p:nvPr>
            <p:ph type="title"/>
          </p:nvPr>
        </p:nvSpPr>
        <p:spPr>
          <a:xfrm>
            <a:off x="1944688" y="623888"/>
            <a:ext cx="6589712" cy="1281112"/>
          </a:xfrm>
        </p:spPr>
        <p:txBody>
          <a:bodyPr/>
          <a:lstStyle/>
          <a:p>
            <a:pPr eaLnBrk="1" hangingPunct="1"/>
            <a:r>
              <a:rPr lang="el-GR" altLang="el-GR"/>
              <a:t>Κάθετη κλιμάκωση</a:t>
            </a:r>
          </a:p>
        </p:txBody>
      </p:sp>
      <p:sp>
        <p:nvSpPr>
          <p:cNvPr id="58371" name="Content Placeholder 2">
            <a:extLst>
              <a:ext uri="{FF2B5EF4-FFF2-40B4-BE49-F238E27FC236}">
                <a16:creationId xmlns:a16="http://schemas.microsoft.com/office/drawing/2014/main" id="{4839372E-BEAB-40AB-9657-8CA2BAADCD44}"/>
              </a:ext>
            </a:extLst>
          </p:cNvPr>
          <p:cNvSpPr>
            <a:spLocks noGrp="1" noChangeArrowheads="1"/>
          </p:cNvSpPr>
          <p:nvPr>
            <p:ph idx="1"/>
          </p:nvPr>
        </p:nvSpPr>
        <p:spPr>
          <a:xfrm>
            <a:off x="1943100" y="2133600"/>
            <a:ext cx="6591300" cy="3778250"/>
          </a:xfrm>
        </p:spPr>
        <p:txBody>
          <a:bodyPr/>
          <a:lstStyle/>
          <a:p>
            <a:pPr eaLnBrk="1" hangingPunct="1"/>
            <a:r>
              <a:rPr lang="el-GR" altLang="el-GR"/>
              <a:t>Για παράδειγμα ας δούμε την περίπτωση ενός απλού ειδησεογραφικού </a:t>
            </a:r>
            <a:r>
              <a:rPr lang="en-US" altLang="el-GR"/>
              <a:t>site</a:t>
            </a:r>
          </a:p>
          <a:p>
            <a:pPr eaLnBrk="1" hangingPunct="1"/>
            <a:r>
              <a:rPr lang="el-GR" altLang="el-GR"/>
              <a:t>Είναι προσβάσιμο από </a:t>
            </a:r>
            <a:r>
              <a:rPr lang="en-US" altLang="el-GR"/>
              <a:t>web browser</a:t>
            </a:r>
          </a:p>
          <a:p>
            <a:pPr eaLnBrk="1" hangingPunct="1"/>
            <a:r>
              <a:rPr lang="el-GR" altLang="el-GR"/>
              <a:t>Διαθέτει έναν </a:t>
            </a:r>
            <a:r>
              <a:rPr lang="en-US" altLang="el-GR"/>
              <a:t>web server </a:t>
            </a:r>
            <a:r>
              <a:rPr lang="el-GR" altLang="el-GR"/>
              <a:t>με πολύ απλό </a:t>
            </a:r>
            <a:r>
              <a:rPr lang="en-US" altLang="el-GR"/>
              <a:t>business logic</a:t>
            </a:r>
          </a:p>
          <a:p>
            <a:pPr lvl="1" eaLnBrk="1" hangingPunct="1"/>
            <a:r>
              <a:rPr lang="el-GR" altLang="el-GR"/>
              <a:t>Της μορφής «βρες το άρθρο με κωδικό </a:t>
            </a:r>
            <a:r>
              <a:rPr lang="en-US" altLang="el-GR"/>
              <a:t>x</a:t>
            </a:r>
            <a:r>
              <a:rPr lang="el-GR" altLang="el-GR"/>
              <a:t>»</a:t>
            </a:r>
            <a:endParaRPr lang="en-US" altLang="el-GR"/>
          </a:p>
          <a:p>
            <a:pPr eaLnBrk="1" hangingPunct="1"/>
            <a:r>
              <a:rPr lang="el-GR" altLang="el-GR"/>
              <a:t>Και έναν διακομιστή βάσης δεδομένων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03022F3-7492-4D29-A027-86A063DA43FB}"/>
              </a:ext>
            </a:extLst>
          </p:cNvPr>
          <p:cNvSpPr>
            <a:spLocks noGrp="1" noChangeArrowheads="1"/>
          </p:cNvSpPr>
          <p:nvPr>
            <p:ph type="title"/>
          </p:nvPr>
        </p:nvSpPr>
        <p:spPr>
          <a:xfrm>
            <a:off x="1944688" y="623888"/>
            <a:ext cx="6589712" cy="1281112"/>
          </a:xfrm>
        </p:spPr>
        <p:txBody>
          <a:bodyPr/>
          <a:lstStyle/>
          <a:p>
            <a:pPr eaLnBrk="1" hangingPunct="1"/>
            <a:r>
              <a:rPr lang="el-GR" altLang="el-GR"/>
              <a:t>Κάθετη κλιμάκωση</a:t>
            </a:r>
          </a:p>
        </p:txBody>
      </p:sp>
      <p:sp>
        <p:nvSpPr>
          <p:cNvPr id="59395" name="Content Placeholder 2">
            <a:extLst>
              <a:ext uri="{FF2B5EF4-FFF2-40B4-BE49-F238E27FC236}">
                <a16:creationId xmlns:a16="http://schemas.microsoft.com/office/drawing/2014/main" id="{2B802EF7-576C-45CA-B012-5CE850681F1F}"/>
              </a:ext>
            </a:extLst>
          </p:cNvPr>
          <p:cNvSpPr>
            <a:spLocks noGrp="1" noChangeArrowheads="1"/>
          </p:cNvSpPr>
          <p:nvPr>
            <p:ph idx="1"/>
          </p:nvPr>
        </p:nvSpPr>
        <p:spPr>
          <a:xfrm>
            <a:off x="1943100" y="2133600"/>
            <a:ext cx="6591300" cy="3778250"/>
          </a:xfrm>
        </p:spPr>
        <p:txBody>
          <a:bodyPr/>
          <a:lstStyle/>
          <a:p>
            <a:pPr eaLnBrk="1" hangingPunct="1"/>
            <a:r>
              <a:rPr lang="el-GR" altLang="el-GR"/>
              <a:t>Όσο το </a:t>
            </a:r>
            <a:r>
              <a:rPr lang="en-US" altLang="el-GR"/>
              <a:t>site </a:t>
            </a:r>
            <a:r>
              <a:rPr lang="el-GR" altLang="el-GR"/>
              <a:t>γίνεται όλο και πιο πετυχημένο, αυξάνει το φορτίο</a:t>
            </a:r>
          </a:p>
          <a:p>
            <a:pPr lvl="1" eaLnBrk="1" hangingPunct="1"/>
            <a:r>
              <a:rPr lang="el-GR" altLang="el-GR"/>
              <a:t>Στον </a:t>
            </a:r>
            <a:r>
              <a:rPr lang="en-US" altLang="el-GR"/>
              <a:t>Web Server</a:t>
            </a:r>
          </a:p>
          <a:p>
            <a:pPr lvl="1" eaLnBrk="1" hangingPunct="1"/>
            <a:r>
              <a:rPr lang="el-GR" altLang="el-GR"/>
              <a:t>Στην διακομιστή της βάσης δεδομένων</a:t>
            </a:r>
          </a:p>
          <a:p>
            <a:pPr eaLnBrk="1" hangingPunct="1"/>
            <a:r>
              <a:rPr lang="el-GR" altLang="el-GR"/>
              <a:t>Από ένα σημείο και πέρα</a:t>
            </a:r>
          </a:p>
          <a:p>
            <a:pPr lvl="1" eaLnBrk="1" hangingPunct="1"/>
            <a:r>
              <a:rPr lang="el-GR" altLang="el-GR"/>
              <a:t>Τα άρθρα θα καθυστερούν να εμφανιστούν στον </a:t>
            </a:r>
            <a:r>
              <a:rPr lang="en-US" altLang="el-GR"/>
              <a:t>browser</a:t>
            </a:r>
          </a:p>
          <a:p>
            <a:pPr lvl="1" eaLnBrk="1" hangingPunct="1"/>
            <a:r>
              <a:rPr lang="el-GR" altLang="el-GR"/>
              <a:t>Κάποιες αιτήσεις για άρθρα δεν θα εκτελούνται καθόλου</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E9B0A63-1476-4B9B-B8C7-0A9ED9B04B27}"/>
              </a:ext>
            </a:extLst>
          </p:cNvPr>
          <p:cNvSpPr>
            <a:spLocks noGrp="1" noChangeArrowheads="1"/>
          </p:cNvSpPr>
          <p:nvPr>
            <p:ph type="title"/>
          </p:nvPr>
        </p:nvSpPr>
        <p:spPr>
          <a:xfrm>
            <a:off x="1944688" y="623888"/>
            <a:ext cx="6589712" cy="1281112"/>
          </a:xfrm>
        </p:spPr>
        <p:txBody>
          <a:bodyPr/>
          <a:lstStyle/>
          <a:p>
            <a:pPr eaLnBrk="1" hangingPunct="1"/>
            <a:r>
              <a:rPr lang="el-GR" altLang="el-GR"/>
              <a:t>Κάθετη κλιμάκωση</a:t>
            </a:r>
          </a:p>
        </p:txBody>
      </p:sp>
      <p:sp>
        <p:nvSpPr>
          <p:cNvPr id="3" name="Content Placeholder 2">
            <a:extLst>
              <a:ext uri="{FF2B5EF4-FFF2-40B4-BE49-F238E27FC236}">
                <a16:creationId xmlns:a16="http://schemas.microsoft.com/office/drawing/2014/main" id="{21ADE51B-29B1-496F-A6C4-CE784736427E}"/>
              </a:ext>
            </a:extLst>
          </p:cNvPr>
          <p:cNvSpPr>
            <a:spLocks noGrp="1"/>
          </p:cNvSpPr>
          <p:nvPr>
            <p:ph idx="1"/>
          </p:nvPr>
        </p:nvSpPr>
        <p:spPr>
          <a:xfrm>
            <a:off x="1943100" y="2133600"/>
            <a:ext cx="6591300" cy="3778250"/>
          </a:xfrm>
        </p:spPr>
        <p:txBody>
          <a:bodyPr rtlCol="0">
            <a:normAutofit/>
          </a:bodyPr>
          <a:lstStyle/>
          <a:p>
            <a:pPr eaLnBrk="1" fontAlgn="auto" hangingPunct="1">
              <a:spcAft>
                <a:spcPts val="0"/>
              </a:spcAft>
              <a:buFont typeface="Wingdings 3" charset="2"/>
              <a:buChar char=""/>
              <a:defRPr/>
            </a:pPr>
            <a:r>
              <a:rPr lang="el-GR" dirty="0">
                <a:solidFill>
                  <a:schemeClr val="tx1">
                    <a:lumMod val="75000"/>
                    <a:lumOff val="25000"/>
                  </a:schemeClr>
                </a:solidFill>
              </a:rPr>
              <a:t>Τι μπορεί να γίνει</a:t>
            </a:r>
          </a:p>
          <a:p>
            <a:pPr eaLnBrk="1" fontAlgn="auto" hangingPunct="1">
              <a:spcAft>
                <a:spcPts val="0"/>
              </a:spcAft>
              <a:buFont typeface="Wingdings 3" charset="2"/>
              <a:buChar char=""/>
              <a:defRPr/>
            </a:pPr>
            <a:r>
              <a:rPr lang="el-GR" dirty="0">
                <a:solidFill>
                  <a:schemeClr val="tx1">
                    <a:lumMod val="75000"/>
                    <a:lumOff val="25000"/>
                  </a:schemeClr>
                </a:solidFill>
              </a:rPr>
              <a:t>Ο ιδιοκτήτης του </a:t>
            </a:r>
            <a:r>
              <a:rPr lang="en-US" dirty="0">
                <a:solidFill>
                  <a:schemeClr val="tx1">
                    <a:lumMod val="75000"/>
                    <a:lumOff val="25000"/>
                  </a:schemeClr>
                </a:solidFill>
              </a:rPr>
              <a:t>site </a:t>
            </a:r>
            <a:r>
              <a:rPr lang="el-GR" dirty="0">
                <a:solidFill>
                  <a:schemeClr val="tx1">
                    <a:lumMod val="75000"/>
                    <a:lumOff val="25000"/>
                  </a:schemeClr>
                </a:solidFill>
              </a:rPr>
              <a:t>μπορεί να αναβαθμίσει το υλικό των διακομιστών</a:t>
            </a:r>
          </a:p>
          <a:p>
            <a:pPr lvl="1" eaLnBrk="1" fontAlgn="auto" hangingPunct="1">
              <a:spcAft>
                <a:spcPts val="0"/>
              </a:spcAft>
              <a:buFont typeface="Wingdings 3" charset="2"/>
              <a:buChar char=""/>
              <a:defRPr/>
            </a:pPr>
            <a:r>
              <a:rPr lang="el-GR" dirty="0">
                <a:solidFill>
                  <a:schemeClr val="tx1">
                    <a:lumMod val="75000"/>
                    <a:lumOff val="25000"/>
                  </a:schemeClr>
                </a:solidFill>
              </a:rPr>
              <a:t>Ταχύτεροι δίσκοι</a:t>
            </a:r>
          </a:p>
          <a:p>
            <a:pPr lvl="1" eaLnBrk="1" fontAlgn="auto" hangingPunct="1">
              <a:spcAft>
                <a:spcPts val="0"/>
              </a:spcAft>
              <a:buFont typeface="Wingdings 3" charset="2"/>
              <a:buChar char=""/>
              <a:defRPr/>
            </a:pPr>
            <a:r>
              <a:rPr lang="el-GR" dirty="0">
                <a:solidFill>
                  <a:schemeClr val="tx1">
                    <a:lumMod val="75000"/>
                    <a:lumOff val="25000"/>
                  </a:schemeClr>
                </a:solidFill>
              </a:rPr>
              <a:t>Περισσότερη μνήμη</a:t>
            </a:r>
          </a:p>
          <a:p>
            <a:pPr lvl="1" eaLnBrk="1" fontAlgn="auto" hangingPunct="1">
              <a:spcAft>
                <a:spcPts val="0"/>
              </a:spcAft>
              <a:buFont typeface="Wingdings 3" charset="2"/>
              <a:buChar char=""/>
              <a:defRPr/>
            </a:pPr>
            <a:r>
              <a:rPr lang="el-GR" dirty="0">
                <a:solidFill>
                  <a:schemeClr val="tx1">
                    <a:lumMod val="75000"/>
                    <a:lumOff val="25000"/>
                  </a:schemeClr>
                </a:solidFill>
              </a:rPr>
              <a:t>Γρηγορότερες </a:t>
            </a:r>
            <a:r>
              <a:rPr lang="en-US" dirty="0">
                <a:solidFill>
                  <a:schemeClr val="tx1">
                    <a:lumMod val="75000"/>
                    <a:lumOff val="25000"/>
                  </a:schemeClr>
                </a:solidFill>
              </a:rPr>
              <a:t>CPU</a:t>
            </a:r>
            <a:endParaRPr lang="el-GR" dirty="0">
              <a:solidFill>
                <a:schemeClr val="tx1">
                  <a:lumMod val="75000"/>
                  <a:lumOff val="25000"/>
                </a:schemeClr>
              </a:solidFill>
            </a:endParaRPr>
          </a:p>
          <a:p>
            <a:pPr eaLnBrk="1" fontAlgn="auto" hangingPunct="1">
              <a:spcAft>
                <a:spcPts val="0"/>
              </a:spcAft>
              <a:buFont typeface="Wingdings 3" charset="2"/>
              <a:buChar char=""/>
              <a:defRPr/>
            </a:pPr>
            <a:r>
              <a:rPr lang="el-GR" dirty="0">
                <a:solidFill>
                  <a:schemeClr val="tx1">
                    <a:lumMod val="75000"/>
                    <a:lumOff val="25000"/>
                  </a:schemeClr>
                </a:solidFill>
              </a:rPr>
              <a:t>Η διαδικασία αυτή ονομάζεται «κάθετη κλιμάκωση»</a:t>
            </a:r>
            <a:endParaRPr lang="en-US" dirty="0">
              <a:solidFill>
                <a:schemeClr val="tx1">
                  <a:lumMod val="75000"/>
                  <a:lumOff val="25000"/>
                </a:schemeClr>
              </a:solidFill>
            </a:endParaRPr>
          </a:p>
          <a:p>
            <a:pPr marL="57150" indent="0" eaLnBrk="1" fontAlgn="auto" hangingPunct="1">
              <a:spcAft>
                <a:spcPts val="0"/>
              </a:spcAft>
              <a:buFont typeface="Wingdings" panose="05000000000000000000" pitchFamily="2" charset="2"/>
              <a:buNone/>
              <a:defRPr/>
            </a:pPr>
            <a:endParaRPr lang="el-GR" dirty="0">
              <a:solidFill>
                <a:schemeClr val="tx1">
                  <a:lumMod val="75000"/>
                  <a:lumOff val="2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3FCC311-A57E-4244-8E12-04B01B8CAD32}"/>
              </a:ext>
            </a:extLst>
          </p:cNvPr>
          <p:cNvSpPr>
            <a:spLocks noGrp="1" noChangeArrowheads="1"/>
          </p:cNvSpPr>
          <p:nvPr>
            <p:ph type="title"/>
          </p:nvPr>
        </p:nvSpPr>
        <p:spPr>
          <a:xfrm>
            <a:off x="1944688" y="623888"/>
            <a:ext cx="6589712" cy="1281112"/>
          </a:xfrm>
        </p:spPr>
        <p:txBody>
          <a:bodyPr/>
          <a:lstStyle/>
          <a:p>
            <a:pPr eaLnBrk="1" hangingPunct="1"/>
            <a:r>
              <a:rPr lang="el-GR" altLang="el-GR"/>
              <a:t>Κατακόρυφη κλιμάκωση</a:t>
            </a:r>
          </a:p>
        </p:txBody>
      </p:sp>
      <p:sp>
        <p:nvSpPr>
          <p:cNvPr id="3" name="Content Placeholder 2">
            <a:extLst>
              <a:ext uri="{FF2B5EF4-FFF2-40B4-BE49-F238E27FC236}">
                <a16:creationId xmlns:a16="http://schemas.microsoft.com/office/drawing/2014/main" id="{21ADE51B-29B1-496F-A6C4-CE784736427E}"/>
              </a:ext>
            </a:extLst>
          </p:cNvPr>
          <p:cNvSpPr>
            <a:spLocks noGrp="1"/>
          </p:cNvSpPr>
          <p:nvPr>
            <p:ph idx="1"/>
          </p:nvPr>
        </p:nvSpPr>
        <p:spPr>
          <a:xfrm>
            <a:off x="1943100" y="2133600"/>
            <a:ext cx="6591300" cy="3778250"/>
          </a:xfrm>
        </p:spPr>
        <p:txBody>
          <a:bodyPr rtlCol="0">
            <a:normAutofit/>
          </a:bodyPr>
          <a:lstStyle/>
          <a:p>
            <a:pPr eaLnBrk="1" fontAlgn="auto" hangingPunct="1">
              <a:spcAft>
                <a:spcPts val="0"/>
              </a:spcAft>
              <a:buFont typeface="Wingdings 3" charset="2"/>
              <a:buChar char=""/>
              <a:defRPr/>
            </a:pPr>
            <a:r>
              <a:rPr lang="el-GR" dirty="0">
                <a:solidFill>
                  <a:schemeClr val="tx1">
                    <a:lumMod val="75000"/>
                    <a:lumOff val="25000"/>
                  </a:schemeClr>
                </a:solidFill>
              </a:rPr>
              <a:t>Η «κάθετη κλιμάκωση» είναι πολύ βολική γιατί δεν απαιτεί αλλαγές στο λογισμικό της υπηρεσίας</a:t>
            </a:r>
          </a:p>
          <a:p>
            <a:pPr eaLnBrk="1" fontAlgn="auto" hangingPunct="1">
              <a:spcAft>
                <a:spcPts val="0"/>
              </a:spcAft>
              <a:buFont typeface="Wingdings 3" charset="2"/>
              <a:buChar char=""/>
              <a:defRPr/>
            </a:pPr>
            <a:r>
              <a:rPr lang="el-GR" dirty="0">
                <a:solidFill>
                  <a:schemeClr val="tx1">
                    <a:lumMod val="75000"/>
                    <a:lumOff val="25000"/>
                  </a:schemeClr>
                </a:solidFill>
              </a:rPr>
              <a:t>Έχει όμως ένα άνω όριο</a:t>
            </a:r>
          </a:p>
          <a:p>
            <a:pPr lvl="1" eaLnBrk="1" fontAlgn="auto" hangingPunct="1">
              <a:spcAft>
                <a:spcPts val="0"/>
              </a:spcAft>
              <a:buFont typeface="Wingdings 3" charset="2"/>
              <a:buChar char=""/>
              <a:defRPr/>
            </a:pPr>
            <a:r>
              <a:rPr lang="el-GR" dirty="0">
                <a:solidFill>
                  <a:schemeClr val="tx1">
                    <a:lumMod val="75000"/>
                    <a:lumOff val="25000"/>
                  </a:schemeClr>
                </a:solidFill>
              </a:rPr>
              <a:t>Ένα μηχάνημα δεν μπορεί να αναβαθμίζεται αιωνίως</a:t>
            </a:r>
          </a:p>
          <a:p>
            <a:pPr lvl="1" eaLnBrk="1" fontAlgn="auto" hangingPunct="1">
              <a:spcAft>
                <a:spcPts val="0"/>
              </a:spcAft>
              <a:buFont typeface="Wingdings 3" charset="2"/>
              <a:buChar char=""/>
              <a:defRPr/>
            </a:pPr>
            <a:r>
              <a:rPr lang="en-US" dirty="0">
                <a:solidFill>
                  <a:schemeClr val="tx1">
                    <a:lumMod val="75000"/>
                    <a:lumOff val="25000"/>
                  </a:schemeClr>
                </a:solidFill>
              </a:rPr>
              <a:t>O </a:t>
            </a:r>
            <a:r>
              <a:rPr lang="el-GR" dirty="0">
                <a:solidFill>
                  <a:schemeClr val="tx1">
                    <a:lumMod val="75000"/>
                    <a:lumOff val="25000"/>
                  </a:schemeClr>
                </a:solidFill>
              </a:rPr>
              <a:t>ρυθμός αύξησης του φόρτου μπορεί να υπερβαίνει την ταχύτητα αναβάθμισης των διακομιστών</a:t>
            </a:r>
          </a:p>
          <a:p>
            <a:pPr lvl="1" eaLnBrk="1" fontAlgn="auto" hangingPunct="1">
              <a:spcAft>
                <a:spcPts val="0"/>
              </a:spcAft>
              <a:buFont typeface="Wingdings 3" charset="2"/>
              <a:buChar char=""/>
              <a:defRPr/>
            </a:pPr>
            <a:endParaRPr lang="en-US" dirty="0">
              <a:solidFill>
                <a:schemeClr val="tx1">
                  <a:lumMod val="75000"/>
                  <a:lumOff val="25000"/>
                </a:schemeClr>
              </a:solidFill>
            </a:endParaRPr>
          </a:p>
          <a:p>
            <a:pPr marL="57150" indent="0" eaLnBrk="1" fontAlgn="auto" hangingPunct="1">
              <a:spcAft>
                <a:spcPts val="0"/>
              </a:spcAft>
              <a:buFont typeface="Wingdings" panose="05000000000000000000" pitchFamily="2" charset="2"/>
              <a:buNone/>
              <a:defRPr/>
            </a:pPr>
            <a:endParaRPr lang="el-GR" dirty="0">
              <a:solidFill>
                <a:schemeClr val="tx1">
                  <a:lumMod val="75000"/>
                  <a:lumOff val="2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0DADC0-603C-4E79-B530-28323AEFE3FE}"/>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3" name="Content Placeholder 2">
            <a:extLst>
              <a:ext uri="{FF2B5EF4-FFF2-40B4-BE49-F238E27FC236}">
                <a16:creationId xmlns:a16="http://schemas.microsoft.com/office/drawing/2014/main" id="{21ADE51B-29B1-496F-A6C4-CE784736427E}"/>
              </a:ext>
            </a:extLst>
          </p:cNvPr>
          <p:cNvSpPr>
            <a:spLocks noGrp="1"/>
          </p:cNvSpPr>
          <p:nvPr>
            <p:ph idx="1"/>
          </p:nvPr>
        </p:nvSpPr>
        <p:spPr>
          <a:xfrm>
            <a:off x="1943100" y="2133600"/>
            <a:ext cx="6591300" cy="3778250"/>
          </a:xfrm>
        </p:spPr>
        <p:txBody>
          <a:bodyPr rtlCol="0">
            <a:normAutofit lnSpcReduction="10000"/>
          </a:bodyPr>
          <a:lstStyle/>
          <a:p>
            <a:pPr eaLnBrk="1" fontAlgn="auto" hangingPunct="1">
              <a:spcAft>
                <a:spcPts val="0"/>
              </a:spcAft>
              <a:buFont typeface="Wingdings 3" charset="2"/>
              <a:buChar char=""/>
              <a:defRPr/>
            </a:pPr>
            <a:r>
              <a:rPr lang="el-GR" dirty="0">
                <a:solidFill>
                  <a:schemeClr val="tx1">
                    <a:lumMod val="75000"/>
                    <a:lumOff val="25000"/>
                  </a:schemeClr>
                </a:solidFill>
              </a:rPr>
              <a:t>Όταν η «κάθετη κλιμάκωση» δεν επαρκεί τότε περνάμε στη διαδικασία της «οριζόντιας κλιμάκωσης»</a:t>
            </a:r>
          </a:p>
          <a:p>
            <a:pPr eaLnBrk="1" fontAlgn="auto" hangingPunct="1">
              <a:spcAft>
                <a:spcPts val="0"/>
              </a:spcAft>
              <a:buFont typeface="Wingdings 3" charset="2"/>
              <a:buChar char=""/>
              <a:defRPr/>
            </a:pPr>
            <a:r>
              <a:rPr lang="el-GR" dirty="0">
                <a:solidFill>
                  <a:schemeClr val="tx1">
                    <a:lumMod val="75000"/>
                    <a:lumOff val="25000"/>
                  </a:schemeClr>
                </a:solidFill>
              </a:rPr>
              <a:t>Με άλλα λόγια</a:t>
            </a:r>
          </a:p>
          <a:p>
            <a:pPr lvl="1" eaLnBrk="1" fontAlgn="auto" hangingPunct="1">
              <a:spcAft>
                <a:spcPts val="0"/>
              </a:spcAft>
              <a:buFont typeface="Wingdings 3" charset="2"/>
              <a:buChar char=""/>
              <a:defRPr/>
            </a:pPr>
            <a:r>
              <a:rPr lang="el-GR" dirty="0">
                <a:solidFill>
                  <a:schemeClr val="tx1">
                    <a:lumMod val="75000"/>
                    <a:lumOff val="25000"/>
                  </a:schemeClr>
                </a:solidFill>
              </a:rPr>
              <a:t>Αντί να αναβαθμίζουμε τα μηχανήματα</a:t>
            </a:r>
          </a:p>
          <a:p>
            <a:pPr lvl="1" eaLnBrk="1" fontAlgn="auto" hangingPunct="1">
              <a:spcAft>
                <a:spcPts val="0"/>
              </a:spcAft>
              <a:buFont typeface="Wingdings 3" charset="2"/>
              <a:buChar char=""/>
              <a:defRPr/>
            </a:pPr>
            <a:r>
              <a:rPr lang="el-GR" dirty="0">
                <a:solidFill>
                  <a:schemeClr val="tx1">
                    <a:lumMod val="75000"/>
                    <a:lumOff val="25000"/>
                  </a:schemeClr>
                </a:solidFill>
              </a:rPr>
              <a:t>Προσθέτουμε σε κάθε επίπεδο περισσότερα όμοια μηχανήματα</a:t>
            </a:r>
          </a:p>
          <a:p>
            <a:pPr lvl="1" eaLnBrk="1" fontAlgn="auto" hangingPunct="1">
              <a:spcAft>
                <a:spcPts val="0"/>
              </a:spcAft>
              <a:buFont typeface="Wingdings 3" charset="2"/>
              <a:buChar char=""/>
              <a:defRPr/>
            </a:pPr>
            <a:r>
              <a:rPr lang="el-GR" dirty="0">
                <a:solidFill>
                  <a:schemeClr val="tx1">
                    <a:lumMod val="75000"/>
                    <a:lumOff val="25000"/>
                  </a:schemeClr>
                </a:solidFill>
              </a:rPr>
              <a:t>2,3,4..Ν </a:t>
            </a:r>
            <a:r>
              <a:rPr lang="en-US" dirty="0">
                <a:solidFill>
                  <a:schemeClr val="tx1">
                    <a:lumMod val="75000"/>
                    <a:lumOff val="25000"/>
                  </a:schemeClr>
                </a:solidFill>
              </a:rPr>
              <a:t>Web servers</a:t>
            </a:r>
          </a:p>
          <a:p>
            <a:pPr lvl="1" eaLnBrk="1" fontAlgn="auto" hangingPunct="1">
              <a:spcAft>
                <a:spcPts val="0"/>
              </a:spcAft>
              <a:buFont typeface="Wingdings 3" charset="2"/>
              <a:buChar char=""/>
              <a:defRPr/>
            </a:pPr>
            <a:r>
              <a:rPr lang="en-US" dirty="0">
                <a:solidFill>
                  <a:schemeClr val="tx1">
                    <a:lumMod val="75000"/>
                    <a:lumOff val="25000"/>
                  </a:schemeClr>
                </a:solidFill>
              </a:rPr>
              <a:t>2,3,4…N Database servers</a:t>
            </a:r>
          </a:p>
          <a:p>
            <a:pPr marL="57150" indent="0" eaLnBrk="1" fontAlgn="auto" hangingPunct="1">
              <a:spcAft>
                <a:spcPts val="0"/>
              </a:spcAft>
              <a:buFont typeface="Wingdings" panose="05000000000000000000" pitchFamily="2" charset="2"/>
              <a:buNone/>
              <a:defRPr/>
            </a:pPr>
            <a:endParaRPr lang="el-GR" dirty="0">
              <a:solidFill>
                <a:schemeClr val="tx1">
                  <a:lumMod val="75000"/>
                  <a:lumOff val="2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281AC23-8863-4B29-9C81-BF957A888BEE}"/>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63491" name="Content Placeholder 2">
            <a:extLst>
              <a:ext uri="{FF2B5EF4-FFF2-40B4-BE49-F238E27FC236}">
                <a16:creationId xmlns:a16="http://schemas.microsoft.com/office/drawing/2014/main" id="{29495477-CDF0-49E4-A3B9-2838B7D1E9FA}"/>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a:t>Η οριζόντια κλιμάκωση μας επιτρέπει</a:t>
            </a:r>
          </a:p>
          <a:p>
            <a:pPr marL="914400" lvl="1" indent="-457200" eaLnBrk="1" hangingPunct="1"/>
            <a:r>
              <a:rPr lang="el-GR" altLang="el-GR"/>
              <a:t>Ανταπόκριση σε συνθήκες υψηλού φόρτου</a:t>
            </a:r>
          </a:p>
          <a:p>
            <a:pPr marL="914400" lvl="1" indent="-457200" eaLnBrk="1" hangingPunct="1"/>
            <a:r>
              <a:rPr lang="el-GR" altLang="el-GR"/>
              <a:t>Με λογικό κόστος</a:t>
            </a:r>
          </a:p>
          <a:p>
            <a:pPr marL="514350" indent="-457200" eaLnBrk="1" hangingPunct="1"/>
            <a:r>
              <a:rPr lang="el-GR" altLang="el-GR"/>
              <a:t>Σε πολλές περιπτώσεις όμως απαιτεί μετατροπές στον κώδικα της υπηρεσίας</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63FF239-96A2-43EA-9AF1-6D800D63FFD7}"/>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pic>
        <p:nvPicPr>
          <p:cNvPr id="64515" name="Picture 3">
            <a:extLst>
              <a:ext uri="{FF2B5EF4-FFF2-40B4-BE49-F238E27FC236}">
                <a16:creationId xmlns:a16="http://schemas.microsoft.com/office/drawing/2014/main" id="{9ED6902F-AFA2-4FFC-B2A6-9A2B16AD7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2376488"/>
            <a:ext cx="6731000"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D363488-A653-4C79-9586-4D2098F5F299}"/>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65539" name="Content Placeholder 2">
            <a:extLst>
              <a:ext uri="{FF2B5EF4-FFF2-40B4-BE49-F238E27FC236}">
                <a16:creationId xmlns:a16="http://schemas.microsoft.com/office/drawing/2014/main" id="{D88939EC-9893-418C-A89C-D2170D3C5906}"/>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a:t>Ας πάρουμε την περίπτωση του ειδησεογραφικού </a:t>
            </a:r>
            <a:r>
              <a:rPr lang="en-US" altLang="el-GR"/>
              <a:t>site</a:t>
            </a:r>
            <a:r>
              <a:rPr lang="el-GR" altLang="el-GR"/>
              <a:t>. Απαιτούνται αλλαγές εφόσον προσθέσουμε </a:t>
            </a:r>
            <a:r>
              <a:rPr lang="en-US" altLang="el-GR" b="1"/>
              <a:t>web</a:t>
            </a:r>
            <a:r>
              <a:rPr lang="en-US" altLang="el-GR"/>
              <a:t> </a:t>
            </a:r>
            <a:r>
              <a:rPr lang="en-US" altLang="el-GR" b="1"/>
              <a:t>servers</a:t>
            </a:r>
            <a:r>
              <a:rPr lang="el-GR" altLang="el-GR"/>
              <a:t> ?</a:t>
            </a:r>
            <a:endParaRPr lang="en-US" altLang="el-GR"/>
          </a:p>
          <a:p>
            <a:pPr marL="914400" lvl="1" indent="-457200" eaLnBrk="1" hangingPunct="1"/>
            <a:r>
              <a:rPr lang="el-GR" altLang="el-GR"/>
              <a:t>Όχι</a:t>
            </a:r>
          </a:p>
          <a:p>
            <a:pPr marL="914400" lvl="1" indent="-457200" eaLnBrk="1" hangingPunct="1"/>
            <a:r>
              <a:rPr lang="el-GR" altLang="el-GR"/>
              <a:t>Η υπηρεσία είναι  </a:t>
            </a:r>
            <a:r>
              <a:rPr lang="en-US" altLang="el-GR"/>
              <a:t>stateless</a:t>
            </a:r>
          </a:p>
          <a:p>
            <a:pPr marL="1314450" lvl="2" indent="-457200" eaLnBrk="1" hangingPunct="1"/>
            <a:r>
              <a:rPr lang="el-GR" altLang="el-GR"/>
              <a:t>Κάθε νέα αίτηση δεν σχετίζεται με κάποια προηγούμενη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32D2850-FDD4-4EC0-B33A-760140E42F61}"/>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66563" name="Content Placeholder 2">
            <a:extLst>
              <a:ext uri="{FF2B5EF4-FFF2-40B4-BE49-F238E27FC236}">
                <a16:creationId xmlns:a16="http://schemas.microsoft.com/office/drawing/2014/main" id="{3C00D6F0-0486-4D1E-AAD4-2632F614DC70}"/>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a:t>Ας πάρουμε την περίπτωση του ειδησεογραφικού </a:t>
            </a:r>
            <a:r>
              <a:rPr lang="en-US" altLang="el-GR"/>
              <a:t>site</a:t>
            </a:r>
            <a:r>
              <a:rPr lang="el-GR" altLang="el-GR"/>
              <a:t>. Απαιτούνται αλλαγές εφόσον προσθέσουμε </a:t>
            </a:r>
            <a:r>
              <a:rPr lang="en-US" altLang="el-GR" b="1"/>
              <a:t>database servers</a:t>
            </a:r>
            <a:r>
              <a:rPr lang="el-GR" altLang="el-GR"/>
              <a:t>?</a:t>
            </a:r>
            <a:endParaRPr lang="en-US" altLang="el-GR"/>
          </a:p>
          <a:p>
            <a:pPr marL="914400" lvl="1" indent="-457200" eaLnBrk="1" hangingPunct="1"/>
            <a:r>
              <a:rPr lang="el-GR" altLang="el-GR"/>
              <a:t>Η λογική της υπηρεσίας δεν χρειάζεται αλλαγές</a:t>
            </a:r>
          </a:p>
          <a:p>
            <a:pPr marL="914400" lvl="1" indent="-457200" eaLnBrk="1" hangingPunct="1"/>
            <a:r>
              <a:rPr lang="el-GR" altLang="el-GR"/>
              <a:t>Όμως όλες οι βάσεις δεδομένων θα πρέπει να έχουν το ίδιο περιεχόμενο</a:t>
            </a:r>
          </a:p>
          <a:p>
            <a:pPr marL="914400" lvl="1" indent="-457200" eaLnBrk="1" hangingPunct="1"/>
            <a:r>
              <a:rPr lang="el-GR" altLang="el-GR"/>
              <a:t>Στη γενική περίπτωση χρειαζόμαστε </a:t>
            </a:r>
            <a:r>
              <a:rPr lang="en-US" altLang="el-GR"/>
              <a:t>database cluster</a:t>
            </a:r>
            <a:endParaRPr lang="el-GR" altLang="el-G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4FB52BE-D3CF-4A3F-896B-3EF1701449CA}"/>
              </a:ext>
            </a:extLst>
          </p:cNvPr>
          <p:cNvSpPr>
            <a:spLocks noGrp="1" noChangeArrowheads="1"/>
          </p:cNvSpPr>
          <p:nvPr>
            <p:ph type="title"/>
          </p:nvPr>
        </p:nvSpPr>
        <p:spPr/>
        <p:txBody>
          <a:bodyPr/>
          <a:lstStyle/>
          <a:p>
            <a:pPr eaLnBrk="1" hangingPunct="1"/>
            <a:r>
              <a:rPr lang="en-US" altLang="el-GR" dirty="0"/>
              <a:t>Web scale systems</a:t>
            </a:r>
            <a:br>
              <a:rPr lang="en-US" altLang="el-GR" dirty="0"/>
            </a:br>
            <a:r>
              <a:rPr lang="en-US" altLang="el-GR" dirty="0"/>
              <a:t>- </a:t>
            </a:r>
            <a:r>
              <a:rPr lang="el-GR" altLang="el-GR" dirty="0"/>
              <a:t>Ορισμοί</a:t>
            </a:r>
          </a:p>
        </p:txBody>
      </p:sp>
      <p:sp>
        <p:nvSpPr>
          <p:cNvPr id="22531" name="Content Placeholder 2">
            <a:extLst>
              <a:ext uri="{FF2B5EF4-FFF2-40B4-BE49-F238E27FC236}">
                <a16:creationId xmlns:a16="http://schemas.microsoft.com/office/drawing/2014/main" id="{6F8B2EC5-E6C4-440D-84DE-DEF507EE36BA}"/>
              </a:ext>
            </a:extLst>
          </p:cNvPr>
          <p:cNvSpPr>
            <a:spLocks noGrp="1" noChangeArrowheads="1"/>
          </p:cNvSpPr>
          <p:nvPr>
            <p:ph sz="half" idx="1"/>
          </p:nvPr>
        </p:nvSpPr>
        <p:spPr/>
        <p:txBody>
          <a:bodyPr>
            <a:normAutofit fontScale="85000" lnSpcReduction="10000"/>
          </a:bodyPr>
          <a:lstStyle/>
          <a:p>
            <a:pPr lvl="1" eaLnBrk="1" hangingPunct="1">
              <a:lnSpc>
                <a:spcPct val="150000"/>
              </a:lnSpc>
            </a:pPr>
            <a:r>
              <a:rPr lang="el-GR" altLang="el-GR" sz="2000" dirty="0"/>
              <a:t>Πλατφόρμες / εφαρμογές / υπηρεσίες</a:t>
            </a:r>
          </a:p>
          <a:p>
            <a:pPr lvl="1" eaLnBrk="1" hangingPunct="1">
              <a:lnSpc>
                <a:spcPct val="150000"/>
              </a:lnSpc>
            </a:pPr>
            <a:r>
              <a:rPr lang="el-GR" altLang="el-GR" sz="2000" dirty="0"/>
              <a:t>Παρέχουν ένα ή περισσότερα σημεία πρόσβασης μέσω </a:t>
            </a:r>
            <a:r>
              <a:rPr lang="en-US" altLang="el-GR" sz="2000" dirty="0"/>
              <a:t>WWW</a:t>
            </a:r>
          </a:p>
          <a:p>
            <a:pPr lvl="2" eaLnBrk="1" hangingPunct="1">
              <a:lnSpc>
                <a:spcPct val="150000"/>
              </a:lnSpc>
            </a:pPr>
            <a:r>
              <a:rPr lang="en-US" altLang="el-GR" sz="1800" dirty="0"/>
              <a:t>Browser</a:t>
            </a:r>
          </a:p>
          <a:p>
            <a:pPr lvl="2" eaLnBrk="1" hangingPunct="1">
              <a:lnSpc>
                <a:spcPct val="150000"/>
              </a:lnSpc>
            </a:pPr>
            <a:r>
              <a:rPr lang="en-US" altLang="el-GR" sz="1800" dirty="0"/>
              <a:t>Web-enabled API</a:t>
            </a:r>
          </a:p>
          <a:p>
            <a:pPr lvl="1" eaLnBrk="1" hangingPunct="1">
              <a:lnSpc>
                <a:spcPct val="150000"/>
              </a:lnSpc>
            </a:pPr>
            <a:endParaRPr lang="el-GR" altLang="el-GR" sz="2000" dirty="0"/>
          </a:p>
        </p:txBody>
      </p:sp>
      <p:sp>
        <p:nvSpPr>
          <p:cNvPr id="2" name="Content Placeholder 1">
            <a:extLst>
              <a:ext uri="{FF2B5EF4-FFF2-40B4-BE49-F238E27FC236}">
                <a16:creationId xmlns:a16="http://schemas.microsoft.com/office/drawing/2014/main" id="{8E90BDDB-0464-4849-8115-7BFAEC2F1D28}"/>
              </a:ext>
            </a:extLst>
          </p:cNvPr>
          <p:cNvSpPr>
            <a:spLocks noGrp="1"/>
          </p:cNvSpPr>
          <p:nvPr>
            <p:ph sz="half" idx="2"/>
          </p:nvPr>
        </p:nvSpPr>
        <p:spPr/>
        <p:txBody>
          <a:bodyPr>
            <a:normAutofit fontScale="85000" lnSpcReduction="10000"/>
          </a:bodyPr>
          <a:lstStyle/>
          <a:p>
            <a:pPr lvl="1" eaLnBrk="1" hangingPunct="1">
              <a:lnSpc>
                <a:spcPct val="160000"/>
              </a:lnSpc>
            </a:pPr>
            <a:r>
              <a:rPr lang="el-GR" altLang="el-GR" sz="2000" dirty="0"/>
              <a:t>Συνήθως </a:t>
            </a:r>
            <a:r>
              <a:rPr lang="en-US" altLang="el-GR" sz="2000" dirty="0"/>
              <a:t>HTTP over TCP</a:t>
            </a:r>
          </a:p>
          <a:p>
            <a:pPr lvl="1" eaLnBrk="1" hangingPunct="1">
              <a:lnSpc>
                <a:spcPct val="160000"/>
              </a:lnSpc>
            </a:pPr>
            <a:r>
              <a:rPr lang="el-GR" altLang="el-GR" sz="2000" dirty="0"/>
              <a:t>Εξυπηρετούν ταυτόχρονα</a:t>
            </a:r>
          </a:p>
          <a:p>
            <a:pPr lvl="2" eaLnBrk="1" hangingPunct="1">
              <a:lnSpc>
                <a:spcPct val="160000"/>
              </a:lnSpc>
            </a:pPr>
            <a:r>
              <a:rPr lang="el-GR" altLang="el-GR" sz="1800" dirty="0"/>
              <a:t>Πολλούς χρήστες ή</a:t>
            </a:r>
            <a:r>
              <a:rPr lang="en-US" altLang="el-GR" sz="1800" dirty="0"/>
              <a:t> / </a:t>
            </a:r>
            <a:r>
              <a:rPr lang="el-GR" altLang="el-GR" sz="1800" dirty="0"/>
              <a:t>και</a:t>
            </a:r>
          </a:p>
          <a:p>
            <a:pPr lvl="2" eaLnBrk="1" hangingPunct="1">
              <a:lnSpc>
                <a:spcPct val="160000"/>
              </a:lnSpc>
            </a:pPr>
            <a:r>
              <a:rPr lang="el-GR" altLang="el-GR" sz="1800" dirty="0"/>
              <a:t>Πολλές συνόδους</a:t>
            </a:r>
            <a:endParaRPr lang="en-US" altLang="el-GR"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0BD24F1-6B82-4217-9630-44A178DCEFC6}"/>
              </a:ext>
            </a:extLst>
          </p:cNvPr>
          <p:cNvSpPr>
            <a:spLocks noGrp="1" noChangeArrowheads="1"/>
          </p:cNvSpPr>
          <p:nvPr>
            <p:ph type="title"/>
          </p:nvPr>
        </p:nvSpPr>
        <p:spPr>
          <a:xfrm>
            <a:off x="1944688" y="623888"/>
            <a:ext cx="6589712" cy="1281112"/>
          </a:xfrm>
        </p:spPr>
        <p:txBody>
          <a:bodyPr/>
          <a:lstStyle/>
          <a:p>
            <a:pPr eaLnBrk="1" hangingPunct="1"/>
            <a:r>
              <a:rPr lang="en-US" altLang="el-GR"/>
              <a:t>Clusters</a:t>
            </a:r>
            <a:endParaRPr lang="en-GB" altLang="el-GR"/>
          </a:p>
        </p:txBody>
      </p:sp>
      <p:sp>
        <p:nvSpPr>
          <p:cNvPr id="37891" name="Rectangle 3">
            <a:extLst>
              <a:ext uri="{FF2B5EF4-FFF2-40B4-BE49-F238E27FC236}">
                <a16:creationId xmlns:a16="http://schemas.microsoft.com/office/drawing/2014/main" id="{C25C8AE1-2A39-485A-87D2-8C9060CA7906}"/>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70000"/>
              </a:lnSpc>
              <a:spcAft>
                <a:spcPts val="0"/>
              </a:spcAft>
              <a:buFont typeface="Wingdings 3" charset="2"/>
              <a:buChar char=""/>
              <a:defRPr/>
            </a:pPr>
            <a:r>
              <a:rPr lang="el-GR" altLang="el-GR" sz="2000" dirty="0">
                <a:solidFill>
                  <a:schemeClr val="tx1">
                    <a:lumMod val="75000"/>
                    <a:lumOff val="25000"/>
                  </a:schemeClr>
                </a:solidFill>
              </a:rPr>
              <a:t>Αναφέρεται σε ένα σύνολο ενοποιημένων μηχανημάτων που τρέχουν την ίδια διαδικασία παράλληλα χωρίζοντας μια εργασία σε τμήματα που γίνονται από το κάθε μηχάνημα ξεχωριστά και στη συνέχεια ενώνονται για να δημιουργηθεί το τελικό αποτέλεσμα</a:t>
            </a:r>
            <a:endParaRPr lang="en-US" altLang="el-GR" sz="20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altLang="el-GR" sz="2000" dirty="0">
                <a:solidFill>
                  <a:schemeClr val="tx1">
                    <a:lumMod val="75000"/>
                    <a:lumOff val="25000"/>
                  </a:schemeClr>
                </a:solidFill>
              </a:rPr>
              <a:t>Διασύνδεση με υψηλής ταχύτητας </a:t>
            </a:r>
            <a:r>
              <a:rPr lang="en-US" altLang="el-GR" sz="2000" dirty="0">
                <a:solidFill>
                  <a:schemeClr val="tx1">
                    <a:lumMod val="75000"/>
                    <a:lumOff val="25000"/>
                  </a:schemeClr>
                </a:solidFill>
              </a:rPr>
              <a:t>LAN</a:t>
            </a:r>
            <a:endParaRPr lang="el-GR" altLang="el-GR" sz="20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n-US" altLang="el-GR" sz="2000" dirty="0">
                <a:solidFill>
                  <a:schemeClr val="tx1">
                    <a:lumMod val="75000"/>
                    <a:lumOff val="25000"/>
                  </a:schemeClr>
                </a:solidFill>
              </a:rPr>
              <a:t>Cluster: </a:t>
            </a:r>
            <a:r>
              <a:rPr lang="el-GR" altLang="el-GR" sz="2000" dirty="0">
                <a:solidFill>
                  <a:schemeClr val="tx1">
                    <a:lumMod val="75000"/>
                    <a:lumOff val="25000"/>
                  </a:schemeClr>
                </a:solidFill>
              </a:rPr>
              <a:t>Σύνολο των κόμβων που σχηματίζουν μια ενιαία "παράλληλη" μηχανή</a:t>
            </a:r>
            <a:endParaRPr lang="en-US" altLang="el-GR" sz="2000" dirty="0">
              <a:solidFill>
                <a:schemeClr val="tx1">
                  <a:lumMod val="75000"/>
                  <a:lumOff val="25000"/>
                </a:schemeClr>
              </a:solidFill>
            </a:endParaRPr>
          </a:p>
          <a:p>
            <a:pPr lvl="1" eaLnBrk="1" fontAlgn="auto" hangingPunct="1">
              <a:lnSpc>
                <a:spcPct val="170000"/>
              </a:lnSpc>
              <a:spcAft>
                <a:spcPts val="0"/>
              </a:spcAft>
              <a:buFont typeface="Wingdings 3" charset="2"/>
              <a:buChar char=""/>
              <a:defRPr/>
            </a:pPr>
            <a:r>
              <a:rPr lang="el-GR" altLang="el-GR" sz="1800" dirty="0">
                <a:solidFill>
                  <a:schemeClr val="tx1">
                    <a:lumMod val="75000"/>
                    <a:lumOff val="25000"/>
                  </a:schemeClr>
                </a:solidFill>
              </a:rPr>
              <a:t>Δίνει τη δυνατότητα συνεργασίας πολλαπλών υπολογιστών για την επίλυση μεγάλων και πολύπλοκων προβλημάτων </a:t>
            </a:r>
          </a:p>
          <a:p>
            <a:pPr lvl="2" eaLnBrk="1" fontAlgn="auto" hangingPunct="1">
              <a:lnSpc>
                <a:spcPct val="170000"/>
              </a:lnSpc>
              <a:spcAft>
                <a:spcPts val="0"/>
              </a:spcAft>
              <a:buFont typeface="Wingdings 3" charset="2"/>
              <a:buChar char=""/>
              <a:defRPr/>
            </a:pPr>
            <a:r>
              <a:rPr lang="el-GR" altLang="el-GR" sz="1800" dirty="0">
                <a:solidFill>
                  <a:schemeClr val="tx1">
                    <a:lumMod val="75000"/>
                    <a:lumOff val="25000"/>
                  </a:schemeClr>
                </a:solidFill>
              </a:rPr>
              <a:t>Παράδειγμα:</a:t>
            </a:r>
            <a:r>
              <a:rPr lang="en-US" altLang="el-GR" sz="1800" dirty="0">
                <a:solidFill>
                  <a:schemeClr val="tx1">
                    <a:lumMod val="75000"/>
                    <a:lumOff val="25000"/>
                  </a:schemeClr>
                </a:solidFill>
              </a:rPr>
              <a:t> </a:t>
            </a:r>
            <a:r>
              <a:rPr lang="el-GR" altLang="el-GR" sz="1800" dirty="0">
                <a:solidFill>
                  <a:schemeClr val="tx1">
                    <a:lumMod val="75000"/>
                    <a:lumOff val="25000"/>
                  </a:schemeClr>
                </a:solidFill>
              </a:rPr>
              <a:t>πρόγνωση καιρού</a:t>
            </a:r>
          </a:p>
        </p:txBody>
      </p:sp>
    </p:spTree>
    <p:extLst>
      <p:ext uri="{BB962C8B-B14F-4D97-AF65-F5344CB8AC3E}">
        <p14:creationId xmlns:p14="http://schemas.microsoft.com/office/powerpoint/2010/main" val="3368183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D28CC14-DDC6-43DA-8099-DFB3A5E03082}"/>
              </a:ext>
            </a:extLst>
          </p:cNvPr>
          <p:cNvSpPr>
            <a:spLocks noGrp="1" noChangeArrowheads="1"/>
          </p:cNvSpPr>
          <p:nvPr>
            <p:ph type="title"/>
          </p:nvPr>
        </p:nvSpPr>
        <p:spPr>
          <a:xfrm>
            <a:off x="1944688" y="623888"/>
            <a:ext cx="6589712" cy="1281112"/>
          </a:xfrm>
        </p:spPr>
        <p:txBody>
          <a:bodyPr/>
          <a:lstStyle/>
          <a:p>
            <a:pPr eaLnBrk="1" hangingPunct="1"/>
            <a:r>
              <a:rPr lang="el-GR" altLang="el-GR" sz="4000"/>
              <a:t>Τύποι </a:t>
            </a:r>
            <a:r>
              <a:rPr lang="en-US" altLang="el-GR" sz="4000"/>
              <a:t>Clustering</a:t>
            </a:r>
            <a:endParaRPr lang="en-GB" altLang="el-GR" sz="4000"/>
          </a:p>
        </p:txBody>
      </p:sp>
      <p:sp>
        <p:nvSpPr>
          <p:cNvPr id="39939" name="Rectangle 4">
            <a:extLst>
              <a:ext uri="{FF2B5EF4-FFF2-40B4-BE49-F238E27FC236}">
                <a16:creationId xmlns:a16="http://schemas.microsoft.com/office/drawing/2014/main" id="{F3B4BD21-6253-47EA-BC8C-7849F5CD8595}"/>
              </a:ext>
            </a:extLst>
          </p:cNvPr>
          <p:cNvSpPr>
            <a:spLocks noGrp="1" noChangeArrowheads="1"/>
          </p:cNvSpPr>
          <p:nvPr>
            <p:ph idx="1"/>
          </p:nvPr>
        </p:nvSpPr>
        <p:spPr>
          <a:xfrm>
            <a:off x="1943100" y="2133600"/>
            <a:ext cx="6591300" cy="3778250"/>
          </a:xfrm>
        </p:spPr>
        <p:txBody>
          <a:bodyPr rtlCol="0">
            <a:normAutofit/>
          </a:bodyPr>
          <a:lstStyle/>
          <a:p>
            <a:pPr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High-availability clusters</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Διάφορες υπηρεσίες είναι διαμοιρασμένες σε διάφορους κόμβους</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Διατίθενται</a:t>
            </a:r>
            <a:r>
              <a:rPr lang="en-GB" altLang="el-GR" sz="1100" dirty="0">
                <a:solidFill>
                  <a:schemeClr val="tx1">
                    <a:lumMod val="75000"/>
                    <a:lumOff val="25000"/>
                  </a:schemeClr>
                </a:solidFill>
              </a:rPr>
              <a:t> </a:t>
            </a:r>
            <a:r>
              <a:rPr lang="el-GR" altLang="el-GR" sz="1100" dirty="0">
                <a:solidFill>
                  <a:schemeClr val="tx1">
                    <a:lumMod val="75000"/>
                    <a:lumOff val="25000"/>
                  </a:schemeClr>
                </a:solidFill>
              </a:rPr>
              <a:t>πλεονάζοντες κόμβοι</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Αν κάποιος κόμβος πέσει, τότε οι υπηρεσίες του ξεκινούν σε άλλους κόμβους</a:t>
            </a:r>
            <a:endParaRPr lang="en-US" altLang="el-GR" sz="11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Load-balancing clusters</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Ένας συγκεκριμένος κόμβος λειτουργεί σαν ένα είδος </a:t>
            </a:r>
            <a:r>
              <a:rPr lang="el-GR" altLang="el-GR" sz="1100" dirty="0" err="1">
                <a:solidFill>
                  <a:schemeClr val="tx1">
                    <a:lumMod val="75000"/>
                    <a:lumOff val="25000"/>
                  </a:schemeClr>
                </a:solidFill>
              </a:rPr>
              <a:t>εξισορροπητή</a:t>
            </a:r>
            <a:r>
              <a:rPr lang="el-GR" altLang="el-GR" sz="1100" dirty="0">
                <a:solidFill>
                  <a:schemeClr val="tx1">
                    <a:lumMod val="75000"/>
                    <a:lumOff val="25000"/>
                  </a:schemeClr>
                </a:solidFill>
              </a:rPr>
              <a:t> φορτίου για την κατανομή του φορτίου σε ένα σύνολο κόμβων, έτσι ώστε το υλικό να αξιοποιείται αποτελεσματικά</a:t>
            </a:r>
            <a:endParaRPr lang="en-US" altLang="el-GR" sz="1100" dirty="0">
              <a:solidFill>
                <a:schemeClr val="tx1">
                  <a:lumMod val="75000"/>
                  <a:lumOff val="25000"/>
                </a:schemeClr>
              </a:solidFill>
            </a:endParaRPr>
          </a:p>
          <a:p>
            <a:pPr eaLnBrk="1" fontAlgn="auto" hangingPunct="1">
              <a:lnSpc>
                <a:spcPct val="170000"/>
              </a:lnSpc>
              <a:spcAft>
                <a:spcPts val="0"/>
              </a:spcAft>
              <a:buFont typeface="Wingdings 3" charset="2"/>
              <a:buChar char=""/>
              <a:defRPr/>
            </a:pPr>
            <a:endParaRPr lang="el-GR" altLang="el-GR" sz="1400" dirty="0">
              <a:solidFill>
                <a:schemeClr val="tx1">
                  <a:lumMod val="75000"/>
                  <a:lumOff val="25000"/>
                </a:schemeClr>
              </a:solidFill>
            </a:endParaRPr>
          </a:p>
        </p:txBody>
      </p:sp>
    </p:spTree>
    <p:extLst>
      <p:ext uri="{BB962C8B-B14F-4D97-AF65-F5344CB8AC3E}">
        <p14:creationId xmlns:p14="http://schemas.microsoft.com/office/powerpoint/2010/main" val="166493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0D089D19-B5ED-4BEA-A29B-9F7F657CEF8B}"/>
              </a:ext>
            </a:extLst>
          </p:cNvPr>
          <p:cNvSpPr>
            <a:spLocks noGrp="1" noChangeArrowheads="1"/>
          </p:cNvSpPr>
          <p:nvPr>
            <p:ph type="title"/>
          </p:nvPr>
        </p:nvSpPr>
        <p:spPr>
          <a:xfrm>
            <a:off x="1944688" y="623888"/>
            <a:ext cx="6589712" cy="1281112"/>
          </a:xfrm>
        </p:spPr>
        <p:txBody>
          <a:bodyPr/>
          <a:lstStyle/>
          <a:p>
            <a:pPr eaLnBrk="1" hangingPunct="1"/>
            <a:r>
              <a:rPr lang="en-US" altLang="el-GR"/>
              <a:t>Database cluster</a:t>
            </a:r>
            <a:endParaRPr lang="el-GR" altLang="el-GR"/>
          </a:p>
        </p:txBody>
      </p:sp>
      <p:sp>
        <p:nvSpPr>
          <p:cNvPr id="67587" name="Content Placeholder 2">
            <a:extLst>
              <a:ext uri="{FF2B5EF4-FFF2-40B4-BE49-F238E27FC236}">
                <a16:creationId xmlns:a16="http://schemas.microsoft.com/office/drawing/2014/main" id="{013F55EF-8F00-40A9-B753-7E5C5825EFEC}"/>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dirty="0"/>
              <a:t>Πολλοί διακομιστές βάσης δεδομένων</a:t>
            </a:r>
          </a:p>
          <a:p>
            <a:pPr marL="514350" indent="-457200" eaLnBrk="1" hangingPunct="1"/>
            <a:r>
              <a:rPr lang="el-GR" altLang="el-GR" dirty="0"/>
              <a:t>Οργανωμένοι πίσω από έναν κεντρικό κόμβο</a:t>
            </a:r>
          </a:p>
          <a:p>
            <a:pPr marL="514350" indent="-457200" eaLnBrk="1" hangingPunct="1"/>
            <a:r>
              <a:rPr lang="el-GR" altLang="el-GR" dirty="0"/>
              <a:t>Ενημερώνουν ο ένας τον άλλον σε (σχεδόν) πραγματικό χρόνο</a:t>
            </a:r>
            <a:endParaRPr lang="en-GB" altLang="el-GR" dirty="0"/>
          </a:p>
          <a:p>
            <a:pPr marL="914400" lvl="1" indent="-457200" eaLnBrk="1" hangingPunct="1"/>
            <a:r>
              <a:rPr lang="el-GR" altLang="el-GR" dirty="0"/>
              <a:t>Όχι πάντοτε</a:t>
            </a:r>
          </a:p>
          <a:p>
            <a:pPr marL="514350" indent="-457200" eaLnBrk="1" hangingPunct="1"/>
            <a:r>
              <a:rPr lang="el-GR" altLang="el-GR" dirty="0"/>
              <a:t>Το επίπεδο εφαρμογής τους βλέπει σαν έναν «λογικό» κόμβο</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C05A1DC-5232-4DB9-8DD0-5B0BC6BC6295}"/>
              </a:ext>
            </a:extLst>
          </p:cNvPr>
          <p:cNvSpPr>
            <a:spLocks noGrp="1" noChangeArrowheads="1"/>
          </p:cNvSpPr>
          <p:nvPr>
            <p:ph type="title"/>
          </p:nvPr>
        </p:nvSpPr>
        <p:spPr>
          <a:xfrm>
            <a:off x="1944688" y="623888"/>
            <a:ext cx="6589712" cy="1281112"/>
          </a:xfrm>
        </p:spPr>
        <p:txBody>
          <a:bodyPr/>
          <a:lstStyle/>
          <a:p>
            <a:pPr eaLnBrk="1" hangingPunct="1"/>
            <a:r>
              <a:rPr lang="en-US" altLang="el-GR"/>
              <a:t>Database cluster</a:t>
            </a:r>
            <a:r>
              <a:rPr lang="el-GR" altLang="el-GR"/>
              <a:t> – </a:t>
            </a:r>
            <a:r>
              <a:rPr lang="en-US" altLang="el-GR"/>
              <a:t>Oracle RAC</a:t>
            </a:r>
            <a:endParaRPr lang="el-GR" altLang="el-GR"/>
          </a:p>
        </p:txBody>
      </p:sp>
      <p:pic>
        <p:nvPicPr>
          <p:cNvPr id="68611" name="Picture 3">
            <a:extLst>
              <a:ext uri="{FF2B5EF4-FFF2-40B4-BE49-F238E27FC236}">
                <a16:creationId xmlns:a16="http://schemas.microsoft.com/office/drawing/2014/main" id="{3D33D921-8A2A-4D83-A702-F98BA42C3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989138"/>
            <a:ext cx="448627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E073DB2-14CF-4B96-890C-DD71B073A8EF}"/>
              </a:ext>
            </a:extLst>
          </p:cNvPr>
          <p:cNvSpPr>
            <a:spLocks noGrp="1" noChangeArrowheads="1"/>
          </p:cNvSpPr>
          <p:nvPr>
            <p:ph type="title"/>
          </p:nvPr>
        </p:nvSpPr>
        <p:spPr>
          <a:xfrm>
            <a:off x="1944688" y="623888"/>
            <a:ext cx="6589712" cy="1281112"/>
          </a:xfrm>
        </p:spPr>
        <p:txBody>
          <a:bodyPr/>
          <a:lstStyle/>
          <a:p>
            <a:pPr eaLnBrk="1" hangingPunct="1"/>
            <a:r>
              <a:rPr lang="en-US" altLang="el-GR"/>
              <a:t>Database cluster</a:t>
            </a:r>
            <a:r>
              <a:rPr lang="el-GR" altLang="el-GR"/>
              <a:t> – </a:t>
            </a:r>
            <a:r>
              <a:rPr lang="en-US" altLang="el-GR"/>
              <a:t>SQL Server</a:t>
            </a:r>
            <a:endParaRPr lang="el-GR" altLang="el-GR"/>
          </a:p>
        </p:txBody>
      </p:sp>
      <p:pic>
        <p:nvPicPr>
          <p:cNvPr id="69635" name="Picture 5" descr="A picture containing object&#10;&#10;Description generated with very high confidence">
            <a:extLst>
              <a:ext uri="{FF2B5EF4-FFF2-40B4-BE49-F238E27FC236}">
                <a16:creationId xmlns:a16="http://schemas.microsoft.com/office/drawing/2014/main" id="{C9814214-EF02-4382-ABB8-9E592444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890713"/>
            <a:ext cx="5170488"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47396040-F28D-4403-8780-544529316C64}"/>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 - </a:t>
            </a:r>
            <a:r>
              <a:rPr lang="en-US" altLang="el-GR"/>
              <a:t>Eshop</a:t>
            </a:r>
            <a:endParaRPr lang="el-GR" altLang="el-GR"/>
          </a:p>
        </p:txBody>
      </p:sp>
      <p:sp>
        <p:nvSpPr>
          <p:cNvPr id="70659" name="Content Placeholder 2">
            <a:extLst>
              <a:ext uri="{FF2B5EF4-FFF2-40B4-BE49-F238E27FC236}">
                <a16:creationId xmlns:a16="http://schemas.microsoft.com/office/drawing/2014/main" id="{37FE66D3-FB20-4B83-8C76-F89A82373C45}"/>
              </a:ext>
            </a:extLst>
          </p:cNvPr>
          <p:cNvSpPr>
            <a:spLocks noGrp="1" noChangeArrowheads="1"/>
          </p:cNvSpPr>
          <p:nvPr>
            <p:ph idx="1"/>
          </p:nvPr>
        </p:nvSpPr>
        <p:spPr>
          <a:xfrm>
            <a:off x="1943100" y="2133600"/>
            <a:ext cx="6591300" cy="3778250"/>
          </a:xfrm>
        </p:spPr>
        <p:txBody>
          <a:bodyPr/>
          <a:lstStyle/>
          <a:p>
            <a:pPr eaLnBrk="1" hangingPunct="1"/>
            <a:r>
              <a:rPr lang="el-GR" altLang="el-GR"/>
              <a:t>Ας πάρουμε τώρα την περίπτωση ενός ηλεκτρονικού καταστήματος. Κλιμακώνει οριζόντια όπως το ειδησεογραφικό </a:t>
            </a:r>
            <a:r>
              <a:rPr lang="en-US" altLang="el-GR"/>
              <a:t>site</a:t>
            </a:r>
            <a:r>
              <a:rPr lang="el-GR" altLang="el-GR"/>
              <a:t> ?</a:t>
            </a:r>
            <a:endParaRPr lang="en-US" altLang="el-GR"/>
          </a:p>
          <a:p>
            <a:pPr lvl="1" eaLnBrk="1" hangingPunct="1"/>
            <a:r>
              <a:rPr lang="el-GR" altLang="el-GR"/>
              <a:t>Όχι</a:t>
            </a:r>
          </a:p>
          <a:p>
            <a:pPr lvl="1" eaLnBrk="1" hangingPunct="1"/>
            <a:r>
              <a:rPr lang="el-GR" altLang="el-GR"/>
              <a:t>Είναι </a:t>
            </a:r>
            <a:r>
              <a:rPr lang="en-US" altLang="el-GR"/>
              <a:t>stateful </a:t>
            </a:r>
            <a:r>
              <a:rPr lang="el-GR" altLang="el-GR"/>
              <a:t>υπηρεσία</a:t>
            </a:r>
          </a:p>
          <a:p>
            <a:pPr lvl="1" eaLnBrk="1" hangingPunct="1"/>
            <a:r>
              <a:rPr lang="el-GR" altLang="el-GR"/>
              <a:t>Κάθε νέα αίτηση σχετίζεται με την προηγούμενη</a:t>
            </a:r>
          </a:p>
          <a:p>
            <a:pPr lvl="1" eaLnBrk="1" hangingPunct="1"/>
            <a:r>
              <a:rPr lang="el-GR" altLang="el-GR"/>
              <a:t>Γιατί;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2DBBC02-8C5E-4C26-A313-1CC6497760BB}"/>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 - </a:t>
            </a:r>
            <a:r>
              <a:rPr lang="en-US" altLang="el-GR"/>
              <a:t>Eshop</a:t>
            </a:r>
            <a:endParaRPr lang="el-GR" altLang="el-GR"/>
          </a:p>
        </p:txBody>
      </p:sp>
      <p:sp>
        <p:nvSpPr>
          <p:cNvPr id="71683" name="Content Placeholder 2">
            <a:extLst>
              <a:ext uri="{FF2B5EF4-FFF2-40B4-BE49-F238E27FC236}">
                <a16:creationId xmlns:a16="http://schemas.microsoft.com/office/drawing/2014/main" id="{CA7209AF-0BBD-43F6-B32C-F68B52DB0061}"/>
              </a:ext>
            </a:extLst>
          </p:cNvPr>
          <p:cNvSpPr>
            <a:spLocks noGrp="1" noChangeArrowheads="1"/>
          </p:cNvSpPr>
          <p:nvPr>
            <p:ph idx="1"/>
          </p:nvPr>
        </p:nvSpPr>
        <p:spPr>
          <a:xfrm>
            <a:off x="1943100" y="2133600"/>
            <a:ext cx="6591300" cy="3778250"/>
          </a:xfrm>
        </p:spPr>
        <p:txBody>
          <a:bodyPr/>
          <a:lstStyle/>
          <a:p>
            <a:pPr eaLnBrk="1" hangingPunct="1"/>
            <a:r>
              <a:rPr lang="el-GR" altLang="el-GR"/>
              <a:t>Κάθε φορά που ο χρήστης επιλέγει κάποιο προϊόν θα πρέπει να ενημερωθεί το καλάθι του</a:t>
            </a:r>
          </a:p>
          <a:p>
            <a:pPr eaLnBrk="1" hangingPunct="1"/>
            <a:r>
              <a:rPr lang="el-GR" altLang="el-GR"/>
              <a:t>Το καλάθι είναι μια οντότητα στον κώδικα και «ζει» μέσα σε έναν (ή και περισσότερους) διακομιστές</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3C7357B-B985-45FC-96F2-98C16A0EA707}"/>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 - </a:t>
            </a:r>
            <a:r>
              <a:rPr lang="en-US" altLang="el-GR"/>
              <a:t>Eshop</a:t>
            </a:r>
            <a:endParaRPr lang="el-GR" altLang="el-GR"/>
          </a:p>
        </p:txBody>
      </p:sp>
      <p:sp>
        <p:nvSpPr>
          <p:cNvPr id="72707" name="Content Placeholder 2">
            <a:extLst>
              <a:ext uri="{FF2B5EF4-FFF2-40B4-BE49-F238E27FC236}">
                <a16:creationId xmlns:a16="http://schemas.microsoft.com/office/drawing/2014/main" id="{E750F5CF-AE18-415E-A25E-E570C2EB24D2}"/>
              </a:ext>
            </a:extLst>
          </p:cNvPr>
          <p:cNvSpPr>
            <a:spLocks noGrp="1" noChangeArrowheads="1"/>
          </p:cNvSpPr>
          <p:nvPr>
            <p:ph idx="1"/>
          </p:nvPr>
        </p:nvSpPr>
        <p:spPr>
          <a:xfrm>
            <a:off x="1943100" y="2133600"/>
            <a:ext cx="6591300" cy="3778250"/>
          </a:xfrm>
        </p:spPr>
        <p:txBody>
          <a:bodyPr/>
          <a:lstStyle/>
          <a:p>
            <a:pPr eaLnBrk="1" hangingPunct="1"/>
            <a:r>
              <a:rPr lang="el-GR" altLang="el-GR"/>
              <a:t>Στην περίπτωση πολλών διακομιστών, θα πρέπει όλοι να έχουν την ίδια όψη για το καλάθι του χρήστη</a:t>
            </a:r>
          </a:p>
          <a:p>
            <a:pPr eaLnBrk="1" hangingPunct="1"/>
            <a:r>
              <a:rPr lang="el-GR" altLang="el-GR"/>
              <a:t>Αν αυτό δεν έχει προβλεφθεί από την αρχή, το σύστημα δεν μπορεί να επεκταθεί οριζόντια</a:t>
            </a:r>
          </a:p>
          <a:p>
            <a:pPr eaLnBrk="1" hangingPunct="1"/>
            <a:r>
              <a:rPr lang="el-GR" altLang="el-GR"/>
              <a:t>Άρα σε κάποιο σημείο του συστήματος, θα πρέπει να αποθηκεύεται η τρέχουσα κατάσταση του χρήστη</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9DA8BB91-DDAD-4DEC-8483-74D782253461}"/>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Session</a:t>
            </a:r>
            <a:r>
              <a:rPr lang="el-GR" altLang="el-GR"/>
              <a:t> </a:t>
            </a:r>
            <a:r>
              <a:rPr lang="en-US" altLang="el-GR"/>
              <a:t>info</a:t>
            </a:r>
            <a:endParaRPr lang="el-GR" altLang="el-GR"/>
          </a:p>
        </p:txBody>
      </p:sp>
      <p:sp>
        <p:nvSpPr>
          <p:cNvPr id="57347" name="Content Placeholder 2">
            <a:extLst>
              <a:ext uri="{FF2B5EF4-FFF2-40B4-BE49-F238E27FC236}">
                <a16:creationId xmlns:a16="http://schemas.microsoft.com/office/drawing/2014/main" id="{24E18646-3833-4060-B9A8-65AF86FC6447}"/>
              </a:ext>
            </a:extLst>
          </p:cNvPr>
          <p:cNvSpPr>
            <a:spLocks noGrp="1" noChangeArrowheads="1"/>
          </p:cNvSpPr>
          <p:nvPr>
            <p:ph idx="1"/>
          </p:nvPr>
        </p:nvSpPr>
        <p:spPr>
          <a:xfrm>
            <a:off x="1943100" y="2133600"/>
            <a:ext cx="6591300" cy="3778250"/>
          </a:xfrm>
        </p:spPr>
        <p:txBody>
          <a:bodyPr rtlCol="0">
            <a:normAutofit fontScale="92500" lnSpcReduction="20000"/>
          </a:bodyPr>
          <a:lstStyle/>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Η κατάσταση του χρήστη μπορεί να αποθηκεύεται στην πλευρά του πελάτη</a:t>
            </a:r>
          </a:p>
          <a:p>
            <a:pPr lvl="1"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Cookies</a:t>
            </a:r>
          </a:p>
          <a:p>
            <a:pPr lvl="1"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Browser storage</a:t>
            </a: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Δεν επιβαρύνεται η </a:t>
            </a:r>
            <a:r>
              <a:rPr lang="en-US" altLang="el-GR" sz="1400" dirty="0">
                <a:solidFill>
                  <a:schemeClr val="tx1">
                    <a:lumMod val="75000"/>
                    <a:lumOff val="25000"/>
                  </a:schemeClr>
                </a:solidFill>
              </a:rPr>
              <a:t>server-side </a:t>
            </a:r>
            <a:r>
              <a:rPr lang="el-GR" altLang="el-GR" sz="1400" dirty="0">
                <a:solidFill>
                  <a:schemeClr val="tx1">
                    <a:lumMod val="75000"/>
                    <a:lumOff val="25000"/>
                  </a:schemeClr>
                </a:solidFill>
              </a:rPr>
              <a:t>υποδομή με την τήρηση της κατάστασης</a:t>
            </a: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Όμως δεν έχουμε πλήρη έλεγχο των δεδομένων. Μπορεί ο χρήστης, ηθελημένα ή αθέλητα, να τα αλλοιώσει / διαγράψει</a:t>
            </a:r>
            <a:endParaRPr lang="en-US" altLang="el-GR" sz="14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Σε κάθε αίτηση θα πρέπει να μεταφέρεται η τρέχουσα κατάσταση πίσω στον εξυπηρετητή. Πιθανόν το μέγεθος (σε </a:t>
            </a:r>
            <a:r>
              <a:rPr lang="en-US" altLang="el-GR" sz="1400" dirty="0">
                <a:solidFill>
                  <a:schemeClr val="tx1">
                    <a:lumMod val="75000"/>
                    <a:lumOff val="25000"/>
                  </a:schemeClr>
                </a:solidFill>
              </a:rPr>
              <a:t>KB) </a:t>
            </a:r>
            <a:r>
              <a:rPr lang="el-GR" altLang="el-GR" sz="1400" dirty="0">
                <a:solidFill>
                  <a:schemeClr val="tx1">
                    <a:lumMod val="75000"/>
                    <a:lumOff val="25000"/>
                  </a:schemeClr>
                </a:solidFill>
              </a:rPr>
              <a:t>της αίτησης να επιβραδύνει την λειτουργία της υπηρεσίας</a:t>
            </a: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Νομικά θέματα</a:t>
            </a:r>
          </a:p>
          <a:p>
            <a:pPr eaLnBrk="1" fontAlgn="auto" hangingPunct="1">
              <a:lnSpc>
                <a:spcPct val="170000"/>
              </a:lnSpc>
              <a:spcAft>
                <a:spcPts val="0"/>
              </a:spcAft>
              <a:buFont typeface="Wingdings 3" charset="2"/>
              <a:buChar char=""/>
              <a:defRPr/>
            </a:pPr>
            <a:endParaRPr lang="el-GR" altLang="el-GR" sz="1400" dirty="0">
              <a:solidFill>
                <a:schemeClr val="tx1">
                  <a:lumMod val="75000"/>
                  <a:lumOff val="2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4D03B87-93AF-46CF-B632-2C58D0D28CB7}"/>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sp>
        <p:nvSpPr>
          <p:cNvPr id="74755" name="Content Placeholder 2">
            <a:extLst>
              <a:ext uri="{FF2B5EF4-FFF2-40B4-BE49-F238E27FC236}">
                <a16:creationId xmlns:a16="http://schemas.microsoft.com/office/drawing/2014/main" id="{78E127C7-0574-4BB8-BD67-61955A0C2BFF}"/>
              </a:ext>
            </a:extLst>
          </p:cNvPr>
          <p:cNvSpPr>
            <a:spLocks noGrp="1" noChangeArrowheads="1"/>
          </p:cNvSpPr>
          <p:nvPr>
            <p:ph idx="1"/>
          </p:nvPr>
        </p:nvSpPr>
        <p:spPr>
          <a:xfrm>
            <a:off x="1943100" y="2133600"/>
            <a:ext cx="6591300" cy="3778250"/>
          </a:xfrm>
        </p:spPr>
        <p:txBody>
          <a:bodyPr/>
          <a:lstStyle/>
          <a:p>
            <a:pPr eaLnBrk="1" hangingPunct="1"/>
            <a:r>
              <a:rPr lang="el-GR" altLang="el-GR" dirty="0"/>
              <a:t>Διακομιστές μας (</a:t>
            </a:r>
            <a:r>
              <a:rPr lang="en-US" altLang="el-GR" dirty="0"/>
              <a:t>web / application) </a:t>
            </a:r>
            <a:r>
              <a:rPr lang="el-GR" altLang="el-GR" dirty="0"/>
              <a:t>βρίσκονται πίσω από έναν </a:t>
            </a:r>
            <a:r>
              <a:rPr lang="en-US" altLang="el-GR" dirty="0"/>
              <a:t>load balancer</a:t>
            </a:r>
          </a:p>
          <a:p>
            <a:pPr eaLnBrk="1" hangingPunct="1"/>
            <a:r>
              <a:rPr lang="el-GR" altLang="el-GR" dirty="0"/>
              <a:t>Ο </a:t>
            </a:r>
            <a:r>
              <a:rPr lang="en-US" altLang="el-GR" dirty="0"/>
              <a:t>LB</a:t>
            </a:r>
            <a:r>
              <a:rPr lang="el-GR" altLang="el-GR" dirty="0"/>
              <a:t> μπορεί να ρυθμιστεί έτσι ώστε</a:t>
            </a:r>
          </a:p>
          <a:p>
            <a:pPr lvl="1" eaLnBrk="1" hangingPunct="1"/>
            <a:r>
              <a:rPr lang="el-GR" altLang="el-GR" dirty="0"/>
              <a:t>Εφόσον η πρώτη αίτηση μιας συνόδου καταλήξει σε έναν διακομιστή</a:t>
            </a:r>
          </a:p>
          <a:p>
            <a:pPr lvl="1" eaLnBrk="1" hangingPunct="1"/>
            <a:r>
              <a:rPr lang="el-GR" altLang="el-GR" dirty="0"/>
              <a:t>Όλες οι επόμενες αιτήσεις για την ίδια σύνοδο να δρομολογούνται στον ίδιο διακομιστή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0A424FC-CB00-456C-BDD6-924369A3AEE9}"/>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l-GR" altLang="el-GR"/>
          </a:p>
        </p:txBody>
      </p:sp>
      <p:sp>
        <p:nvSpPr>
          <p:cNvPr id="3" name="Content Placeholder 2">
            <a:extLst>
              <a:ext uri="{FF2B5EF4-FFF2-40B4-BE49-F238E27FC236}">
                <a16:creationId xmlns:a16="http://schemas.microsoft.com/office/drawing/2014/main" id="{ED505B94-40FE-457F-A2CF-37FCFDE7C011}"/>
              </a:ext>
            </a:extLst>
          </p:cNvPr>
          <p:cNvSpPr>
            <a:spLocks noGrp="1"/>
          </p:cNvSpPr>
          <p:nvPr>
            <p:ph idx="1"/>
          </p:nvPr>
        </p:nvSpPr>
        <p:spPr>
          <a:xfrm>
            <a:off x="1943100" y="2133600"/>
            <a:ext cx="6591300" cy="3778250"/>
          </a:xfrm>
        </p:spPr>
        <p:txBody>
          <a:bodyPr rtlCol="0">
            <a:normAutofit fontScale="70000" lnSpcReduction="20000"/>
          </a:bodyPr>
          <a:lstStyle/>
          <a:p>
            <a:pPr eaLnBrk="1" fontAlgn="auto" hangingPunct="1">
              <a:spcAft>
                <a:spcPts val="0"/>
              </a:spcAft>
              <a:buFont typeface="Wingdings 3" charset="2"/>
              <a:buChar char=""/>
              <a:defRPr/>
            </a:pPr>
            <a:r>
              <a:rPr lang="el-GR" altLang="el-GR" sz="2800" dirty="0">
                <a:solidFill>
                  <a:schemeClr val="tx1">
                    <a:lumMod val="75000"/>
                    <a:lumOff val="25000"/>
                  </a:schemeClr>
                </a:solidFill>
              </a:rPr>
              <a:t>Συνήθως μιλάμε για συστήματα 3 ή 4 επιπέδων</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Client</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Web</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Application</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Database</a:t>
            </a:r>
          </a:p>
          <a:p>
            <a:pPr eaLnBrk="1" fontAlgn="auto" hangingPunct="1">
              <a:spcAft>
                <a:spcPts val="0"/>
              </a:spcAft>
              <a:buFont typeface="Wingdings 3" charset="2"/>
              <a:buChar char=""/>
              <a:defRPr/>
            </a:pPr>
            <a:r>
              <a:rPr lang="el-GR" altLang="el-GR" sz="2800" dirty="0">
                <a:solidFill>
                  <a:schemeClr val="tx1">
                    <a:lumMod val="75000"/>
                    <a:lumOff val="25000"/>
                  </a:schemeClr>
                </a:solidFill>
              </a:rPr>
              <a:t>Ανάλογα με τις τεχνολογίες υλοποίησης και την αρχιτεκτονική, τα επίπεδα </a:t>
            </a:r>
            <a:r>
              <a:rPr lang="en-US" altLang="el-GR" sz="2800" dirty="0">
                <a:solidFill>
                  <a:schemeClr val="tx1">
                    <a:lumMod val="75000"/>
                    <a:lumOff val="25000"/>
                  </a:schemeClr>
                </a:solidFill>
              </a:rPr>
              <a:t>Web/Application </a:t>
            </a:r>
            <a:r>
              <a:rPr lang="el-GR" altLang="el-GR" sz="2800" dirty="0">
                <a:solidFill>
                  <a:schemeClr val="tx1">
                    <a:lumMod val="75000"/>
                    <a:lumOff val="25000"/>
                  </a:schemeClr>
                </a:solidFill>
              </a:rPr>
              <a:t>μπορούν να συνενωθούν σε ένα</a:t>
            </a:r>
            <a:endParaRPr lang="en-US" altLang="el-GR" sz="2800" dirty="0">
              <a:solidFill>
                <a:schemeClr val="tx1">
                  <a:lumMod val="75000"/>
                  <a:lumOff val="25000"/>
                </a:schemeClr>
              </a:solidFill>
            </a:endParaRPr>
          </a:p>
          <a:p>
            <a:pPr eaLnBrk="1" fontAlgn="auto" hangingPunct="1">
              <a:spcAft>
                <a:spcPts val="0"/>
              </a:spcAft>
              <a:buFont typeface="Wingdings 3" charset="2"/>
              <a:buChar char=""/>
              <a:defRPr/>
            </a:pPr>
            <a:endParaRPr lang="el-GR" dirty="0">
              <a:solidFill>
                <a:schemeClr val="tx1">
                  <a:lumMod val="75000"/>
                  <a:lumOff val="2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C2AA678-2D93-4388-9492-7F8720DDBAC3}"/>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sp>
        <p:nvSpPr>
          <p:cNvPr id="75779" name="Content Placeholder 2">
            <a:extLst>
              <a:ext uri="{FF2B5EF4-FFF2-40B4-BE49-F238E27FC236}">
                <a16:creationId xmlns:a16="http://schemas.microsoft.com/office/drawing/2014/main" id="{C4DE4A97-E413-4653-B961-3A1AD8159F3A}"/>
              </a:ext>
            </a:extLst>
          </p:cNvPr>
          <p:cNvSpPr>
            <a:spLocks noGrp="1" noChangeArrowheads="1"/>
          </p:cNvSpPr>
          <p:nvPr>
            <p:ph idx="1"/>
          </p:nvPr>
        </p:nvSpPr>
        <p:spPr>
          <a:xfrm>
            <a:off x="1943100" y="2133600"/>
            <a:ext cx="6591300" cy="3778250"/>
          </a:xfrm>
        </p:spPr>
        <p:txBody>
          <a:bodyPr/>
          <a:lstStyle/>
          <a:p>
            <a:pPr eaLnBrk="1" hangingPunct="1"/>
            <a:r>
              <a:rPr lang="el-GR" altLang="el-GR"/>
              <a:t>Δεν χρειάζεται αλλαγή στην λογική της υπηρεσίας</a:t>
            </a:r>
          </a:p>
          <a:p>
            <a:pPr lvl="1" eaLnBrk="1" hangingPunct="1"/>
            <a:r>
              <a:rPr lang="el-GR" altLang="el-GR"/>
              <a:t>Αφού η κατάσταση κάθε χρήστη τηρείται πάντα στον ίδιο κόμβο</a:t>
            </a:r>
          </a:p>
          <a:p>
            <a:pPr eaLnBrk="1" hangingPunct="1"/>
            <a:r>
              <a:rPr lang="el-GR" altLang="el-GR"/>
              <a:t>Όμως, αν πάθει κάτι ο </a:t>
            </a:r>
            <a:r>
              <a:rPr lang="en-US" altLang="el-GR"/>
              <a:t>LB </a:t>
            </a:r>
            <a:r>
              <a:rPr lang="el-GR" altLang="el-GR"/>
              <a:t>χάνονται όλες οι σύνοδοι</a:t>
            </a:r>
          </a:p>
          <a:p>
            <a:pPr eaLnBrk="1" hangingPunct="1"/>
            <a:r>
              <a:rPr lang="el-GR" altLang="el-GR"/>
              <a:t>Δεν μοιράζεται εντελώς αναλογικά το φορτίο στους διακομιστές</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ADA695CF-FC44-4E05-801B-4DB5599D32C3}"/>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pic>
        <p:nvPicPr>
          <p:cNvPr id="76803" name="Picture 4" descr="A screenshot of a cell phone&#10;&#10;Description generated with very high confidence">
            <a:extLst>
              <a:ext uri="{FF2B5EF4-FFF2-40B4-BE49-F238E27FC236}">
                <a16:creationId xmlns:a16="http://schemas.microsoft.com/office/drawing/2014/main" id="{0E072FEB-0D5F-4507-9E1C-A4077E958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8" y="2033588"/>
            <a:ext cx="6396037"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F332CA7-EC12-4BA8-BA3A-CAC5FEFEBBFF}"/>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pic>
        <p:nvPicPr>
          <p:cNvPr id="77827" name="Picture 2">
            <a:extLst>
              <a:ext uri="{FF2B5EF4-FFF2-40B4-BE49-F238E27FC236}">
                <a16:creationId xmlns:a16="http://schemas.microsoft.com/office/drawing/2014/main" id="{F6A32146-BCEE-4249-A247-8112017D5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21855"/>
          <a:stretch>
            <a:fillRect/>
          </a:stretch>
        </p:blipFill>
        <p:spPr bwMode="auto">
          <a:xfrm>
            <a:off x="1965325" y="2090738"/>
            <a:ext cx="6388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8DEDBFFE-DECB-492A-8C30-99917C84A967}"/>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at the Web / App tier</a:t>
            </a:r>
            <a:endParaRPr lang="el-GR" altLang="el-GR"/>
          </a:p>
        </p:txBody>
      </p:sp>
      <p:sp>
        <p:nvSpPr>
          <p:cNvPr id="78851" name="Content Placeholder 2">
            <a:extLst>
              <a:ext uri="{FF2B5EF4-FFF2-40B4-BE49-F238E27FC236}">
                <a16:creationId xmlns:a16="http://schemas.microsoft.com/office/drawing/2014/main" id="{EAB40A0F-DB18-40F1-99E7-02646161EA90}"/>
              </a:ext>
            </a:extLst>
          </p:cNvPr>
          <p:cNvSpPr>
            <a:spLocks noGrp="1" noChangeArrowheads="1"/>
          </p:cNvSpPr>
          <p:nvPr>
            <p:ph idx="1"/>
          </p:nvPr>
        </p:nvSpPr>
        <p:spPr>
          <a:xfrm>
            <a:off x="1943100" y="2133600"/>
            <a:ext cx="6591300" cy="3778250"/>
          </a:xfrm>
        </p:spPr>
        <p:txBody>
          <a:bodyPr/>
          <a:lstStyle/>
          <a:p>
            <a:pPr eaLnBrk="1" hangingPunct="1"/>
            <a:r>
              <a:rPr lang="el-GR" altLang="el-GR" dirty="0"/>
              <a:t>Με χρήση κατάλληλων τεχνολογιών, μπορούν οι διακομιστές να</a:t>
            </a:r>
            <a:r>
              <a:rPr lang="en-US" altLang="el-GR" dirty="0"/>
              <a:t> </a:t>
            </a:r>
            <a:r>
              <a:rPr lang="el-GR" altLang="el-GR" dirty="0"/>
              <a:t>διατηρούν όλοι αντίγραφα της κατάστασης των χρηστών</a:t>
            </a:r>
          </a:p>
          <a:p>
            <a:pPr eaLnBrk="1" hangingPunct="1"/>
            <a:r>
              <a:rPr lang="el-GR" altLang="el-GR" dirty="0"/>
              <a:t>Η προσέγγιση αυτή ονομάζεται </a:t>
            </a:r>
            <a:r>
              <a:rPr lang="en-US" altLang="el-GR" dirty="0"/>
              <a:t>replicated clustering</a:t>
            </a:r>
          </a:p>
          <a:p>
            <a:pPr eaLnBrk="1" hangingPunct="1"/>
            <a:r>
              <a:rPr lang="el-GR" altLang="el-GR" dirty="0"/>
              <a:t>Είναι πολύ διαδιδομένη σε τεχνολογίες </a:t>
            </a:r>
            <a:r>
              <a:rPr lang="en-US" altLang="el-GR" dirty="0"/>
              <a:t>Enterprise Java (JEE)</a:t>
            </a:r>
            <a:endParaRPr lang="el-GR" altLang="el-G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7AB8CDB-C1AA-45F4-B719-20DE50B02FB7}"/>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at the Web / App tier</a:t>
            </a:r>
            <a:endParaRPr lang="el-GR" altLang="el-GR"/>
          </a:p>
        </p:txBody>
      </p:sp>
      <p:sp>
        <p:nvSpPr>
          <p:cNvPr id="63491" name="Content Placeholder 2">
            <a:extLst>
              <a:ext uri="{FF2B5EF4-FFF2-40B4-BE49-F238E27FC236}">
                <a16:creationId xmlns:a16="http://schemas.microsoft.com/office/drawing/2014/main" id="{B18CFC29-F794-40CB-88FE-1EC0A06E7268}"/>
              </a:ext>
            </a:extLst>
          </p:cNvPr>
          <p:cNvSpPr>
            <a:spLocks noGrp="1" noChangeArrowheads="1"/>
          </p:cNvSpPr>
          <p:nvPr>
            <p:ph idx="1"/>
          </p:nvPr>
        </p:nvSpPr>
        <p:spPr>
          <a:xfrm>
            <a:off x="1943100" y="2133600"/>
            <a:ext cx="6591300" cy="3778250"/>
          </a:xfrm>
        </p:spPr>
        <p:txBody>
          <a:bodyPr rtlCol="0">
            <a:normAutofit fontScale="62500" lnSpcReduction="20000"/>
          </a:bodyPr>
          <a:lstStyle/>
          <a:p>
            <a:pPr eaLnBrk="1" fontAlgn="auto" hangingPunct="1">
              <a:spcAft>
                <a:spcPts val="0"/>
              </a:spcAft>
              <a:buFont typeface="Wingdings 3" charset="2"/>
              <a:buChar char=""/>
              <a:defRPr/>
            </a:pPr>
            <a:r>
              <a:rPr lang="en-US" altLang="el-GR" sz="2800">
                <a:solidFill>
                  <a:schemeClr val="tx1">
                    <a:lumMod val="75000"/>
                    <a:lumOff val="25000"/>
                  </a:schemeClr>
                </a:solidFill>
              </a:rPr>
              <a:t>JEE</a:t>
            </a:r>
            <a:endParaRPr lang="el-GR" altLang="el-GR" sz="2800">
              <a:solidFill>
                <a:schemeClr val="tx1">
                  <a:lumMod val="75000"/>
                  <a:lumOff val="25000"/>
                </a:schemeClr>
              </a:solidFill>
            </a:endParaRPr>
          </a:p>
          <a:p>
            <a:pPr lvl="1" eaLnBrk="1" fontAlgn="auto" hangingPunct="1">
              <a:spcAft>
                <a:spcPts val="0"/>
              </a:spcAft>
              <a:buFont typeface="Wingdings 3" charset="2"/>
              <a:buChar char=""/>
              <a:defRPr/>
            </a:pPr>
            <a:r>
              <a:rPr lang="el-GR" altLang="el-GR" sz="2400">
                <a:solidFill>
                  <a:schemeClr val="tx1">
                    <a:lumMod val="75000"/>
                    <a:lumOff val="25000"/>
                  </a:schemeClr>
                </a:solidFill>
              </a:rPr>
              <a:t>Εγγενής υποστήριξη</a:t>
            </a:r>
          </a:p>
          <a:p>
            <a:pPr lvl="1" eaLnBrk="1" fontAlgn="auto" hangingPunct="1">
              <a:spcAft>
                <a:spcPts val="0"/>
              </a:spcAft>
              <a:buFont typeface="Wingdings 3" charset="2"/>
              <a:buChar char=""/>
              <a:defRPr/>
            </a:pPr>
            <a:r>
              <a:rPr lang="el-GR" altLang="el-GR" sz="2400">
                <a:solidFill>
                  <a:schemeClr val="tx1">
                    <a:lumMod val="75000"/>
                    <a:lumOff val="25000"/>
                  </a:schemeClr>
                </a:solidFill>
              </a:rPr>
              <a:t>Εξαρτάται από τον κάθε </a:t>
            </a:r>
            <a:r>
              <a:rPr lang="en-US" altLang="el-GR" sz="2400">
                <a:solidFill>
                  <a:schemeClr val="tx1">
                    <a:lumMod val="75000"/>
                    <a:lumOff val="25000"/>
                  </a:schemeClr>
                </a:solidFill>
              </a:rPr>
              <a:t>container</a:t>
            </a:r>
          </a:p>
          <a:p>
            <a:pPr eaLnBrk="1" fontAlgn="auto" hangingPunct="1">
              <a:spcAft>
                <a:spcPts val="0"/>
              </a:spcAft>
              <a:buFont typeface="Wingdings 3" charset="2"/>
              <a:buChar char=""/>
              <a:defRPr/>
            </a:pPr>
            <a:r>
              <a:rPr lang="en-US" altLang="el-GR" sz="2800">
                <a:solidFill>
                  <a:schemeClr val="tx1">
                    <a:lumMod val="75000"/>
                    <a:lumOff val="25000"/>
                  </a:schemeClr>
                </a:solidFill>
              </a:rPr>
              <a:t>Plain Java</a:t>
            </a:r>
          </a:p>
          <a:p>
            <a:pPr lvl="1" eaLnBrk="1" fontAlgn="auto" hangingPunct="1">
              <a:spcAft>
                <a:spcPts val="0"/>
              </a:spcAft>
              <a:buFont typeface="Wingdings 3" charset="2"/>
              <a:buChar char=""/>
              <a:defRPr/>
            </a:pPr>
            <a:r>
              <a:rPr lang="el-GR" altLang="el-GR" sz="2400">
                <a:solidFill>
                  <a:schemeClr val="tx1">
                    <a:lumMod val="75000"/>
                    <a:lumOff val="25000"/>
                  </a:schemeClr>
                </a:solidFill>
              </a:rPr>
              <a:t>Με χρήση ειδικών βιβλιοθηκών</a:t>
            </a:r>
          </a:p>
          <a:p>
            <a:pPr lvl="1" eaLnBrk="1" fontAlgn="auto" hangingPunct="1">
              <a:spcAft>
                <a:spcPts val="0"/>
              </a:spcAft>
              <a:buFont typeface="Wingdings 3" charset="2"/>
              <a:buChar char=""/>
              <a:defRPr/>
            </a:pPr>
            <a:r>
              <a:rPr lang="el-GR" altLang="el-GR" sz="2400">
                <a:solidFill>
                  <a:schemeClr val="tx1">
                    <a:lumMod val="75000"/>
                    <a:lumOff val="25000"/>
                  </a:schemeClr>
                </a:solidFill>
              </a:rPr>
              <a:t>Π.χ. </a:t>
            </a:r>
            <a:r>
              <a:rPr lang="en-US" altLang="el-GR" sz="2400">
                <a:solidFill>
                  <a:schemeClr val="tx1">
                    <a:lumMod val="75000"/>
                    <a:lumOff val="25000"/>
                  </a:schemeClr>
                </a:solidFill>
                <a:hlinkClick r:id="rId2"/>
              </a:rPr>
              <a:t>www.terracotta.org</a:t>
            </a:r>
            <a:endParaRPr lang="en-US" altLang="el-GR" sz="2400">
              <a:solidFill>
                <a:schemeClr val="tx1">
                  <a:lumMod val="75000"/>
                  <a:lumOff val="25000"/>
                </a:schemeClr>
              </a:solidFill>
            </a:endParaRPr>
          </a:p>
          <a:p>
            <a:pPr eaLnBrk="1" fontAlgn="auto" hangingPunct="1">
              <a:spcAft>
                <a:spcPts val="0"/>
              </a:spcAft>
              <a:buFont typeface="Wingdings 3" charset="2"/>
              <a:buChar char=""/>
              <a:defRPr/>
            </a:pPr>
            <a:r>
              <a:rPr lang="el-GR" altLang="el-GR" sz="2800">
                <a:solidFill>
                  <a:schemeClr val="tx1">
                    <a:lumMod val="75000"/>
                    <a:lumOff val="25000"/>
                  </a:schemeClr>
                </a:solidFill>
              </a:rPr>
              <a:t>Άλλες γλώσσες (</a:t>
            </a:r>
            <a:r>
              <a:rPr lang="en-US" altLang="el-GR" sz="2800">
                <a:solidFill>
                  <a:schemeClr val="tx1">
                    <a:lumMod val="75000"/>
                    <a:lumOff val="25000"/>
                  </a:schemeClr>
                </a:solidFill>
              </a:rPr>
              <a:t>PHP </a:t>
            </a:r>
            <a:r>
              <a:rPr lang="el-GR" altLang="el-GR" sz="2800">
                <a:solidFill>
                  <a:schemeClr val="tx1">
                    <a:lumMod val="75000"/>
                    <a:lumOff val="25000"/>
                  </a:schemeClr>
                </a:solidFill>
              </a:rPr>
              <a:t>κλπ)</a:t>
            </a:r>
          </a:p>
          <a:p>
            <a:pPr lvl="1" eaLnBrk="1" fontAlgn="auto" hangingPunct="1">
              <a:spcAft>
                <a:spcPts val="0"/>
              </a:spcAft>
              <a:buFont typeface="Wingdings 3" charset="2"/>
              <a:buChar char=""/>
              <a:defRPr/>
            </a:pPr>
            <a:r>
              <a:rPr lang="el-GR" altLang="el-GR" sz="2400">
                <a:solidFill>
                  <a:schemeClr val="tx1">
                    <a:lumMod val="75000"/>
                    <a:lumOff val="25000"/>
                  </a:schemeClr>
                </a:solidFill>
              </a:rPr>
              <a:t>Με χρήση ειδικών βιβλιοθηκών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6C9E462-5DDF-4C17-9895-F96DE0E163CA}"/>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at the Web / App tier</a:t>
            </a:r>
            <a:endParaRPr lang="el-GR" altLang="el-GR"/>
          </a:p>
        </p:txBody>
      </p:sp>
      <p:pic>
        <p:nvPicPr>
          <p:cNvPr id="80899" name="Picture 5">
            <a:extLst>
              <a:ext uri="{FF2B5EF4-FFF2-40B4-BE49-F238E27FC236}">
                <a16:creationId xmlns:a16="http://schemas.microsoft.com/office/drawing/2014/main" id="{57FE53F9-F3D3-46EA-B43B-32EB8D0E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426" r="7201" b="-3426"/>
          <a:stretch>
            <a:fillRect/>
          </a:stretch>
        </p:blipFill>
        <p:spPr bwMode="auto">
          <a:xfrm>
            <a:off x="2051050" y="2016125"/>
            <a:ext cx="5437188"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54B4002-264C-44E2-A31D-FE64C5CF7B96}"/>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Database tier</a:t>
            </a:r>
            <a:endParaRPr lang="el-GR" altLang="el-GR"/>
          </a:p>
        </p:txBody>
      </p:sp>
      <p:sp>
        <p:nvSpPr>
          <p:cNvPr id="81923" name="Content Placeholder 2">
            <a:extLst>
              <a:ext uri="{FF2B5EF4-FFF2-40B4-BE49-F238E27FC236}">
                <a16:creationId xmlns:a16="http://schemas.microsoft.com/office/drawing/2014/main" id="{29E84A42-2ADE-4020-85D3-743FCA0273FC}"/>
              </a:ext>
            </a:extLst>
          </p:cNvPr>
          <p:cNvSpPr>
            <a:spLocks noGrp="1" noChangeArrowheads="1"/>
          </p:cNvSpPr>
          <p:nvPr>
            <p:ph idx="1"/>
          </p:nvPr>
        </p:nvSpPr>
        <p:spPr>
          <a:xfrm>
            <a:off x="1943100" y="2133600"/>
            <a:ext cx="6591300" cy="3778250"/>
          </a:xfrm>
        </p:spPr>
        <p:txBody>
          <a:bodyPr/>
          <a:lstStyle/>
          <a:p>
            <a:pPr eaLnBrk="1" hangingPunct="1"/>
            <a:r>
              <a:rPr lang="el-GR" altLang="el-GR"/>
              <a:t>Μια πολύ διαδεδομένη λύση είναι να αποθηκεύεται η κατάσταση της συνόδου στην βάση δεδομένων</a:t>
            </a:r>
          </a:p>
          <a:p>
            <a:pPr eaLnBrk="1" hangingPunct="1"/>
            <a:r>
              <a:rPr lang="el-GR" altLang="el-GR"/>
              <a:t>Έτσι κάθε φορά που ο χρήστης πραγματοποιήσει μια ενέργεια θα πρέπει η νέα κατάσταση να αποθηκευτεί στη βάση</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65C1962-5A76-4543-94E5-A33CC432DF64}"/>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Database tier</a:t>
            </a:r>
            <a:endParaRPr lang="el-GR" altLang="el-GR"/>
          </a:p>
        </p:txBody>
      </p:sp>
      <p:sp>
        <p:nvSpPr>
          <p:cNvPr id="82947" name="Content Placeholder 2">
            <a:extLst>
              <a:ext uri="{FF2B5EF4-FFF2-40B4-BE49-F238E27FC236}">
                <a16:creationId xmlns:a16="http://schemas.microsoft.com/office/drawing/2014/main" id="{C6F4A18B-C541-48C3-BD1D-B716C8045D47}"/>
              </a:ext>
            </a:extLst>
          </p:cNvPr>
          <p:cNvSpPr>
            <a:spLocks noGrp="1" noChangeArrowheads="1"/>
          </p:cNvSpPr>
          <p:nvPr>
            <p:ph idx="1"/>
          </p:nvPr>
        </p:nvSpPr>
        <p:spPr>
          <a:xfrm>
            <a:off x="1943100" y="2133600"/>
            <a:ext cx="6591300" cy="3778250"/>
          </a:xfrm>
        </p:spPr>
        <p:txBody>
          <a:bodyPr/>
          <a:lstStyle/>
          <a:p>
            <a:pPr eaLnBrk="1" hangingPunct="1"/>
            <a:r>
              <a:rPr lang="el-GR" altLang="el-GR" dirty="0"/>
              <a:t>Η προσέγγιση αυτή είναι ικανοποιητική για υπηρεσίες με μικρό έως μέτριο αριθμό χρηστών</a:t>
            </a:r>
          </a:p>
          <a:p>
            <a:pPr eaLnBrk="1" hangingPunct="1"/>
            <a:r>
              <a:rPr lang="el-GR" altLang="el-GR" dirty="0"/>
              <a:t>Όταν το πλήθος των χρηστών υπερβεί ένα συγκεκριμένο όριο τότε η βάση γίνεται ουσιαστικά το σημείο «συμφόρησης» της υπηρεσίας</a:t>
            </a:r>
          </a:p>
          <a:p>
            <a:pPr eaLnBrk="1" hangingPunct="1"/>
            <a:r>
              <a:rPr lang="el-GR" altLang="el-GR" dirty="0"/>
              <a:t>Θα πρέπει να γίνει </a:t>
            </a:r>
            <a:r>
              <a:rPr lang="en-US" altLang="el-GR" dirty="0"/>
              <a:t>scale-out </a:t>
            </a:r>
            <a:r>
              <a:rPr lang="el-GR" altLang="el-GR" dirty="0"/>
              <a:t>γεγονός που συνήθως συνεπάγεται οικονομική επιβάρυνση κυρίως σε άδειες και δευτερευόντως σε υλικό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97A5053-B7F7-4C9D-85EA-DCAA44694CCB}"/>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Database tier</a:t>
            </a:r>
            <a:endParaRPr lang="el-GR" altLang="el-GR"/>
          </a:p>
        </p:txBody>
      </p:sp>
      <p:pic>
        <p:nvPicPr>
          <p:cNvPr id="83971" name="Picture 4" descr="A close up of a device&#10;&#10;Description generated with very high confidence">
            <a:extLst>
              <a:ext uri="{FF2B5EF4-FFF2-40B4-BE49-F238E27FC236}">
                <a16:creationId xmlns:a16="http://schemas.microsoft.com/office/drawing/2014/main" id="{3578A5F1-0756-4646-A7A5-077BAF2AB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16113"/>
            <a:ext cx="6011863"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05F26D1-D976-4F36-B898-58703E415CE1}"/>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Caching</a:t>
            </a:r>
            <a:endParaRPr lang="el-GR" altLang="el-GR"/>
          </a:p>
        </p:txBody>
      </p:sp>
      <p:sp>
        <p:nvSpPr>
          <p:cNvPr id="84995" name="Content Placeholder 2">
            <a:extLst>
              <a:ext uri="{FF2B5EF4-FFF2-40B4-BE49-F238E27FC236}">
                <a16:creationId xmlns:a16="http://schemas.microsoft.com/office/drawing/2014/main" id="{B8898B7A-5C5C-4294-8C4E-831C2E872762}"/>
              </a:ext>
            </a:extLst>
          </p:cNvPr>
          <p:cNvSpPr>
            <a:spLocks noGrp="1" noChangeArrowheads="1"/>
          </p:cNvSpPr>
          <p:nvPr>
            <p:ph idx="1"/>
          </p:nvPr>
        </p:nvSpPr>
        <p:spPr>
          <a:xfrm>
            <a:off x="1943100" y="2133600"/>
            <a:ext cx="6591300" cy="3778250"/>
          </a:xfrm>
        </p:spPr>
        <p:txBody>
          <a:bodyPr/>
          <a:lstStyle/>
          <a:p>
            <a:pPr eaLnBrk="1" hangingPunct="1">
              <a:lnSpc>
                <a:spcPct val="170000"/>
              </a:lnSpc>
            </a:pPr>
            <a:r>
              <a:rPr lang="el-GR" altLang="el-GR" dirty="0"/>
              <a:t>Αντί για βάση, πιο βολικό είναι να χρησιμοποιηθεί μια ενδιάμεση μνήμη (</a:t>
            </a:r>
            <a:r>
              <a:rPr lang="en-US" altLang="el-GR" dirty="0"/>
              <a:t>cache)</a:t>
            </a:r>
          </a:p>
          <a:p>
            <a:pPr eaLnBrk="1" hangingPunct="1">
              <a:lnSpc>
                <a:spcPct val="170000"/>
              </a:lnSpc>
            </a:pPr>
            <a:r>
              <a:rPr lang="el-GR" altLang="el-GR" dirty="0"/>
              <a:t>Μια </a:t>
            </a:r>
            <a:r>
              <a:rPr lang="en-US" altLang="el-GR" dirty="0"/>
              <a:t>cache </a:t>
            </a:r>
            <a:r>
              <a:rPr lang="el-GR" altLang="el-GR" dirty="0"/>
              <a:t>δίνει πάρα πολύ μεγάλη ταχύτητα τόσο στο γράψιμο όσο και στο διάβασμα</a:t>
            </a:r>
          </a:p>
          <a:p>
            <a:pPr eaLnBrk="1" hangingPunct="1">
              <a:lnSpc>
                <a:spcPct val="170000"/>
              </a:lnSpc>
            </a:pPr>
            <a:r>
              <a:rPr lang="el-GR" altLang="el-GR" dirty="0"/>
              <a:t>Όμως διαθέτει περιορισμένες δυνατότητες αναζήτησης (συνήθως με βάση ένα και μοναδικό πεδίο)</a:t>
            </a:r>
            <a:endParaRPr lang="en-US" alt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59ED244-17F7-442F-BCBB-8656880C911E}"/>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n-GB" altLang="el-GR"/>
          </a:p>
        </p:txBody>
      </p:sp>
      <p:pic>
        <p:nvPicPr>
          <p:cNvPr id="24579" name="Picture 4" descr="Overview_of_a_three-tier_application">
            <a:extLst>
              <a:ext uri="{FF2B5EF4-FFF2-40B4-BE49-F238E27FC236}">
                <a16:creationId xmlns:a16="http://schemas.microsoft.com/office/drawing/2014/main" id="{5AAA8FEE-C8D4-4D45-929D-BC8F2F99F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700213"/>
            <a:ext cx="67818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18A11C51-1EDA-4068-8860-C6A04626AFB1}"/>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Caching</a:t>
            </a:r>
            <a:endParaRPr lang="el-GR" altLang="el-GR"/>
          </a:p>
        </p:txBody>
      </p:sp>
      <p:sp>
        <p:nvSpPr>
          <p:cNvPr id="3" name="Content Placeholder 2">
            <a:extLst>
              <a:ext uri="{FF2B5EF4-FFF2-40B4-BE49-F238E27FC236}">
                <a16:creationId xmlns:a16="http://schemas.microsoft.com/office/drawing/2014/main" id="{78408723-2787-4559-8B77-C47DA74A857A}"/>
              </a:ext>
            </a:extLst>
          </p:cNvPr>
          <p:cNvSpPr>
            <a:spLocks noGrp="1"/>
          </p:cNvSpPr>
          <p:nvPr>
            <p:ph idx="1"/>
          </p:nvPr>
        </p:nvSpPr>
        <p:spPr>
          <a:xfrm>
            <a:off x="1943100" y="2133600"/>
            <a:ext cx="6591300" cy="3778250"/>
          </a:xfrm>
        </p:spPr>
        <p:txBody>
          <a:bodyPr rtlCol="0">
            <a:normAutofit fontScale="92500"/>
          </a:bodyPr>
          <a:lstStyle/>
          <a:p>
            <a:pPr eaLnBrk="1" fontAlgn="auto" hangingPunct="1">
              <a:lnSpc>
                <a:spcPct val="170000"/>
              </a:lnSpc>
              <a:spcAft>
                <a:spcPts val="0"/>
              </a:spcAft>
              <a:buFont typeface="Wingdings 3" charset="2"/>
              <a:buChar char=""/>
              <a:defRPr/>
            </a:pPr>
            <a:r>
              <a:rPr lang="el-GR" dirty="0">
                <a:solidFill>
                  <a:schemeClr val="tx1">
                    <a:lumMod val="75000"/>
                    <a:lumOff val="25000"/>
                  </a:schemeClr>
                </a:solidFill>
              </a:rPr>
              <a:t>Επίσης κάποια δεδομένα</a:t>
            </a:r>
            <a:r>
              <a:rPr lang="en-US" dirty="0">
                <a:solidFill>
                  <a:schemeClr val="tx1">
                    <a:lumMod val="75000"/>
                    <a:lumOff val="25000"/>
                  </a:schemeClr>
                </a:solidFill>
              </a:rPr>
              <a:t> </a:t>
            </a:r>
            <a:r>
              <a:rPr lang="el-GR" dirty="0">
                <a:solidFill>
                  <a:schemeClr val="tx1">
                    <a:lumMod val="75000"/>
                    <a:lumOff val="25000"/>
                  </a:schemeClr>
                </a:solidFill>
              </a:rPr>
              <a:t>πρέπει, σε εύλογο χρόνο, είτε να αποθηκεύονται μόνιμα στην βάση είτε να διαγράφονται</a:t>
            </a:r>
          </a:p>
          <a:p>
            <a:pPr lvl="1" eaLnBrk="1" fontAlgn="auto" hangingPunct="1">
              <a:lnSpc>
                <a:spcPct val="170000"/>
              </a:lnSpc>
              <a:spcAft>
                <a:spcPts val="0"/>
              </a:spcAft>
              <a:buFont typeface="Wingdings 3" charset="2"/>
              <a:buChar char=""/>
              <a:defRPr/>
            </a:pPr>
            <a:r>
              <a:rPr lang="en-US" sz="1200" dirty="0">
                <a:solidFill>
                  <a:schemeClr val="tx1">
                    <a:lumMod val="75000"/>
                    <a:lumOff val="25000"/>
                  </a:schemeClr>
                </a:solidFill>
              </a:rPr>
              <a:t>Cache invalidation</a:t>
            </a:r>
            <a:endParaRPr lang="el-GR" sz="12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dirty="0">
                <a:solidFill>
                  <a:schemeClr val="tx1">
                    <a:lumMod val="75000"/>
                    <a:lumOff val="25000"/>
                  </a:schemeClr>
                </a:solidFill>
              </a:rPr>
              <a:t>Δημοφιλή προϊόντα </a:t>
            </a:r>
            <a:r>
              <a:rPr lang="en-US" dirty="0">
                <a:solidFill>
                  <a:schemeClr val="tx1">
                    <a:lumMod val="75000"/>
                    <a:lumOff val="25000"/>
                  </a:schemeClr>
                </a:solidFill>
              </a:rPr>
              <a:t>caching </a:t>
            </a:r>
            <a:r>
              <a:rPr lang="el-GR" dirty="0">
                <a:solidFill>
                  <a:schemeClr val="tx1">
                    <a:lumMod val="75000"/>
                    <a:lumOff val="25000"/>
                  </a:schemeClr>
                </a:solidFill>
              </a:rPr>
              <a:t>είναι</a:t>
            </a:r>
          </a:p>
          <a:p>
            <a:pPr lvl="1" eaLnBrk="1" fontAlgn="auto" hangingPunct="1">
              <a:lnSpc>
                <a:spcPct val="170000"/>
              </a:lnSpc>
              <a:spcAft>
                <a:spcPts val="0"/>
              </a:spcAft>
              <a:buFont typeface="Wingdings 3" charset="2"/>
              <a:buChar char=""/>
              <a:defRPr/>
            </a:pPr>
            <a:r>
              <a:rPr lang="en-US" dirty="0">
                <a:solidFill>
                  <a:schemeClr val="tx1">
                    <a:lumMod val="75000"/>
                    <a:lumOff val="25000"/>
                  </a:schemeClr>
                </a:solidFill>
              </a:rPr>
              <a:t>Memcached</a:t>
            </a:r>
          </a:p>
          <a:p>
            <a:pPr lvl="1" eaLnBrk="1" fontAlgn="auto" hangingPunct="1">
              <a:lnSpc>
                <a:spcPct val="170000"/>
              </a:lnSpc>
              <a:spcAft>
                <a:spcPts val="0"/>
              </a:spcAft>
              <a:buFont typeface="Wingdings 3" charset="2"/>
              <a:buChar char=""/>
              <a:defRPr/>
            </a:pPr>
            <a:r>
              <a:rPr lang="en-US" dirty="0">
                <a:solidFill>
                  <a:schemeClr val="tx1">
                    <a:lumMod val="75000"/>
                    <a:lumOff val="25000"/>
                  </a:schemeClr>
                </a:solidFill>
              </a:rPr>
              <a:t>Redis</a:t>
            </a:r>
          </a:p>
          <a:p>
            <a:pPr lvl="1" eaLnBrk="1" fontAlgn="auto" hangingPunct="1">
              <a:lnSpc>
                <a:spcPct val="170000"/>
              </a:lnSpc>
              <a:spcAft>
                <a:spcPts val="0"/>
              </a:spcAft>
              <a:buFont typeface="Wingdings 3" charset="2"/>
              <a:buChar char=""/>
              <a:defRPr/>
            </a:pPr>
            <a:r>
              <a:rPr lang="el-GR" dirty="0">
                <a:solidFill>
                  <a:schemeClr val="tx1">
                    <a:lumMod val="75000"/>
                    <a:lumOff val="25000"/>
                  </a:schemeClr>
                </a:solidFill>
              </a:rPr>
              <a:t>Όλες οι </a:t>
            </a:r>
            <a:r>
              <a:rPr lang="en-US" dirty="0">
                <a:solidFill>
                  <a:schemeClr val="tx1">
                    <a:lumMod val="75000"/>
                    <a:lumOff val="25000"/>
                  </a:schemeClr>
                </a:solidFill>
              </a:rPr>
              <a:t>in-memory databases</a:t>
            </a:r>
            <a:endParaRPr lang="el-GR" dirty="0">
              <a:solidFill>
                <a:schemeClr val="tx1">
                  <a:lumMod val="75000"/>
                  <a:lumOff val="25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7650C296-F0FD-4A76-8858-435CFEBCBA4E}"/>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Caching</a:t>
            </a:r>
            <a:endParaRPr lang="el-GR" altLang="el-GR"/>
          </a:p>
        </p:txBody>
      </p:sp>
      <p:pic>
        <p:nvPicPr>
          <p:cNvPr id="87043" name="Picture 3">
            <a:extLst>
              <a:ext uri="{FF2B5EF4-FFF2-40B4-BE49-F238E27FC236}">
                <a16:creationId xmlns:a16="http://schemas.microsoft.com/office/drawing/2014/main" id="{05FD3ACF-7CE7-4803-BD35-B21C1F37D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773238"/>
            <a:ext cx="572452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a:extLst>
              <a:ext uri="{FF2B5EF4-FFF2-40B4-BE49-F238E27FC236}">
                <a16:creationId xmlns:a16="http://schemas.microsoft.com/office/drawing/2014/main" id="{8E6E5595-00A6-40CF-AC05-06DCBB162694}"/>
              </a:ext>
            </a:extLst>
          </p:cNvPr>
          <p:cNvSpPr>
            <a:spLocks noGrp="1" noChangeArrowheads="1"/>
          </p:cNvSpPr>
          <p:nvPr>
            <p:ph type="title"/>
          </p:nvPr>
        </p:nvSpPr>
        <p:spPr>
          <a:xfrm>
            <a:off x="1943100" y="2074863"/>
            <a:ext cx="6591300" cy="1468437"/>
          </a:xfrm>
        </p:spPr>
        <p:txBody>
          <a:bodyPr/>
          <a:lstStyle/>
          <a:p>
            <a:pPr eaLnBrk="1" hangingPunct="1"/>
            <a:r>
              <a:rPr lang="en-US" altLang="el-GR" dirty="0"/>
              <a:t>Web Services</a:t>
            </a:r>
            <a:endParaRPr lang="el-GR" altLang="el-GR" dirty="0"/>
          </a:p>
        </p:txBody>
      </p:sp>
      <p:sp>
        <p:nvSpPr>
          <p:cNvPr id="2" name="Text Placeholder 1">
            <a:extLst>
              <a:ext uri="{FF2B5EF4-FFF2-40B4-BE49-F238E27FC236}">
                <a16:creationId xmlns:a16="http://schemas.microsoft.com/office/drawing/2014/main" id="{35F15E38-67AF-410D-A50F-B5CFE58F0CE6}"/>
              </a:ext>
            </a:extLst>
          </p:cNvPr>
          <p:cNvSpPr>
            <a:spLocks noGrp="1"/>
          </p:cNvSpPr>
          <p:nvPr>
            <p:ph type="body" idx="1"/>
          </p:nvPr>
        </p:nvSpPr>
        <p:spPr>
          <a:xfrm>
            <a:off x="1943100" y="3581400"/>
            <a:ext cx="6591300" cy="860425"/>
          </a:xfrm>
        </p:spPr>
        <p:txBody>
          <a:bodyPr rtlCol="0">
            <a:normAutofit/>
          </a:bodyPr>
          <a:lstStyle/>
          <a:p>
            <a:pPr eaLnBrk="1" fontAlgn="auto" hangingPunct="1">
              <a:spcAft>
                <a:spcPts val="0"/>
              </a:spcAft>
              <a:buFont typeface="Wingdings 3" charset="2"/>
              <a:buNone/>
              <a:defRPr/>
            </a:pPr>
            <a:endParaRPr lang="el-G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a:extLst>
              <a:ext uri="{FF2B5EF4-FFF2-40B4-BE49-F238E27FC236}">
                <a16:creationId xmlns:a16="http://schemas.microsoft.com/office/drawing/2014/main" id="{DC4DAC15-D56B-4496-988A-BC0569C0205D}"/>
              </a:ext>
            </a:extLst>
          </p:cNvPr>
          <p:cNvSpPr>
            <a:spLocks noGrp="1" noChangeArrowheads="1"/>
          </p:cNvSpPr>
          <p:nvPr>
            <p:ph type="title"/>
          </p:nvPr>
        </p:nvSpPr>
        <p:spPr>
          <a:xfrm>
            <a:off x="1944688" y="623888"/>
            <a:ext cx="6589712" cy="1281112"/>
          </a:xfrm>
        </p:spPr>
        <p:txBody>
          <a:bodyPr/>
          <a:lstStyle/>
          <a:p>
            <a:pPr eaLnBrk="1" hangingPunct="1"/>
            <a:r>
              <a:rPr lang="en-US" altLang="el-GR" dirty="0"/>
              <a:t>Service - Oriented </a:t>
            </a:r>
            <a:r>
              <a:rPr lang="el-GR" altLang="el-GR" dirty="0"/>
              <a:t>αρχιτεκτονική</a:t>
            </a:r>
            <a:r>
              <a:rPr lang="en-US" altLang="el-GR" dirty="0"/>
              <a:t> (SOA)</a:t>
            </a:r>
            <a:endParaRPr lang="el-GR" altLang="el-GR" dirty="0"/>
          </a:p>
        </p:txBody>
      </p:sp>
      <p:sp>
        <p:nvSpPr>
          <p:cNvPr id="65538" name="Rectangle 4">
            <a:extLst>
              <a:ext uri="{FF2B5EF4-FFF2-40B4-BE49-F238E27FC236}">
                <a16:creationId xmlns:a16="http://schemas.microsoft.com/office/drawing/2014/main" id="{174ADEF8-6685-495F-B444-8CE24F5AA9B5}"/>
              </a:ext>
            </a:extLst>
          </p:cNvPr>
          <p:cNvSpPr>
            <a:spLocks noGrp="1" noChangeArrowheads="1"/>
          </p:cNvSpPr>
          <p:nvPr>
            <p:ph idx="1"/>
          </p:nvPr>
        </p:nvSpPr>
        <p:spPr>
          <a:xfrm>
            <a:off x="1943100" y="2133600"/>
            <a:ext cx="6591300" cy="3778250"/>
          </a:xfrm>
        </p:spPr>
        <p:txBody>
          <a:bodyPr rtlCol="0">
            <a:normAutofit fontScale="62500" lnSpcReduction="20000"/>
          </a:bodyPr>
          <a:lstStyle/>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Μια </a:t>
            </a:r>
            <a:r>
              <a:rPr lang="en-US" altLang="el-GR" sz="2800" dirty="0">
                <a:solidFill>
                  <a:schemeClr val="tx1">
                    <a:lumMod val="75000"/>
                    <a:lumOff val="25000"/>
                  </a:schemeClr>
                </a:solidFill>
              </a:rPr>
              <a:t>Service-Oriented </a:t>
            </a:r>
            <a:r>
              <a:rPr lang="el-GR" altLang="el-GR" sz="2800" dirty="0">
                <a:solidFill>
                  <a:schemeClr val="tx1">
                    <a:lumMod val="75000"/>
                    <a:lumOff val="25000"/>
                  </a:schemeClr>
                </a:solidFill>
              </a:rPr>
              <a:t>αρχιτεκτονική είναι ουσιαστικά μια συλλογή από υπηρεσίες (</a:t>
            </a:r>
            <a:r>
              <a:rPr lang="en-US" altLang="el-GR" sz="2800" dirty="0">
                <a:solidFill>
                  <a:schemeClr val="tx1">
                    <a:lumMod val="75000"/>
                    <a:lumOff val="25000"/>
                  </a:schemeClr>
                </a:solidFill>
              </a:rPr>
              <a:t>services</a:t>
            </a:r>
            <a:r>
              <a:rPr lang="el-GR" altLang="el-GR" sz="2800" dirty="0">
                <a:solidFill>
                  <a:schemeClr val="tx1">
                    <a:lumMod val="75000"/>
                    <a:lumOff val="25000"/>
                  </a:schemeClr>
                </a:solidFill>
              </a:rPr>
              <a:t>) που επικοινωνούν μεταξύ τους </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Η επικοινωνία μπορεί να περιλαμβάνει </a:t>
            </a:r>
          </a:p>
          <a:p>
            <a:pPr lvl="1"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απλό "πέρασμα" δεδομένων </a:t>
            </a:r>
          </a:p>
          <a:p>
            <a:pPr lvl="1"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Συντονισμό μιας δραστηριότητας από μια ή περισσότερες υπηρεσίες </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Η πιο δημοφιλής τεχνολογία </a:t>
            </a:r>
            <a:r>
              <a:rPr lang="en-GB" altLang="el-GR" sz="2800" dirty="0">
                <a:solidFill>
                  <a:schemeClr val="tx1">
                    <a:lumMod val="75000"/>
                    <a:lumOff val="25000"/>
                  </a:schemeClr>
                </a:solidFill>
              </a:rPr>
              <a:t>SOA </a:t>
            </a:r>
            <a:r>
              <a:rPr lang="el-GR" altLang="el-GR" sz="2800" dirty="0">
                <a:solidFill>
                  <a:schemeClr val="tx1">
                    <a:lumMod val="75000"/>
                    <a:lumOff val="25000"/>
                  </a:schemeClr>
                </a:solidFill>
              </a:rPr>
              <a:t>είναι τα </a:t>
            </a:r>
            <a:r>
              <a:rPr lang="en-GB" altLang="el-GR" sz="2800" dirty="0">
                <a:solidFill>
                  <a:schemeClr val="tx1">
                    <a:lumMod val="75000"/>
                    <a:lumOff val="25000"/>
                  </a:schemeClr>
                </a:solidFill>
              </a:rPr>
              <a:t>Web Services</a:t>
            </a:r>
            <a:endParaRPr lang="el-GR" altLang="el-GR" sz="2800" dirty="0">
              <a:solidFill>
                <a:schemeClr val="tx1">
                  <a:lumMod val="75000"/>
                  <a:lumOff val="25000"/>
                </a:schemeClr>
              </a:solidFill>
            </a:endParaRPr>
          </a:p>
        </p:txBody>
      </p:sp>
    </p:spTree>
    <p:extLst>
      <p:ext uri="{BB962C8B-B14F-4D97-AF65-F5344CB8AC3E}">
        <p14:creationId xmlns:p14="http://schemas.microsoft.com/office/powerpoint/2010/main" val="4089153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E094-39F6-4A09-8B7D-D5EB96F91C03}"/>
              </a:ext>
            </a:extLst>
          </p:cNvPr>
          <p:cNvSpPr>
            <a:spLocks noGrp="1"/>
          </p:cNvSpPr>
          <p:nvPr>
            <p:ph type="title"/>
          </p:nvPr>
        </p:nvSpPr>
        <p:spPr/>
        <p:txBody>
          <a:bodyPr/>
          <a:lstStyle/>
          <a:p>
            <a:r>
              <a:rPr lang="en-US" altLang="el-GR" dirty="0"/>
              <a:t>Service - Oriented </a:t>
            </a:r>
            <a:r>
              <a:rPr lang="el-GR" altLang="el-GR" dirty="0"/>
              <a:t>αρχιτεκτονική</a:t>
            </a:r>
            <a:r>
              <a:rPr lang="en-US" altLang="el-GR" dirty="0"/>
              <a:t> (SOA)</a:t>
            </a:r>
            <a:endParaRPr lang="el-GR" dirty="0"/>
          </a:p>
        </p:txBody>
      </p:sp>
      <p:sp>
        <p:nvSpPr>
          <p:cNvPr id="4" name="Rectangle 3">
            <a:extLst>
              <a:ext uri="{FF2B5EF4-FFF2-40B4-BE49-F238E27FC236}">
                <a16:creationId xmlns:a16="http://schemas.microsoft.com/office/drawing/2014/main" id="{B807CB89-F2F9-470B-9109-4F179F181669}"/>
              </a:ext>
            </a:extLst>
          </p:cNvPr>
          <p:cNvSpPr/>
          <p:nvPr/>
        </p:nvSpPr>
        <p:spPr>
          <a:xfrm rot="957917">
            <a:off x="1915364" y="3674278"/>
            <a:ext cx="6595074" cy="707886"/>
          </a:xfrm>
          <a:prstGeom prst="rect">
            <a:avLst/>
          </a:prstGeom>
          <a:noFill/>
        </p:spPr>
        <p:txBody>
          <a:bodyPr wrap="none" lIns="91440" tIns="45720" rIns="91440" bIns="45720">
            <a:spAutoFit/>
          </a:bodyPr>
          <a:lstStyle/>
          <a:p>
            <a:pPr algn="ctr"/>
            <a:r>
              <a:rPr lang="el-GR"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Η συνέχεια στο επόμενο…</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76700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6567C31-3BB8-49F0-B9BF-02F940361CE8}"/>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n-GB" altLang="el-GR"/>
          </a:p>
        </p:txBody>
      </p:sp>
      <p:pic>
        <p:nvPicPr>
          <p:cNvPr id="26627" name="Picture 4">
            <a:extLst>
              <a:ext uri="{FF2B5EF4-FFF2-40B4-BE49-F238E27FC236}">
                <a16:creationId xmlns:a16="http://schemas.microsoft.com/office/drawing/2014/main" id="{241DA500-C255-42CF-B281-4DD3468D2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145" t="45166" r="24338" b="38828"/>
          <a:stretch>
            <a:fillRect/>
          </a:stretch>
        </p:blipFill>
        <p:spPr bwMode="auto">
          <a:xfrm>
            <a:off x="1544638" y="2492375"/>
            <a:ext cx="6053137"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90ECC73-7BFB-4EAD-8BEE-AB1DB3C60230}"/>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l-GR" altLang="el-GR"/>
          </a:p>
        </p:txBody>
      </p:sp>
      <p:sp>
        <p:nvSpPr>
          <p:cNvPr id="28675" name="Content Placeholder 2">
            <a:extLst>
              <a:ext uri="{FF2B5EF4-FFF2-40B4-BE49-F238E27FC236}">
                <a16:creationId xmlns:a16="http://schemas.microsoft.com/office/drawing/2014/main" id="{3371A857-1C0F-41F4-A7E0-8DDBDC8CD9FF}"/>
              </a:ext>
            </a:extLst>
          </p:cNvPr>
          <p:cNvSpPr>
            <a:spLocks noGrp="1" noChangeArrowheads="1"/>
          </p:cNvSpPr>
          <p:nvPr>
            <p:ph idx="1"/>
          </p:nvPr>
        </p:nvSpPr>
        <p:spPr>
          <a:xfrm>
            <a:off x="1943100" y="2133600"/>
            <a:ext cx="6591300" cy="3778250"/>
          </a:xfrm>
        </p:spPr>
        <p:txBody>
          <a:bodyPr/>
          <a:lstStyle/>
          <a:p>
            <a:pPr eaLnBrk="1" hangingPunct="1"/>
            <a:r>
              <a:rPr lang="el-GR" altLang="el-GR"/>
              <a:t>Εναλλακτικά τα συστήματα αυτά ονομάζονται </a:t>
            </a:r>
            <a:r>
              <a:rPr lang="en-US" altLang="el-GR"/>
              <a:t>client / server</a:t>
            </a:r>
          </a:p>
          <a:p>
            <a:pPr eaLnBrk="1" hangingPunct="1"/>
            <a:r>
              <a:rPr lang="el-GR" altLang="el-GR"/>
              <a:t>Το </a:t>
            </a:r>
            <a:r>
              <a:rPr lang="en-US" altLang="el-GR"/>
              <a:t>client </a:t>
            </a:r>
            <a:r>
              <a:rPr lang="el-GR" altLang="el-GR"/>
              <a:t>κομμάτι ζητάει δεδομένα / υπηρεσίες</a:t>
            </a:r>
          </a:p>
          <a:p>
            <a:pPr eaLnBrk="1" hangingPunct="1"/>
            <a:r>
              <a:rPr lang="el-GR" altLang="el-GR"/>
              <a:t>Το </a:t>
            </a:r>
            <a:r>
              <a:rPr lang="en-US" altLang="el-GR"/>
              <a:t>server </a:t>
            </a:r>
            <a:r>
              <a:rPr lang="el-GR" altLang="el-GR"/>
              <a:t>κομμάτι ανταποκρίνεται</a:t>
            </a:r>
          </a:p>
          <a:p>
            <a:pPr eaLnBrk="1" hangingPunct="1"/>
            <a:r>
              <a:rPr lang="el-GR" altLang="el-GR"/>
              <a:t>Όπου </a:t>
            </a:r>
            <a:r>
              <a:rPr lang="en-US" altLang="el-GR"/>
              <a:t>client &amp; server </a:t>
            </a:r>
            <a:r>
              <a:rPr lang="el-GR" altLang="el-GR"/>
              <a:t>συνήθως αναφερόμαστε σε περρισότερους του ενός κόμβους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A7E9AA7-7C51-4A8D-9889-24E58D914722}"/>
              </a:ext>
            </a:extLst>
          </p:cNvPr>
          <p:cNvSpPr>
            <a:spLocks noGrp="1" noChangeArrowheads="1"/>
          </p:cNvSpPr>
          <p:nvPr>
            <p:ph type="title"/>
          </p:nvPr>
        </p:nvSpPr>
        <p:spPr>
          <a:xfrm>
            <a:off x="1944688" y="623888"/>
            <a:ext cx="6589712" cy="1281112"/>
          </a:xfrm>
        </p:spPr>
        <p:txBody>
          <a:bodyPr/>
          <a:lstStyle/>
          <a:p>
            <a:pPr eaLnBrk="1" hangingPunct="1"/>
            <a:r>
              <a:rPr lang="en-US" altLang="el-GR"/>
              <a:t>Client / Server </a:t>
            </a:r>
            <a:r>
              <a:rPr lang="el-GR" altLang="el-GR"/>
              <a:t>Αρχιτεκτονική</a:t>
            </a:r>
          </a:p>
        </p:txBody>
      </p:sp>
      <p:sp>
        <p:nvSpPr>
          <p:cNvPr id="29699" name="Rectangle 5">
            <a:extLst>
              <a:ext uri="{FF2B5EF4-FFF2-40B4-BE49-F238E27FC236}">
                <a16:creationId xmlns:a16="http://schemas.microsoft.com/office/drawing/2014/main" id="{D1CA1D13-EEF2-42E4-8D88-EBBE2411995C}"/>
              </a:ext>
            </a:extLst>
          </p:cNvPr>
          <p:cNvSpPr>
            <a:spLocks noGrp="1" noChangeArrowheads="1"/>
          </p:cNvSpPr>
          <p:nvPr>
            <p:ph idx="1"/>
          </p:nvPr>
        </p:nvSpPr>
        <p:spPr>
          <a:xfrm>
            <a:off x="1943100" y="2133600"/>
            <a:ext cx="6591300" cy="3778250"/>
          </a:xfrm>
        </p:spPr>
        <p:txBody>
          <a:bodyPr/>
          <a:lstStyle/>
          <a:p>
            <a:pPr eaLnBrk="1" hangingPunct="1"/>
            <a:r>
              <a:rPr lang="en-US" altLang="el-GR" sz="2000"/>
              <a:t>To</a:t>
            </a:r>
            <a:r>
              <a:rPr lang="el-GR" altLang="el-GR" sz="2000"/>
              <a:t> </a:t>
            </a:r>
            <a:r>
              <a:rPr lang="en-US" altLang="el-GR" sz="2000"/>
              <a:t>server software </a:t>
            </a:r>
            <a:r>
              <a:rPr lang="el-GR" altLang="el-GR" sz="2000"/>
              <a:t>γενικά - αλλά όχι πάντα - τρέχει σε ισχυρούς υπολογιστές αφιερωμένους αποκλειστικά σε κάποιες συγκεκριμένες εφαρμογές</a:t>
            </a:r>
          </a:p>
          <a:p>
            <a:pPr eaLnBrk="1" hangingPunct="1"/>
            <a:r>
              <a:rPr lang="el-GR" altLang="el-GR" sz="2000"/>
              <a:t>Το </a:t>
            </a:r>
            <a:r>
              <a:rPr lang="en-US" altLang="el-GR" sz="2000"/>
              <a:t>client software </a:t>
            </a:r>
            <a:r>
              <a:rPr lang="el-GR" altLang="el-GR" sz="2000"/>
              <a:t>τρέχει σε κοινά </a:t>
            </a:r>
            <a:r>
              <a:rPr lang="en-US" altLang="el-GR" sz="2000"/>
              <a:t>PCs </a:t>
            </a:r>
            <a:r>
              <a:rPr lang="el-GR" altLang="el-GR" sz="2000"/>
              <a:t>ή </a:t>
            </a:r>
            <a:r>
              <a:rPr lang="en-US" altLang="el-GR" sz="2000"/>
              <a:t>workstations</a:t>
            </a:r>
            <a:r>
              <a:rPr lang="el-GR" altLang="el-GR" sz="2000"/>
              <a:t> ή κινητές συσκευές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CEF5126-D2F0-4F4E-965D-DED89D878467}"/>
              </a:ext>
            </a:extLst>
          </p:cNvPr>
          <p:cNvSpPr>
            <a:spLocks noGrp="1" noChangeArrowheads="1"/>
          </p:cNvSpPr>
          <p:nvPr>
            <p:ph type="title"/>
          </p:nvPr>
        </p:nvSpPr>
        <p:spPr/>
        <p:txBody>
          <a:bodyPr/>
          <a:lstStyle/>
          <a:p>
            <a:pPr eaLnBrk="1" hangingPunct="1"/>
            <a:r>
              <a:rPr lang="en-US" altLang="el-GR"/>
              <a:t>Client / Server </a:t>
            </a:r>
            <a:r>
              <a:rPr lang="el-GR" altLang="el-GR"/>
              <a:t>Αρχιτεκτονική</a:t>
            </a:r>
          </a:p>
        </p:txBody>
      </p:sp>
      <p:sp>
        <p:nvSpPr>
          <p:cNvPr id="2" name="Content Placeholder 1">
            <a:extLst>
              <a:ext uri="{FF2B5EF4-FFF2-40B4-BE49-F238E27FC236}">
                <a16:creationId xmlns:a16="http://schemas.microsoft.com/office/drawing/2014/main" id="{67D5233E-49C0-4B03-8A55-2FFFA4663EF1}"/>
              </a:ext>
            </a:extLst>
          </p:cNvPr>
          <p:cNvSpPr>
            <a:spLocks noGrp="1"/>
          </p:cNvSpPr>
          <p:nvPr>
            <p:ph sz="half" idx="2"/>
          </p:nvPr>
        </p:nvSpPr>
        <p:spPr>
          <a:xfrm>
            <a:off x="1187450" y="2195513"/>
            <a:ext cx="3197225" cy="3105150"/>
          </a:xfrm>
        </p:spPr>
        <p:txBody>
          <a:bodyPr rtlCol="0">
            <a:normAutofit fontScale="62500" lnSpcReduction="20000"/>
          </a:bodyPr>
          <a:lstStyle/>
          <a:p>
            <a:pPr eaLnBrk="1" fontAlgn="auto" hangingPunct="1">
              <a:lnSpc>
                <a:spcPct val="170000"/>
              </a:lnSpc>
              <a:spcAft>
                <a:spcPts val="0"/>
              </a:spcAft>
              <a:buFont typeface="Wingdings 3" charset="2"/>
              <a:buChar char=""/>
              <a:defRPr/>
            </a:pPr>
            <a:r>
              <a:rPr lang="en-US" altLang="el-GR" dirty="0">
                <a:solidFill>
                  <a:schemeClr val="tx1">
                    <a:lumMod val="75000"/>
                    <a:lumOff val="25000"/>
                  </a:schemeClr>
                </a:solidFill>
              </a:rPr>
              <a:t>Clients </a:t>
            </a:r>
            <a:r>
              <a:rPr lang="el-GR" altLang="el-GR" dirty="0">
                <a:solidFill>
                  <a:schemeClr val="tx1">
                    <a:lumMod val="75000"/>
                    <a:lumOff val="25000"/>
                  </a:schemeClr>
                </a:solidFill>
              </a:rPr>
              <a:t>αποκτούν το μεγαλύτερο μέρος της πληροφορίας τους από τον </a:t>
            </a:r>
            <a:r>
              <a:rPr lang="en-US" altLang="el-GR" dirty="0">
                <a:solidFill>
                  <a:schemeClr val="tx1">
                    <a:lumMod val="75000"/>
                    <a:lumOff val="25000"/>
                  </a:schemeClr>
                </a:solidFill>
              </a:rPr>
              <a:t>server </a:t>
            </a:r>
            <a:r>
              <a:rPr lang="el-GR" altLang="el-GR" dirty="0">
                <a:solidFill>
                  <a:schemeClr val="tx1">
                    <a:lumMod val="75000"/>
                    <a:lumOff val="25000"/>
                  </a:schemeClr>
                </a:solidFill>
              </a:rPr>
              <a:t> και βασίζονται σε αυτόν για δεδομένα όπως </a:t>
            </a:r>
            <a:r>
              <a:rPr lang="en-US" altLang="el-GR" dirty="0">
                <a:solidFill>
                  <a:schemeClr val="tx1">
                    <a:lumMod val="75000"/>
                    <a:lumOff val="25000"/>
                  </a:schemeClr>
                </a:solidFill>
              </a:rPr>
              <a:t>configuration files, stock quotes, business application programs, </a:t>
            </a:r>
            <a:r>
              <a:rPr lang="el-GR" altLang="el-GR" dirty="0">
                <a:solidFill>
                  <a:schemeClr val="tx1">
                    <a:lumMod val="75000"/>
                    <a:lumOff val="25000"/>
                  </a:schemeClr>
                </a:solidFill>
              </a:rPr>
              <a:t>ή για να μεταβιβάσουν το φορτίο υπολογιστικά-εντατικών εφαρμογών στο </a:t>
            </a:r>
            <a:r>
              <a:rPr lang="en-US" altLang="el-GR" dirty="0">
                <a:solidFill>
                  <a:schemeClr val="tx1">
                    <a:lumMod val="75000"/>
                    <a:lumOff val="25000"/>
                  </a:schemeClr>
                </a:solidFill>
              </a:rPr>
              <a:t>server </a:t>
            </a:r>
            <a:r>
              <a:rPr lang="el-GR" altLang="el-GR" dirty="0">
                <a:solidFill>
                  <a:schemeClr val="tx1">
                    <a:lumMod val="75000"/>
                    <a:lumOff val="25000"/>
                  </a:schemeClr>
                </a:solidFill>
              </a:rPr>
              <a:t>προκειμένου να αφήσουν τον υπολογιστή του </a:t>
            </a:r>
            <a:r>
              <a:rPr lang="en-US" altLang="el-GR" dirty="0">
                <a:solidFill>
                  <a:schemeClr val="tx1">
                    <a:lumMod val="75000"/>
                    <a:lumOff val="25000"/>
                  </a:schemeClr>
                </a:solidFill>
              </a:rPr>
              <a:t>client computer (</a:t>
            </a:r>
            <a:r>
              <a:rPr lang="el-GR" altLang="el-GR" dirty="0">
                <a:solidFill>
                  <a:schemeClr val="tx1">
                    <a:lumMod val="75000"/>
                    <a:lumOff val="25000"/>
                  </a:schemeClr>
                </a:solidFill>
              </a:rPr>
              <a:t>και το χρήστη) να εκτελέσει άλλες εργασίες</a:t>
            </a:r>
            <a:endParaRPr lang="en-US" altLang="el-GR" dirty="0">
              <a:solidFill>
                <a:schemeClr val="tx1">
                  <a:lumMod val="75000"/>
                  <a:lumOff val="25000"/>
                </a:schemeClr>
              </a:solidFill>
            </a:endParaRPr>
          </a:p>
          <a:p>
            <a:pPr eaLnBrk="1" fontAlgn="auto" hangingPunct="1">
              <a:spcAft>
                <a:spcPts val="0"/>
              </a:spcAft>
              <a:buFont typeface="Wingdings 3" charset="2"/>
              <a:buChar char=""/>
              <a:defRPr/>
            </a:pPr>
            <a:endParaRPr lang="el-GR" dirty="0">
              <a:solidFill>
                <a:schemeClr val="tx1">
                  <a:lumMod val="75000"/>
                  <a:lumOff val="25000"/>
                </a:schemeClr>
              </a:solidFill>
            </a:endParaRPr>
          </a:p>
        </p:txBody>
      </p:sp>
      <p:pic>
        <p:nvPicPr>
          <p:cNvPr id="31748" name="Picture 4">
            <a:extLst>
              <a:ext uri="{FF2B5EF4-FFF2-40B4-BE49-F238E27FC236}">
                <a16:creationId xmlns:a16="http://schemas.microsoft.com/office/drawing/2014/main" id="{F7AA761E-C347-4ABD-87F1-9CC67B95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773238"/>
            <a:ext cx="3806825"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886</TotalTime>
  <Pages>39</Pages>
  <Words>1970</Words>
  <Application>Microsoft Office PowerPoint</Application>
  <PresentationFormat>On-screen Show (4:3)</PresentationFormat>
  <Paragraphs>245</Paragraphs>
  <Slides>54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Century Gothic</vt:lpstr>
      <vt:lpstr>Times</vt:lpstr>
      <vt:lpstr>Wingdings</vt:lpstr>
      <vt:lpstr>Wingdings 3</vt:lpstr>
      <vt:lpstr>Wisp</vt:lpstr>
      <vt:lpstr>4. Web scale systems</vt:lpstr>
      <vt:lpstr>Εισαγωγή</vt:lpstr>
      <vt:lpstr>Web scale systems - Ορισμοί</vt:lpstr>
      <vt:lpstr>Αρχιτεκτονικές N-tier</vt:lpstr>
      <vt:lpstr>Αρχιτεκτονικές N-tier</vt:lpstr>
      <vt:lpstr>Αρχιτεκτονικές N-tier</vt:lpstr>
      <vt:lpstr>Αρχιτεκτονικές N-tier</vt:lpstr>
      <vt:lpstr>Client / Server Αρχιτεκτονική</vt:lpstr>
      <vt:lpstr>Client / Server Αρχιτεκτονική</vt:lpstr>
      <vt:lpstr>Client / Server Αρχιτεκτονική</vt:lpstr>
      <vt:lpstr>Client / Server Αρχιτεκτονική</vt:lpstr>
      <vt:lpstr>Thin και fat clients</vt:lpstr>
      <vt:lpstr>Fat client</vt:lpstr>
      <vt:lpstr>Fat client model</vt:lpstr>
      <vt:lpstr>Thin client</vt:lpstr>
      <vt:lpstr>Thin client model</vt:lpstr>
      <vt:lpstr>Χρήσεις c/s με thin client</vt:lpstr>
      <vt:lpstr>Χρήσεις c/s με fat client</vt:lpstr>
      <vt:lpstr>Κλιμάκωση</vt:lpstr>
      <vt:lpstr>Κλιμάκωση</vt:lpstr>
      <vt:lpstr>Κάθετη κλιμάκωση</vt:lpstr>
      <vt:lpstr>Κάθετη κλιμάκωση</vt:lpstr>
      <vt:lpstr>Κάθετη κλιμάκωση</vt:lpstr>
      <vt:lpstr>Κατακόρυφη κλιμάκωση</vt:lpstr>
      <vt:lpstr>Οριζόντια κλιμάκωση</vt:lpstr>
      <vt:lpstr>Οριζόντια κλιμάκωση</vt:lpstr>
      <vt:lpstr>Οριζόντια κλιμάκωση</vt:lpstr>
      <vt:lpstr>Οριζόντια κλιμάκωση</vt:lpstr>
      <vt:lpstr>Οριζόντια κλιμάκωση</vt:lpstr>
      <vt:lpstr>Clusters</vt:lpstr>
      <vt:lpstr>Τύποι Clustering</vt:lpstr>
      <vt:lpstr>Database cluster</vt:lpstr>
      <vt:lpstr>Database cluster – Oracle RAC</vt:lpstr>
      <vt:lpstr>Database cluster – SQL Server</vt:lpstr>
      <vt:lpstr>Οριζόντια κλιμάκωση - Eshop</vt:lpstr>
      <vt:lpstr>Οριζόντια κλιμάκωση - Eshop</vt:lpstr>
      <vt:lpstr>Οριζόντια κλιμάκωση - Eshop</vt:lpstr>
      <vt:lpstr>Keeping state – Session info</vt:lpstr>
      <vt:lpstr>Keeping state – Sticky sessions</vt:lpstr>
      <vt:lpstr>Keeping state – Sticky sessions</vt:lpstr>
      <vt:lpstr>Keeping state – Sticky sessions</vt:lpstr>
      <vt:lpstr>Keeping state – Sticky sessions</vt:lpstr>
      <vt:lpstr>Keeping state at the Web / App tier</vt:lpstr>
      <vt:lpstr>Keeping state at the Web / App tier</vt:lpstr>
      <vt:lpstr>Keeping state at the Web / App tier</vt:lpstr>
      <vt:lpstr>Keeping state – Database tier</vt:lpstr>
      <vt:lpstr>Keeping state – Database tier</vt:lpstr>
      <vt:lpstr>Keeping state – Database tier</vt:lpstr>
      <vt:lpstr>Keeping state - Caching</vt:lpstr>
      <vt:lpstr>Keeping state - Caching</vt:lpstr>
      <vt:lpstr>Keeping state - Caching</vt:lpstr>
      <vt:lpstr>Web Services</vt:lpstr>
      <vt:lpstr>Service - Oriented αρχιτεκτονική (SOA)</vt:lpstr>
      <vt:lpstr>Service - Oriented αρχιτεκτονική (SOA)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subject/>
  <dc:creator/>
  <cp:keywords/>
  <dc:description/>
  <cp:lastModifiedBy>george</cp:lastModifiedBy>
  <cp:revision>59</cp:revision>
  <cp:lastPrinted>2009-04-22T19:24:48Z</cp:lastPrinted>
  <dcterms:created xsi:type="dcterms:W3CDTF">1995-12-29T20:33:40Z</dcterms:created>
  <dcterms:modified xsi:type="dcterms:W3CDTF">2019-12-24T11:30:29Z</dcterms:modified>
</cp:coreProperties>
</file>