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70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C931F5-DD32-4099-A85A-AFA88A6C3B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59C50F8-2644-4608-8912-F204FBDAB8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A9ADCAA-9CBD-4B06-8FA6-487D28CA28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6C57E28-81BE-4212-BDF9-A3499F64BE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E75F5C7-0546-492F-AF8E-7BF2EEA5B6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1500186-D682-4519-AFFD-0407F984E3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09C63E6-D698-453A-A0C0-BC5C9EB665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7BA2AAA-747A-4102-A555-B0DEBD114B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24CCF6E-8D6A-4DD4-A1DF-7108707299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A9053D-1743-4874-AC02-4CAF8E683E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90AC63-DF61-4053-BC74-E953863375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054F27-A713-4854-8360-AE706E9AE5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4CFD863-17B2-4F0B-ABAA-C755B60508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87E1C30-7E7C-42E5-9274-D392AE9062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494509C-60BA-4279-93D0-39C65CD6E8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345F6D8-E0FD-4980-BBD7-E5014036E9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EE81F60-5647-433F-A330-91C8265799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2DE3A1-A7C8-4A41-8445-ABF4389F9C3A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5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Pulse para editar el formato de texto del esquema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Segundo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Quinto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Sexto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Séptimo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Segundo nivel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Aptos"/>
              </a:rPr>
              <a:t>Tercer nivel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Cuarto nivel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Quinto nivel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&lt;fecha/hora&gt;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00BA39-1933-4F2F-B709-545B598A4C43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"/>
              </a:rPr>
              <a:t>Pulse para editar el formato de texto del esquema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"/>
              </a:rPr>
              <a:t>Segundo nivel del esquema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"/>
              </a:rPr>
              <a:t>Tercer nivel del esquema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"/>
              </a:rPr>
              <a:t>Cuarto nivel del esquema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"/>
              </a:rPr>
              <a:t>Quinto nivel del esquema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"/>
              </a:rPr>
              <a:t>Sexto nivel del esquema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chemeClr val="dk1"/>
                </a:solidFill>
                <a:uFillTx/>
                <a:latin typeface="Aptos"/>
              </a:rPr>
              <a:t>Séptimo nivel del esquema</a:t>
            </a:r>
            <a:endParaRPr b="0" lang="es-E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&lt;fecha/hora&gt;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58C30D-7918-487D-919A-A3CF92D26EC6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Aptos"/>
              </a:rPr>
              <a:t>Segundo nivel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Cuarto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Quinto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B5902E-5997-4E12-81D8-66CD38D258BE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Aptos"/>
              </a:rPr>
              <a:t>Segundo nivel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Cuarto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Quinto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30C333-D846-4CAF-9410-6930B4916569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Aptos"/>
              </a:rPr>
              <a:t>Segundo nivel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Cuarto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Quinto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BA5F82-DACD-43CB-B242-18F7CABEDDB2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&lt;fecha/hora&gt;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D40F3F-0B79-42D3-9CC9-B27F40ECD9B9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Aptos"/>
              </a:rPr>
              <a:t>Segundo nivel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Cuarto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Quinto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Aptos"/>
              </a:rPr>
              <a:t>Segundo nivel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Cuarto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Quinto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&lt;fecha/hora&gt;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A4FFB5-AED4-41AD-88F4-FFF7FF84D94D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Aptos"/>
              </a:rPr>
              <a:t>Segundo nivel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Cuarto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Quinto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Haga clic para modificar los estilos de texto del patrón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Aptos"/>
              </a:rPr>
              <a:t>Segundo nivel</a:t>
            </a:r>
            <a:endParaRPr b="0" lang="es-E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Tercer nivel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Cuarto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Quinto nivel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&lt;fecha/hora&gt;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A01CC7-51A0-4C34-9498-5EB1F431C6CB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uFillTx/>
                <a:latin typeface="Aptos Display"/>
              </a:rPr>
              <a:t>Haga clic para modificar el estilo de título del patrón</a:t>
            </a:r>
            <a:endParaRPr b="0" lang="es-E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&lt;fecha/hora&gt;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171144-B8C7-48FE-BE84-C0FC63142A58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trike="noStrike" u="none">
                <a:solidFill>
                  <a:schemeClr val="dk1"/>
                </a:solidFill>
                <a:uFillTx/>
                <a:latin typeface="Aptos"/>
              </a:rPr>
              <a:t>Pulse para editar el formato de texto del esquema</a:t>
            </a:r>
            <a:endParaRPr b="0" lang="es-E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Segundo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Tercer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Aptos"/>
              </a:rPr>
              <a:t>Cuarto nivel del esquema</a:t>
            </a:r>
            <a:endParaRPr b="0" lang="es-E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Quinto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Sexto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chemeClr val="dk1"/>
                </a:solidFill>
                <a:uFillTx/>
                <a:latin typeface="Aptos"/>
              </a:rPr>
              <a:t>Séptimo nivel del esquema</a:t>
            </a:r>
            <a:endParaRPr b="0" lang="es-E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&lt;fecha/hora&gt;</a:t>
            </a:r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C1A33F-76A8-4AB7-B411-96A54705D648}" type="slidenum">
              <a:rPr b="0" lang="es-E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ManoloDisaronnor/EasyOrders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dk1"/>
                </a:solidFill>
                <a:uFillTx/>
                <a:latin typeface="Aptos Display"/>
              </a:rPr>
              <a:t>PROYECTO EASYORDERS</a:t>
            </a:r>
            <a:endParaRPr b="0" lang="es-E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trike="noStrike" u="none">
                <a:solidFill>
                  <a:schemeClr val="dk1"/>
                </a:solidFill>
                <a:uFillTx/>
                <a:latin typeface="Aptos"/>
              </a:rPr>
              <a:t>Manuel Santos Márquez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4400" strike="noStrike" u="sng">
                <a:solidFill>
                  <a:schemeClr val="dk1"/>
                </a:solidFill>
                <a:uFillTx/>
                <a:latin typeface="Aptos Display"/>
              </a:rPr>
              <a:t>Descripción</a:t>
            </a:r>
            <a:endParaRPr b="0" lang="es-ES" sz="4400" strike="noStrike" u="sng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340560" y="1633680"/>
            <a:ext cx="11539440" cy="48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s-ES" sz="2600" strike="noStrike" u="none">
                <a:solidFill>
                  <a:srgbClr val="000000"/>
                </a:solidFill>
                <a:uFillTx/>
                <a:latin typeface="Calibri"/>
              </a:rPr>
              <a:t>EasyOrders es una empresa de pedidos Online. En la empresa manejan los datos mediante dos tablas en base de datos, una tabla para identificar a los clientes de la tienda (Cliente) con los campos; id_cliente, usuario, nombre, apellidos, correo, password, telefono, imagen, direccion, sexo. Y una tabla Pedido que tiene una relación con Cliente para identificar de que cliente es cada pedido, esta tabla tiene los siguientes atributos; id_pedido, producto, fecha_pedido, fecha_entrega, precio, unidades, estado, id_cliente.</a:t>
            </a:r>
            <a:endParaRPr b="0" lang="es-ES" sz="2600" strike="noStrike" u="none">
              <a:solidFill>
                <a:srgbClr val="000000"/>
              </a:solidFill>
              <a:uFillTx/>
              <a:latin typeface="Calibri"/>
              <a:ea typeface="Microsoft YaHe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4400" strike="noStrike" u="sng">
                <a:solidFill>
                  <a:schemeClr val="dk1"/>
                </a:solidFill>
                <a:uFillTx/>
                <a:latin typeface="Aptos Display"/>
              </a:rPr>
              <a:t>Esquema relacional</a:t>
            </a:r>
            <a:endParaRPr b="0" lang="es-ES" sz="4400" strike="noStrike" u="sng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1724040" y="2160000"/>
            <a:ext cx="8535960" cy="360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4400" strike="noStrike" u="sng">
                <a:solidFill>
                  <a:schemeClr val="dk1"/>
                </a:solidFill>
                <a:uFillTx/>
                <a:latin typeface="Aptos Display"/>
              </a:rPr>
              <a:t>Tabla puntuación</a:t>
            </a:r>
            <a:endParaRPr b="0" lang="es-ES" sz="4400" strike="noStrike" u="sng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rcRect l="5" t="0" r="0" b="0"/>
          <a:stretch/>
        </p:blipFill>
        <p:spPr>
          <a:xfrm>
            <a:off x="3240000" y="1607040"/>
            <a:ext cx="5715360" cy="4512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4400" strike="noStrike" u="sng">
                <a:solidFill>
                  <a:schemeClr val="dk1"/>
                </a:solidFill>
                <a:uFillTx/>
                <a:latin typeface="Aptos Display"/>
              </a:rPr>
              <a:t>GitHub</a:t>
            </a:r>
            <a:endParaRPr b="0" lang="es-ES" sz="4400" strike="noStrike" u="sng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3" name="CuadroTexto 2"/>
          <p:cNvSpPr/>
          <p:nvPr/>
        </p:nvSpPr>
        <p:spPr>
          <a:xfrm>
            <a:off x="1352880" y="3060000"/>
            <a:ext cx="9627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s-ES" sz="3200" strike="noStrike" u="none">
                <a:solidFill>
                  <a:srgbClr val="2a6099"/>
                </a:solidFill>
                <a:uFillTx/>
                <a:latin typeface="Calibri"/>
                <a:hlinkClick r:id="rId1"/>
              </a:rPr>
              <a:t>Enlace al repositorio Github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018920" y="1798920"/>
            <a:ext cx="3421080" cy="342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"/>
          <p:cNvSpPr txBox="1"/>
          <p:nvPr/>
        </p:nvSpPr>
        <p:spPr>
          <a:xfrm>
            <a:off x="1081080" y="3637080"/>
            <a:ext cx="539892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ES" sz="1800" strike="noStrike" u="none">
                <a:solidFill>
                  <a:srgbClr val="2a6099"/>
                </a:solidFill>
                <a:uFillTx/>
                <a:latin typeface="Arial"/>
              </a:rPr>
              <a:t>  </a:t>
            </a:r>
            <a:r>
              <a:rPr b="0" lang="es-ES" sz="1800" strike="noStrike" u="none">
                <a:solidFill>
                  <a:srgbClr val="2a6099"/>
                </a:solidFill>
                <a:uFillTx/>
                <a:latin typeface="Arial"/>
              </a:rPr>
              <a:t>https://github.com/ManoloDisaronnor/EasyOrders</a:t>
            </a:r>
            <a:endParaRPr b="0" lang="es-ES" sz="18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Application>LibreOffice/24.8.4.2$Windows_X86_64 LibreOffice_project/bb3cfa12c7b1bf994ecc5649a80400d06cd71002</Application>
  <AppVersion>15.0000</AppVersion>
  <Words>32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2025-01-23T00:19:39Z</dcterms:created>
  <dc:creator>Carlos Alberto Rodriguez Parrales</dc:creator>
  <dc:description/>
  <dc:language>es-ES</dc:language>
  <cp:lastModifiedBy/>
  <dcterms:modified xsi:type="dcterms:W3CDTF">2025-02-05T14:57:17Z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5</vt:i4>
  </property>
</Properties>
</file>