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094015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094015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799ec4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799ec4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87c401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87c401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545b4713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3545b4713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994a6d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994a6d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787756c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787756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787756c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787756c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799ec4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8799ec4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08bd41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808bd41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8799ec4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8799ec4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3545b471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3545b471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8799ec4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8799ec4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787c401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787c40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8799ec4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8799ec4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8799ec45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8799ec4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87c401c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787c401c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787c401c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787c401c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808bd41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808bd41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799ec4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799ec4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08bd4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08bd4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994a6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994a6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994a6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994a6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08bd41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08bd41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799ec4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799ec4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08bd41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08bd41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3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245000" y="2907300"/>
            <a:ext cx="54984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Alunos: </a:t>
            </a:r>
            <a:endParaRPr sz="2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Emmanuel Sampaio MAT: 417180</a:t>
            </a:r>
            <a:endParaRPr sz="2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Carlos Alfredo            MAT: 419020</a:t>
            </a:r>
            <a:endParaRPr sz="2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Eduardo Serpa           MAT: 418972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Ambiente--Home Assistant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0" y="1544950"/>
            <a:ext cx="3274500" cy="29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123500" y="2284400"/>
            <a:ext cx="376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Home assistant recebe do ambiente as informações sobre o nome do dispositivo e o nome da fila (caso o dispositivo seja um sensor) ou o número da porta  a qual o servidor GRPC está escutando (caso o dispositivo seja um atuador).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Home Assistant</a:t>
            </a:r>
            <a:endParaRPr/>
          </a:p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Assistant: Detalhando a classe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16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Métodos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call_back_sensor: Usada quando o Home Assistant faz a leitura da fila.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add_objects: Adição de objetos que estão no ambiente.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listen_sensor: Usada para escutar os diferentes sensores.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listen_app_users: Usada para escutar o cliente e responder o cliente.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Dicionários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Dicionário de objetos: usado para armazenar os canais de comunicação dos dispositivos.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Dicionário para carregar as informações dos sensores: usado para salvar os dados enviados por cada sensor. As chaves diferenciam os sensores.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Lista de atuadores e Lista de sensores: Usados para diferenciar atuador de sensor na hora da busca, pois quando um atuador é achado o Home Assistant faz uma invocação remota para um método que retorna os comandos do atuador.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</a:t>
            </a:r>
            <a:r>
              <a:rPr lang="pt-BR"/>
              <a:t>Assistant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Intermediário da comunicação entre cliente e sensor e cliente e atuador.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Na comunicação entre Home Assistant e sensor se utiliza RabbitMQ para fazer comunicação indireta. É possível usar n diferentes sensores.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Na comunicação entre Home Assistant e atuadores se utiliza Invocação remota (GRPC). É possível usar n diferentes atuadores.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Home Assistant se comunica diretamente com o processo ambient</a:t>
            </a:r>
            <a:r>
              <a:rPr lang="pt-BR" sz="2000"/>
              <a:t>e e com o processo cliente utilizando um simples socket TCP, sem definição de serviços sobre.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Assistant Threads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Threads para adição de usuários.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Threads para adição de sensores.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Threads para adição de atuadores.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cada usuário, sensor adicionado se cria uma thread para acompanhar a resposta deste. No caso dos sensores, a thread está relacionada com a leitura constante de dados 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Home Assistant: Adicionando sensores e atuadores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769275" y="1489625"/>
            <a:ext cx="748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pt-BR" sz="1402"/>
              <a:t>O Home Assistant, vai adicionar sensores e atuadores na medida em que eles iniciam a comunicação com o ambiente. </a:t>
            </a:r>
            <a:endParaRPr sz="1402"/>
          </a:p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pt-BR" sz="1402"/>
              <a:t>O processo de adição consiste em receber uma mensagem do ambiente que é definida utilizando protbuff. Essa mensagem tem um campo que diferencia o tipo de dispositivo que vai ser adicionado. </a:t>
            </a:r>
            <a:endParaRPr sz="1402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pt-BR" sz="1217"/>
              <a:t>Caso esse campo indique um atuador. A mensagem também vai carregar o endereço o servidor GRPC para o qual devemos se comunicar para fazer a invocação remota dos métodos.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pt-BR" sz="1217"/>
              <a:t>Caso esse campo indique um sensor: A mensagem também vai carregar a informação sobre o nome da fila. Esse nome da fila é usado pelo Home Assistant diferencia a fila que precisa ser lida para o cliente acessar a informação do sensor.</a:t>
            </a:r>
            <a:endParaRPr sz="1217"/>
          </a:p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pt-BR" sz="1402"/>
              <a:t>Quando um objeto é adicionado o nome dele, que também vem na mensagem, é colocado em um dicionário, onde a chave é o nome do dispositivo o valor associado a chave é objeto referente a conexão no caso dos atuadores, esse objeto é utilizado no caso dos atuadores para gerar os stubs para invocar remotamente a atuação. </a:t>
            </a:r>
            <a:endParaRPr sz="1402"/>
          </a:p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pt-BR" sz="1402"/>
              <a:t>No caso dos sensores, o seu nome é chave para o canal gerado usando um blocking connection.</a:t>
            </a:r>
            <a:endParaRPr sz="140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Home assistant ajuda ao cliente a diferenciar atuadores e sensores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processo de comunicação do Home Assistant com os atuadores e sensores ocorre de forma </a:t>
            </a:r>
            <a:r>
              <a:rPr lang="pt-BR" sz="1600"/>
              <a:t>diferente</a:t>
            </a:r>
            <a:r>
              <a:rPr lang="pt-BR" sz="1600"/>
              <a:t>, isto é um usando invocação remota e outro usando comunicação assíncrona com fila é preciso diferenciar a forma como o cliente mexe com os sensores e atuadores.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fazer isso vamos utilizar primeiro uma diferenciação com tipo de mensagem. Para fazer isso vamos definir as mensagens utilizando protocoll buffers.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Home assistant vai ter um vetor que carrega o nome dos sensores e outro vetor que carrega o nome dos atuadores.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Home Assistant e sensores usando RabbitMQ</a:t>
            </a:r>
            <a:endParaRPr/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Sensores--Home Assistant 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70389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comunicação entre Sensores e Home Assistant vai utilizar um paradigma chamado de publisher subscriber, um paradigma de comunicação indireta.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Nesse paradigma um publisher tem uma série de eventos, dos quais o subscriber tem interesse em alguns e é notificado quando esse evento ocorre.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 caso desse projeto, o modelo vai ser representado por um modelo em fila (Channel Based model)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Nesse modelo, temos uma figura intermediária chamada exchange, que atua intermediando a comunicação.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Exchange vai receber a mensagem do publisher (Sensores) e vai encaminhar para uma fila, na qual o subscriber (Home Assistant) faz a leitura dos dados encaminhados pelo sensor.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do sensor pelo cliente do Home Assistant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cliente pode se comunicar com o Home Assistant para capturar de forma contínua os dados de um sensor. Ele fornece ao Home Assistant o nome do dispositivo (que é o mesmo nome que identifica a fila).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Home Assistant busca aquele dispositivo sensor na sua lista de sensores e se estiver lá ele fornece ao cliente o último dado recebido pelo Home Assistant da fila do sensor.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Quando o cliente digita 0, ele deixa de receber mensagens do sensor e pode começar a utilizar os demais atuadores e sensores.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29088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10500" y="1307850"/>
            <a:ext cx="792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000"/>
              <a:t>Introdução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Apresentando o Ambiente.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Comunicação entre Home Assistant e sensores usando RabbitMQ.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Comunicação entre Home Assistant e atuadores usando GRPC.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Comunicação entre Cliente e Home Assistant.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Home Assistant e Atuadores</a:t>
            </a:r>
            <a:endParaRPr/>
          </a:p>
        </p:txBody>
      </p:sp>
      <p:sp>
        <p:nvSpPr>
          <p:cNvPr id="256" name="Google Shape;256;p3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a invocação remota com GRPC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GRPC usa Protocol buffers para definir as mensagens de request e response bem como definir a interface do serviço, que declara os métodos que vão ser invocados pelo Home Assistant.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RPC se comporta da seguinte maneira: Ele cria uma abstração (Stub) para cada método que está definido na interface definida usando o protocol buffers. Com essa abstração o cliente (Home assistant) invoca um método do servidor (Atuador)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Home Assistant recebe então uma mensagem de resposta do Atuador relacionada a invocação remota.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Mensagens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63" y="2060900"/>
            <a:ext cx="40481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439450" y="1452550"/>
            <a:ext cx="3541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Request: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mensagem de request do HA pode carregar alguma informação de valor ou não carregar informação nenhuma.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Response: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mensagem de response pode carregar uma informação sobre o valor do atributo </a:t>
            </a: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requerido</a:t>
            </a: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pelo cliente. O nome do dispositivo.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On_off_status: quando ligamos ou desligamos um dispositivo.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object_comands: Os comandos do dispositivo quando </a:t>
            </a: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requerido</a:t>
            </a: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50" y="1685925"/>
            <a:ext cx="53530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1244750" y="3920400"/>
            <a:ext cx="70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HA pode evocar esses métodos mediante comandos do cliente que usa o HA. Apenas o comando SeeComands não é executado a partir de uma mensagem direta do cliente, ele existe para que o cliente saiba os nomes que ele deve fornecer para o HA para que haja execução de algum método.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Assistant e client app.</a:t>
            </a:r>
            <a:endParaRPr/>
          </a:p>
        </p:txBody>
      </p:sp>
      <p:sp>
        <p:nvSpPr>
          <p:cNvPr id="283" name="Google Shape;283;p3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 assistant e cliente do app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Home assistant tem uma thread para se comunicar com cada cliente, o que permite a adição de diversos clientes no Home </a:t>
            </a:r>
            <a:r>
              <a:rPr lang="pt-BR" sz="1700"/>
              <a:t>Assistant</a:t>
            </a:r>
            <a:r>
              <a:rPr lang="pt-BR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cliente pode pedir para o home assistant as informações sobre quais são os dispositivos que estão adicionados ao Home Assistant.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cliente só pode utilizar os dispositivos que já estão ativos (o código relativo a eles está compilando).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cliente não pode desligar sensores, mas ele pode ler os sensores de forma contínua para ver os diversos atributos.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Mensagens entre APP e Home Assistant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24" y="1180050"/>
            <a:ext cx="2912251" cy="36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583" y="1180050"/>
            <a:ext cx="4288240" cy="3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processo do Ambiente.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648200" y="1696600"/>
            <a:ext cx="44244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Os seguintes atributos podem ser lidos e modificados: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Atributo temperatura.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Atributo umidade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Atributo </a:t>
            </a:r>
            <a:r>
              <a:rPr lang="pt-BR" sz="1500"/>
              <a:t>iluminação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Na comunicação com sensores e ambiente, o ambiente envia para os sensores os dados de um atributo a cada 3.5 segundos.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Na comunicação com os atuadores e ambiente, os atuadores enviam para o ambiente a informação sobre o atributo de atuação deles. O envio dos atributos ocorre a cada 3 segundos.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criação de atuadores e sensores é livre.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Ambiente ele vai se utilizar de threads para conseguir escutar os diversos atuadores e os diversos sensores.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Ambiente detalhada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6000"/>
              <a:t>Métodos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read_mesage, esse método é usado para ler mensagens que vem dos atuadores.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sendumid,sendlum,sendtemp: Usado para enviar respectivamente as informações dos atributos de umidade, iluminação e temperatura do ambiente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6000"/>
              <a:t>Atributos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temperatura, umidade, luminosidade: são os atributos que são modificados pelos atuadores e lidos pelos sensores.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6000"/>
              <a:t>Dicionários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Vamos ter um dicionário que guarda listas que contém os diferentes tipos de sensores. Cada chave do dicionário diferencia os sensores, desse modo:</a:t>
            </a:r>
            <a:endParaRPr sz="60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Chave 0: Sensor de umidade</a:t>
            </a:r>
            <a:endParaRPr sz="60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Chave 1: Sensor de temperatura</a:t>
            </a:r>
            <a:endParaRPr sz="60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Chave 2: Sensor de iluminação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threads para implementar o ambiente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Uma thread para adicionar atuadores e sensores.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Uma thread para escutar cada atuador.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Para os sensores, existe uma thread específica que envia mensagem de determinado atributo para todos os sensores que estão associados a aquele atributo.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do ambiente: Métodos: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95300" y="1116150"/>
            <a:ext cx="81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Atuadores: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Atuadores contém os seguintes métodos: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**SeeStatus: Para verificar o valor desejado para que o atuador atue sobre o atributo do ambiente.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**ModStatus: Colocar o valor desejado pelo cliente.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**TurnOn: Função para ligar o dispositivo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**TurnOff: Função para desligar o dispositivo, assim ele deixa de afetar o ambiente.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SendData: Atuação sobre o atributo do meio relacionado ao atuador quando o atuador está ligado.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** Esses métodos marcados são invocados usando Remote Procol Access via GRPC. </a:t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Sensores: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Sensores contém os seguintes métodos: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GetData: Para capturar os dados do meio ambiente.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SendData: Para publicar na fila os dados obtidos no meio.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Dispositivo--Ambiente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21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mensagem dos sensores se diferenciam pelo tipo de sensor, essa diferença é representada pela variável type que pode ser divida em três categorias: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UMID: Requisita o atributo de umidade.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TEMP: Requisita o atributo de temperatura.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LUMN: Requisita o atributo de iluminação.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mensagem dos atuadores também seguem esses tipos, porém ao invés de obter os atributos ela interage sobre os atributos seguindo algumas funções determinadas para o ambiente.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Mensagem dos sensores: FromSensor.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Mensagem dos atuadores: FromActuator.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Mensagem para os sensores: ToSensors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Dispositivo--Ambiente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5" y="1264550"/>
            <a:ext cx="2934575" cy="246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50" y="1307838"/>
            <a:ext cx="35433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01" y="3776750"/>
            <a:ext cx="2882625" cy="11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