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EEB9-A992-4201-BAB3-4D56F11B6460}" v="14" dt="2024-12-15T02:35:18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8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9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02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1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68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7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0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5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6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9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9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5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B3EA-C7F9-4BFF-9DA1-CDA9D8837B78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FD753F-6E57-4109-928A-8C080B65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47EF-93FD-3041-252A-353A8545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398" y="1710268"/>
            <a:ext cx="10557113" cy="1937011"/>
          </a:xfrm>
        </p:spPr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	</a:t>
            </a:r>
            <a:r>
              <a:rPr lang="en-IN" dirty="0" err="1">
                <a:solidFill>
                  <a:schemeClr val="tx1"/>
                </a:solidFill>
                <a:cs typeface="Arial" panose="020B0604020202020204" pitchFamily="34" charset="0"/>
              </a:rPr>
              <a:t>Enhanching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 Team Collaboration With Modern Tools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EBB14-6C8C-4467-2AAA-5971D63FE1D4}"/>
              </a:ext>
            </a:extLst>
          </p:cNvPr>
          <p:cNvSpPr txBox="1"/>
          <p:nvPr/>
        </p:nvSpPr>
        <p:spPr>
          <a:xfrm>
            <a:off x="8770374" y="3781765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-M Mano</a:t>
            </a:r>
          </a:p>
        </p:txBody>
      </p:sp>
    </p:spTree>
    <p:extLst>
      <p:ext uri="{BB962C8B-B14F-4D97-AF65-F5344CB8AC3E}">
        <p14:creationId xmlns:p14="http://schemas.microsoft.com/office/powerpoint/2010/main" val="38581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1D8D8-52E1-6330-09A9-4AF044FB77BC}"/>
              </a:ext>
            </a:extLst>
          </p:cNvPr>
          <p:cNvSpPr txBox="1"/>
          <p:nvPr/>
        </p:nvSpPr>
        <p:spPr>
          <a:xfrm>
            <a:off x="1288025" y="1278194"/>
            <a:ext cx="7393858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team collaboration website for communication, file sharing, event scheduling, and resource discovery.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0A16-18DB-CB75-2B9E-58F9DDCC35EA}"/>
              </a:ext>
            </a:extLst>
          </p:cNvPr>
          <p:cNvSpPr txBox="1"/>
          <p:nvPr/>
        </p:nvSpPr>
        <p:spPr>
          <a:xfrm>
            <a:off x="1288025" y="4817807"/>
            <a:ext cx="7187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APIs (Firebase, Google Calendar, Drive, Books API, Analytics).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824F3-9B7F-2ED9-1673-22CF307F7CD8}"/>
              </a:ext>
            </a:extLst>
          </p:cNvPr>
          <p:cNvSpPr txBox="1"/>
          <p:nvPr/>
        </p:nvSpPr>
        <p:spPr>
          <a:xfrm>
            <a:off x="2580968" y="415553"/>
            <a:ext cx="694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Project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1EE6E-402C-9F51-0C7C-8A8E12070942}"/>
              </a:ext>
            </a:extLst>
          </p:cNvPr>
          <p:cNvSpPr txBox="1"/>
          <p:nvPr/>
        </p:nvSpPr>
        <p:spPr>
          <a:xfrm>
            <a:off x="1288025" y="2550549"/>
            <a:ext cx="5673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chat and file sharing.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scheduling with reminders.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search for resource discovery.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for user behavior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3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82B70-F5D1-C343-CE56-718A719AB956}"/>
              </a:ext>
            </a:extLst>
          </p:cNvPr>
          <p:cNvSpPr txBox="1"/>
          <p:nvPr/>
        </p:nvSpPr>
        <p:spPr>
          <a:xfrm>
            <a:off x="1292941" y="1661651"/>
            <a:ext cx="7865807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Frontend</a:t>
            </a:r>
            <a:r>
              <a:rPr lang="en-IN" dirty="0"/>
              <a:t>: HTML, CSS, JavaScript, React (optional).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dirty="0"/>
              <a:t>Backend</a:t>
            </a:r>
            <a:r>
              <a:rPr lang="en-IN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Firebase</a:t>
            </a:r>
            <a:r>
              <a:rPr lang="en-IN" dirty="0"/>
              <a:t>: Authentication, database storage, hosting, and chat.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Google APIs</a:t>
            </a:r>
            <a:r>
              <a:rPr lang="en-IN" dirty="0"/>
              <a:t>: Integrated services for collaboration.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APIs Used</a:t>
            </a:r>
            <a:r>
              <a:rPr lang="en-IN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Google Drive API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Google Calendar API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Google Books API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Google Analytics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3B8DA-00DF-5324-180F-66C449E3233C}"/>
              </a:ext>
            </a:extLst>
          </p:cNvPr>
          <p:cNvSpPr txBox="1"/>
          <p:nvPr/>
        </p:nvSpPr>
        <p:spPr>
          <a:xfrm>
            <a:off x="3401961" y="599768"/>
            <a:ext cx="364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Implementation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F69DE-76A0-557D-D1E0-127F5A54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77" y="451515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23586-37EB-C02C-C894-19FF63EA0A41}"/>
              </a:ext>
            </a:extLst>
          </p:cNvPr>
          <p:cNvSpPr txBox="1"/>
          <p:nvPr/>
        </p:nvSpPr>
        <p:spPr>
          <a:xfrm>
            <a:off x="1012722" y="1197110"/>
            <a:ext cx="92423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real-time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for hosting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Drive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upload, sharing, and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Calendar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/>
              <a:t> Google Calendar is a time-management and scheduling tool that allows users to             organize events, set reminders, and collaborate on tasks efficiently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Books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relevant books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user activities and optimize performance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74FCD-23CE-A937-4E8A-027367751461}"/>
              </a:ext>
            </a:extLst>
          </p:cNvPr>
          <p:cNvSpPr txBox="1"/>
          <p:nvPr/>
        </p:nvSpPr>
        <p:spPr>
          <a:xfrm>
            <a:off x="3175820" y="550779"/>
            <a:ext cx="392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Google APIs Used</a:t>
            </a:r>
          </a:p>
        </p:txBody>
      </p:sp>
    </p:spTree>
    <p:extLst>
      <p:ext uri="{BB962C8B-B14F-4D97-AF65-F5344CB8AC3E}">
        <p14:creationId xmlns:p14="http://schemas.microsoft.com/office/powerpoint/2010/main" val="34784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BF7F-7391-F3AA-A822-2C43460E66D6}"/>
              </a:ext>
            </a:extLst>
          </p:cNvPr>
          <p:cNvSpPr txBox="1"/>
          <p:nvPr/>
        </p:nvSpPr>
        <p:spPr>
          <a:xfrm>
            <a:off x="845574" y="797091"/>
            <a:ext cx="10854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Centralized Collaboration-Shared file access and real-time chat for effective team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management-schedule event and deadline with reminders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Discovery-search for project-related resources via google Books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Data-Driven Decisions-Google Analytics for track user activity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970AA-A022-D726-8699-8F14EADFD819}"/>
              </a:ext>
            </a:extLst>
          </p:cNvPr>
          <p:cNvSpPr txBox="1"/>
          <p:nvPr/>
        </p:nvSpPr>
        <p:spPr>
          <a:xfrm>
            <a:off x="845574" y="688258"/>
            <a:ext cx="398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Use This Platform?</a:t>
            </a:r>
            <a:endParaRPr lang="en-IN" sz="2400" b="1" dirty="0"/>
          </a:p>
        </p:txBody>
      </p:sp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26513796-8B0C-4614-4E65-BB7AD028B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941" y="4492945"/>
            <a:ext cx="914400" cy="914400"/>
          </a:xfrm>
          <a:prstGeom prst="rect">
            <a:avLst/>
          </a:prstGeom>
        </p:spPr>
      </p:pic>
      <p:pic>
        <p:nvPicPr>
          <p:cNvPr id="9" name="Graphic 8" descr="Daily calendar with solid fill">
            <a:extLst>
              <a:ext uri="{FF2B5EF4-FFF2-40B4-BE49-F238E27FC236}">
                <a16:creationId xmlns:a16="http://schemas.microsoft.com/office/drawing/2014/main" id="{6B9B33FF-8687-5C49-BB12-5F2CE1079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871" y="4253778"/>
            <a:ext cx="1107052" cy="934546"/>
          </a:xfrm>
          <a:prstGeom prst="rect">
            <a:avLst/>
          </a:prstGeom>
        </p:spPr>
      </p:pic>
      <p:pic>
        <p:nvPicPr>
          <p:cNvPr id="11" name="Graphic 10" descr="Customer review with solid fill">
            <a:extLst>
              <a:ext uri="{FF2B5EF4-FFF2-40B4-BE49-F238E27FC236}">
                <a16:creationId xmlns:a16="http://schemas.microsoft.com/office/drawing/2014/main" id="{ABBC4409-A6C9-B3DD-4734-ED03BAF08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6448" y="4474267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32F01197-2161-FDF7-6303-61A2BAF67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8874" y="2803248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287458-D0F9-0C9E-BC1F-82119884F747}"/>
              </a:ext>
            </a:extLst>
          </p:cNvPr>
          <p:cNvCxnSpPr/>
          <p:nvPr/>
        </p:nvCxnSpPr>
        <p:spPr>
          <a:xfrm flipH="1">
            <a:off x="2842209" y="3526828"/>
            <a:ext cx="1081240" cy="9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B0229-B062-0139-C60C-6700F26DBFCE}"/>
              </a:ext>
            </a:extLst>
          </p:cNvPr>
          <p:cNvCxnSpPr>
            <a:cxnSpLocks/>
          </p:cNvCxnSpPr>
          <p:nvPr/>
        </p:nvCxnSpPr>
        <p:spPr>
          <a:xfrm>
            <a:off x="4565236" y="3651059"/>
            <a:ext cx="0" cy="8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751304-E02E-6EFE-D14D-78734519E04D}"/>
              </a:ext>
            </a:extLst>
          </p:cNvPr>
          <p:cNvCxnSpPr>
            <a:cxnSpLocks/>
          </p:cNvCxnSpPr>
          <p:nvPr/>
        </p:nvCxnSpPr>
        <p:spPr>
          <a:xfrm>
            <a:off x="5039346" y="3427283"/>
            <a:ext cx="1640440" cy="1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1EB971-A83C-73DA-F24C-675C96D5E3D3}"/>
              </a:ext>
            </a:extLst>
          </p:cNvPr>
          <p:cNvCxnSpPr/>
          <p:nvPr/>
        </p:nvCxnSpPr>
        <p:spPr>
          <a:xfrm flipH="1">
            <a:off x="3089481" y="4872206"/>
            <a:ext cx="105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31AFD-1374-5286-5EBC-965D272606F9}"/>
              </a:ext>
            </a:extLst>
          </p:cNvPr>
          <p:cNvCxnSpPr>
            <a:cxnSpLocks/>
          </p:cNvCxnSpPr>
          <p:nvPr/>
        </p:nvCxnSpPr>
        <p:spPr>
          <a:xfrm>
            <a:off x="5098639" y="4931467"/>
            <a:ext cx="1559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4529FB-3983-6FBE-B2A9-CD73234A1FDB}"/>
              </a:ext>
            </a:extLst>
          </p:cNvPr>
          <p:cNvSpPr txBox="1"/>
          <p:nvPr/>
        </p:nvSpPr>
        <p:spPr>
          <a:xfrm>
            <a:off x="1864903" y="5407345"/>
            <a:ext cx="1582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 books</a:t>
            </a:r>
          </a:p>
          <a:p>
            <a:r>
              <a:rPr lang="en-US" sz="1600" dirty="0"/>
              <a:t>Related to their project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B82F0-4FBB-F836-168D-24019B246C94}"/>
              </a:ext>
            </a:extLst>
          </p:cNvPr>
          <p:cNvSpPr txBox="1"/>
          <p:nvPr/>
        </p:nvSpPr>
        <p:spPr>
          <a:xfrm>
            <a:off x="3512880" y="5251772"/>
            <a:ext cx="2629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People can create a project group, share their programming files, and chat in real time</a:t>
            </a:r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F04BE-49DD-AA73-4E73-DC669854C588}"/>
              </a:ext>
            </a:extLst>
          </p:cNvPr>
          <p:cNvSpPr txBox="1"/>
          <p:nvPr/>
        </p:nvSpPr>
        <p:spPr>
          <a:xfrm>
            <a:off x="6272980" y="5251182"/>
            <a:ext cx="261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Teams can schedule an event and set a reminder, which will send a notification via email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909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6CBEC-DB3A-7AEC-A7EA-833FC1848654}"/>
              </a:ext>
            </a:extLst>
          </p:cNvPr>
          <p:cNvSpPr txBox="1"/>
          <p:nvPr/>
        </p:nvSpPr>
        <p:spPr>
          <a:xfrm>
            <a:off x="3559277" y="518999"/>
            <a:ext cx="666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8ABF1-7672-8657-0424-D48DD3A62F1B}"/>
              </a:ext>
            </a:extLst>
          </p:cNvPr>
          <p:cNvSpPr txBox="1"/>
          <p:nvPr/>
        </p:nvSpPr>
        <p:spPr>
          <a:xfrm>
            <a:off x="983225" y="1592826"/>
            <a:ext cx="9242323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   Google API-powered team collaboration platform enhances communication, file sharing, and event scheduling. By utilizing services like </a:t>
            </a:r>
            <a:r>
              <a:rPr lang="en-US" b="1" dirty="0"/>
              <a:t>firebase</a:t>
            </a:r>
            <a:r>
              <a:rPr lang="en-US" dirty="0"/>
              <a:t>, </a:t>
            </a:r>
            <a:r>
              <a:rPr lang="en-US" b="1" dirty="0"/>
              <a:t>Google drive</a:t>
            </a:r>
            <a:r>
              <a:rPr lang="en-US" dirty="0"/>
              <a:t>, and </a:t>
            </a:r>
            <a:r>
              <a:rPr lang="en-US" b="1" dirty="0"/>
              <a:t>Google Calendar</a:t>
            </a:r>
            <a:r>
              <a:rPr lang="en-US" dirty="0"/>
              <a:t>, teams can work more efficiently. The platform also benefits from </a:t>
            </a:r>
            <a:r>
              <a:rPr lang="en-US" b="1" dirty="0"/>
              <a:t>google analytics</a:t>
            </a:r>
            <a:r>
              <a:rPr lang="en-US" dirty="0"/>
              <a:t> to track usage and improve performance.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93B90-28F9-00F2-0303-E2F038E2A250}"/>
              </a:ext>
            </a:extLst>
          </p:cNvPr>
          <p:cNvSpPr txBox="1"/>
          <p:nvPr/>
        </p:nvSpPr>
        <p:spPr>
          <a:xfrm>
            <a:off x="4630993" y="5080508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2893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337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 Enhanching Team Collaboration With Modern Tools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 M</dc:creator>
  <cp:lastModifiedBy>MANO M</cp:lastModifiedBy>
  <cp:revision>2</cp:revision>
  <dcterms:created xsi:type="dcterms:W3CDTF">2024-12-14T05:47:21Z</dcterms:created>
  <dcterms:modified xsi:type="dcterms:W3CDTF">2024-12-15T02:38:12Z</dcterms:modified>
</cp:coreProperties>
</file>