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presProps.xml" ContentType="application/vnd.openxmlformats-officedocument.presentationml.presProps+xml"/>
  <Override PartName="/ppt/media/image1.png" ContentType="image/png"/>
  <Override PartName="/ppt/media/image2.png" ContentType="image/png"/>
  <Override PartName="/ppt/media/image3.gif" ContentType="image/gif"/>
  <Override PartName="/ppt/media/image8.png" ContentType="image/png"/>
  <Override PartName="/ppt/media/image4.png" ContentType="image/png"/>
  <Override PartName="/ppt/media/image7.gif" ContentType="image/gif"/>
  <Override PartName="/ppt/media/image5.png" ContentType="image/png"/>
  <Override PartName="/ppt/media/image6.png" ContentType="image/png"/>
  <Override PartName="/ppt/media/image9.png" ContentType="image/png"/>
  <Override PartName="/ppt/media/image10.gif" ContentType="image/gif"/>
  <Override PartName="/ppt/media/image11.png" ContentType="image/png"/>
  <Override PartName="/ppt/media/image12.png" ContentType="image/png"/>
  <Override PartName="/ppt/media/image13.png" ContentType="image/png"/>
  <Override PartName="/ppt/media/image14.gif" ContentType="image/gif"/>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Lst>
  <p:sldIdLst>
    <p:sldId id="256" r:id="rId13"/>
    <p:sldId id="257" r:id="rId14"/>
    <p:sldId id="258" r:id="rId15"/>
    <p:sldId id="259" r:id="rId16"/>
    <p:sldId id="260" r:id="rId17"/>
    <p:sldId id="261" r:id="rId18"/>
    <p:sldId id="262" r:id="rId19"/>
    <p:sldId id="263" r:id="rId20"/>
    <p:sldId id="264" r:id="rId21"/>
    <p:sldId id="265" r:id="rId22"/>
    <p:sldId id="266" r:id="rId23"/>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4" name="PlaceHolder 2"/>
          <p:cNvSpPr>
            <a:spLocks noGrp="1"/>
          </p:cNvSpPr>
          <p:nvPr>
            <p:ph type="subTitle"/>
          </p:nvPr>
        </p:nvSpPr>
        <p:spPr>
          <a:xfrm>
            <a:off x="311760" y="1152360"/>
            <a:ext cx="8520120" cy="3416040"/>
          </a:xfrm>
          <a:prstGeom prst="rect">
            <a:avLst/>
          </a:prstGeom>
          <a:noFill/>
          <a:ln w="0">
            <a:noFill/>
          </a:ln>
        </p:spPr>
        <p:txBody>
          <a:bodyPr lIns="0" rIns="0" tIns="0" bIns="0" anchor="ctr">
            <a:noAutofit/>
          </a:bodyPr>
          <a:p>
            <a:pPr indent="0" algn="ctr">
              <a:buNone/>
            </a:pPr>
            <a:endParaRPr b="0" lang="fr-FR" sz="3200" spc="-1" strike="noStrike">
              <a:solidFill>
                <a:srgbClr val="000000"/>
              </a:solidFill>
              <a:latin typeface="Arial"/>
            </a:endParaRPr>
          </a:p>
        </p:txBody>
      </p:sp>
      <p:sp>
        <p:nvSpPr>
          <p:cNvPr id="4" name="PlaceHolder 3"/>
          <p:cNvSpPr>
            <a:spLocks noGrp="1"/>
          </p:cNvSpPr>
          <p:nvPr>
            <p:ph type="sldNum" idx="1"/>
          </p:nvPr>
        </p:nvSpPr>
        <p:spPr/>
        <p:txBody>
          <a:bodyPr/>
          <a:p>
            <a:fld id="{57497025-983A-435E-83F2-0EFE4F0B3321}"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TITLE_AND_DESCRIPTION">
    <p:spTree>
      <p:nvGrpSpPr>
        <p:cNvPr id="1" name=""/>
        <p:cNvGrpSpPr/>
        <p:nvPr/>
      </p:nvGrpSpPr>
      <p:grpSpPr>
        <a:xfrm>
          <a:off x="0" y="0"/>
          <a:ext cx="0" cy="0"/>
          <a:chOff x="0" y="0"/>
          <a:chExt cx="0" cy="0"/>
        </a:xfrm>
      </p:grpSpPr>
      <p:sp>
        <p:nvSpPr>
          <p:cNvPr id="2" name="PlaceHolder 1"/>
          <p:cNvSpPr>
            <a:spLocks noGrp="1"/>
          </p:cNvSpPr>
          <p:nvPr>
            <p:ph type="sldNum" idx="10"/>
          </p:nvPr>
        </p:nvSpPr>
        <p:spPr/>
        <p:txBody>
          <a:bodyPr/>
          <a:p>
            <a:fld id="{004B1D97-894D-48F5-BF19-2F5995E0DFF7}"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APTION_ONLY">
    <p:spTree>
      <p:nvGrpSpPr>
        <p:cNvPr id="1" name=""/>
        <p:cNvGrpSpPr/>
        <p:nvPr/>
      </p:nvGrpSpPr>
      <p:grpSpPr>
        <a:xfrm>
          <a:off x="0" y="0"/>
          <a:ext cx="0" cy="0"/>
          <a:chOff x="0" y="0"/>
          <a:chExt cx="0" cy="0"/>
        </a:xfrm>
      </p:grpSpPr>
      <p:sp>
        <p:nvSpPr>
          <p:cNvPr id="2" name="PlaceHolder 1"/>
          <p:cNvSpPr>
            <a:spLocks noGrp="1"/>
          </p:cNvSpPr>
          <p:nvPr>
            <p:ph type="sldNum" idx="11"/>
          </p:nvPr>
        </p:nvSpPr>
        <p:spPr/>
        <p:txBody>
          <a:bodyPr/>
          <a:p>
            <a:fld id="{F7BF4C64-2A46-4B4E-80BF-14B8BED834AE}"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IG_NUMBER">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9B1C34B6-9964-49F7-ABB9-08154695E220}"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sldNum" idx="3"/>
          </p:nvPr>
        </p:nvSpPr>
        <p:spPr/>
        <p:txBody>
          <a:bodyPr/>
          <a:p>
            <a:fld id="{7770402A-B593-48E2-A3C5-481E3EE67D3A}"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HEADER">
    <p:spTree>
      <p:nvGrpSpPr>
        <p:cNvPr id="1" name=""/>
        <p:cNvGrpSpPr/>
        <p:nvPr/>
      </p:nvGrpSpPr>
      <p:grpSpPr>
        <a:xfrm>
          <a:off x="0" y="0"/>
          <a:ext cx="0" cy="0"/>
          <a:chOff x="0" y="0"/>
          <a:chExt cx="0" cy="0"/>
        </a:xfrm>
      </p:grpSpPr>
      <p:sp>
        <p:nvSpPr>
          <p:cNvPr id="2" name="PlaceHolder 1"/>
          <p:cNvSpPr>
            <a:spLocks noGrp="1"/>
          </p:cNvSpPr>
          <p:nvPr>
            <p:ph type="sldNum" idx="4"/>
          </p:nvPr>
        </p:nvSpPr>
        <p:spPr/>
        <p:txBody>
          <a:bodyPr/>
          <a:p>
            <a:fld id="{C59BFBCA-A1CD-4A35-82A9-28E526F88B6C}"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_AND_BODY">
    <p:spTree>
      <p:nvGrpSpPr>
        <p:cNvPr id="1" name=""/>
        <p:cNvGrpSpPr/>
        <p:nvPr/>
      </p:nvGrpSpPr>
      <p:grpSpPr>
        <a:xfrm>
          <a:off x="0" y="0"/>
          <a:ext cx="0" cy="0"/>
          <a:chOff x="0" y="0"/>
          <a:chExt cx="0" cy="0"/>
        </a:xfrm>
      </p:grpSpPr>
      <p:sp>
        <p:nvSpPr>
          <p:cNvPr id="14"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15" name="PlaceHolder 2"/>
          <p:cNvSpPr>
            <a:spLocks noGrp="1"/>
          </p:cNvSpPr>
          <p:nvPr>
            <p:ph/>
          </p:nvPr>
        </p:nvSpPr>
        <p:spPr>
          <a:xfrm>
            <a:off x="311760" y="1152360"/>
            <a:ext cx="8520120" cy="341604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4" name="PlaceHolder 3"/>
          <p:cNvSpPr>
            <a:spLocks noGrp="1"/>
          </p:cNvSpPr>
          <p:nvPr>
            <p:ph type="sldNum" idx="5"/>
          </p:nvPr>
        </p:nvSpPr>
        <p:spPr/>
        <p:txBody>
          <a:bodyPr/>
          <a:p>
            <a:fld id="{C037572C-1207-4DD0-8817-A8BB77B9DDC3}"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_AND_TWO_COLUMNS">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21" name="PlaceHolder 2"/>
          <p:cNvSpPr>
            <a:spLocks noGrp="1"/>
          </p:cNvSpPr>
          <p:nvPr>
            <p:ph/>
          </p:nvPr>
        </p:nvSpPr>
        <p:spPr>
          <a:xfrm>
            <a:off x="311760" y="1152360"/>
            <a:ext cx="4157640" cy="341604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22" name="PlaceHolder 3"/>
          <p:cNvSpPr>
            <a:spLocks noGrp="1"/>
          </p:cNvSpPr>
          <p:nvPr>
            <p:ph/>
          </p:nvPr>
        </p:nvSpPr>
        <p:spPr>
          <a:xfrm>
            <a:off x="4677840" y="1152360"/>
            <a:ext cx="4157640" cy="341604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5" name="PlaceHolder 4"/>
          <p:cNvSpPr>
            <a:spLocks noGrp="1"/>
          </p:cNvSpPr>
          <p:nvPr>
            <p:ph type="sldNum" idx="6"/>
          </p:nvPr>
        </p:nvSpPr>
        <p:spPr/>
        <p:txBody>
          <a:bodyPr/>
          <a:p>
            <a:fld id="{31C4CCCD-FAC0-4203-9D36-E4A7E5DEE939}"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_ONLY">
    <p:spTree>
      <p:nvGrpSpPr>
        <p:cNvPr id="1" name=""/>
        <p:cNvGrpSpPr/>
        <p:nvPr/>
      </p:nvGrpSpPr>
      <p:grpSpPr>
        <a:xfrm>
          <a:off x="0" y="0"/>
          <a:ext cx="0" cy="0"/>
          <a:chOff x="0" y="0"/>
          <a:chExt cx="0" cy="0"/>
        </a:xfrm>
      </p:grpSpPr>
      <p:sp>
        <p:nvSpPr>
          <p:cNvPr id="25"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fr-FR" sz="1400" spc="-1" strike="noStrike">
              <a:solidFill>
                <a:srgbClr val="000000"/>
              </a:solidFill>
              <a:latin typeface="Arial"/>
            </a:endParaRPr>
          </a:p>
        </p:txBody>
      </p:sp>
      <p:sp>
        <p:nvSpPr>
          <p:cNvPr id="3" name="PlaceHolder 2"/>
          <p:cNvSpPr>
            <a:spLocks noGrp="1"/>
          </p:cNvSpPr>
          <p:nvPr>
            <p:ph type="sldNum" idx="7"/>
          </p:nvPr>
        </p:nvSpPr>
        <p:spPr/>
        <p:txBody>
          <a:bodyPr/>
          <a:p>
            <a:fld id="{645F0ED4-3A10-4441-A103-035D342C0061}"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
    <p:spTree>
      <p:nvGrpSpPr>
        <p:cNvPr id="1" name=""/>
        <p:cNvGrpSpPr/>
        <p:nvPr/>
      </p:nvGrpSpPr>
      <p:grpSpPr>
        <a:xfrm>
          <a:off x="0" y="0"/>
          <a:ext cx="0" cy="0"/>
          <a:chOff x="0" y="0"/>
          <a:chExt cx="0" cy="0"/>
        </a:xfrm>
      </p:grpSpPr>
      <p:sp>
        <p:nvSpPr>
          <p:cNvPr id="2" name="PlaceHolder 1"/>
          <p:cNvSpPr>
            <a:spLocks noGrp="1"/>
          </p:cNvSpPr>
          <p:nvPr>
            <p:ph type="sldNum" idx="8"/>
          </p:nvPr>
        </p:nvSpPr>
        <p:spPr/>
        <p:txBody>
          <a:bodyPr/>
          <a:p>
            <a:fld id="{C628B320-890B-4734-864A-E72553A1C863}"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IN_POINT">
    <p:spTree>
      <p:nvGrpSpPr>
        <p:cNvPr id="1" name=""/>
        <p:cNvGrpSpPr/>
        <p:nvPr/>
      </p:nvGrpSpPr>
      <p:grpSpPr>
        <a:xfrm>
          <a:off x="0" y="0"/>
          <a:ext cx="0" cy="0"/>
          <a:chOff x="0" y="0"/>
          <a:chExt cx="0" cy="0"/>
        </a:xfrm>
      </p:grpSpPr>
      <p:sp>
        <p:nvSpPr>
          <p:cNvPr id="2" name="PlaceHolder 1"/>
          <p:cNvSpPr>
            <a:spLocks noGrp="1"/>
          </p:cNvSpPr>
          <p:nvPr>
            <p:ph type="sldNum" idx="9"/>
          </p:nvPr>
        </p:nvSpPr>
        <p:spPr/>
        <p:txBody>
          <a:bodyPr/>
          <a:p>
            <a:fld id="{965ADFD7-1E55-40DF-87A6-58762B975FA4}"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744480"/>
            <a:ext cx="8520120" cy="2052360"/>
          </a:xfrm>
          <a:prstGeom prst="rect">
            <a:avLst/>
          </a:prstGeom>
          <a:noFill/>
          <a:ln w="0">
            <a:noFill/>
          </a:ln>
        </p:spPr>
        <p:txBody>
          <a:bodyPr lIns="91440" rIns="91440" tIns="91440" bIns="91440" anchor="b">
            <a:normAutofit/>
          </a:bodyPr>
          <a:p>
            <a:pPr indent="0">
              <a:buNone/>
            </a:pPr>
            <a:r>
              <a:rPr b="0" lang="fr-FR" sz="5200" spc="-1" strike="noStrike">
                <a:solidFill>
                  <a:srgbClr val="000000"/>
                </a:solidFill>
                <a:latin typeface="Arial"/>
              </a:rPr>
              <a:t>Cliquez pour éditer le format du texte-titre</a:t>
            </a:r>
            <a:endParaRPr b="0" lang="fr-FR" sz="5200" spc="-1" strike="noStrike">
              <a:solidFill>
                <a:srgbClr val="000000"/>
              </a:solidFill>
              <a:latin typeface="Arial"/>
            </a:endParaRPr>
          </a:p>
        </p:txBody>
      </p:sp>
      <p:sp>
        <p:nvSpPr>
          <p:cNvPr id="1" name="PlaceHolder 2"/>
          <p:cNvSpPr>
            <a:spLocks noGrp="1"/>
          </p:cNvSpPr>
          <p:nvPr>
            <p:ph type="sldNum" idx="1"/>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fr" sz="1000" spc="-1" strike="noStrike">
                <a:solidFill>
                  <a:schemeClr val="dk2"/>
                </a:solidFill>
                <a:latin typeface="Arial"/>
                <a:ea typeface="Arial"/>
              </a:defRPr>
            </a:lvl1pPr>
          </a:lstStyle>
          <a:p>
            <a:pPr indent="0" algn="r">
              <a:lnSpc>
                <a:spcPct val="100000"/>
              </a:lnSpc>
              <a:buNone/>
              <a:tabLst>
                <a:tab algn="l" pos="0"/>
              </a:tabLst>
            </a:pPr>
            <a:fld id="{7BE48B8C-39FC-405D-BF3D-AF1A316E42FE}" type="slidenum">
              <a:rPr b="0" lang="fr" sz="1000" spc="-1" strike="noStrike">
                <a:solidFill>
                  <a:schemeClr val="dk2"/>
                </a:solidFill>
                <a:latin typeface="Arial"/>
                <a:ea typeface="Arial"/>
              </a:rPr>
              <a:t>&lt;numéro&gt;</a:t>
            </a:fld>
            <a:endParaRPr b="0" lang="fr-FR" sz="1000" spc="-1" strike="noStrike">
              <a:solidFill>
                <a:srgbClr val="000000"/>
              </a:solidFill>
              <a:latin typeface="Times New Roman"/>
            </a:endParaRPr>
          </a:p>
        </p:txBody>
      </p:sp>
      <p:sp>
        <p:nvSpPr>
          <p:cNvPr id="2"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1400" spc="-1" strike="noStrike">
                <a:solidFill>
                  <a:srgbClr val="000000"/>
                </a:solidFill>
                <a:latin typeface="Arial"/>
              </a:rPr>
              <a:t>Cliquez pour éditer le format du plan de texte</a:t>
            </a:r>
            <a:endParaRPr b="0" lang="fr-F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400" spc="-1" strike="noStrike">
                <a:solidFill>
                  <a:srgbClr val="000000"/>
                </a:solidFill>
                <a:latin typeface="Arial"/>
              </a:rPr>
              <a:t>Second niveau de plan</a:t>
            </a:r>
            <a:endParaRPr b="0" lang="fr-F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400" spc="-1" strike="noStrike">
                <a:solidFill>
                  <a:srgbClr val="000000"/>
                </a:solidFill>
                <a:latin typeface="Arial"/>
              </a:rPr>
              <a:t>Troisième niveau de plan</a:t>
            </a:r>
            <a:endParaRPr b="0" lang="fr-F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400" spc="-1" strike="noStrike">
                <a:solidFill>
                  <a:srgbClr val="000000"/>
                </a:solidFill>
                <a:latin typeface="Arial"/>
              </a:rPr>
              <a:t>Quatrième niveau de plan</a:t>
            </a:r>
            <a:endParaRPr b="0" lang="fr-F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Cinquième niveau de plan</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Sixième niveau de plan</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Septième niveau de plan</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1" name="Google Shape;36;p9"/>
          <p:cNvSpPr/>
          <p:nvPr/>
        </p:nvSpPr>
        <p:spPr>
          <a:xfrm>
            <a:off x="4572000" y="0"/>
            <a:ext cx="4571640" cy="5143320"/>
          </a:xfrm>
          <a:prstGeom prst="rect">
            <a:avLst/>
          </a:prstGeom>
          <a:solidFill>
            <a:schemeClr val="lt2"/>
          </a:solidFill>
          <a:ln w="0">
            <a:noFill/>
          </a:ln>
        </p:spPr>
        <p:style>
          <a:lnRef idx="0"/>
          <a:fillRef idx="0"/>
          <a:effectRef idx="0"/>
          <a:fontRef idx="minor"/>
        </p:style>
        <p:txBody>
          <a:bodyPr tIns="91440" bIns="91440" anchor="ctr">
            <a:noAutofit/>
          </a:bodyPr>
          <a:p>
            <a:pPr>
              <a:lnSpc>
                <a:spcPct val="100000"/>
              </a:lnSpc>
              <a:tabLst>
                <a:tab algn="l" pos="0"/>
              </a:tabLst>
            </a:pPr>
            <a:endParaRPr b="0" lang="fr-FR" sz="1400" spc="-1" strike="noStrike">
              <a:solidFill>
                <a:srgbClr val="000000"/>
              </a:solidFill>
              <a:latin typeface="Arial"/>
            </a:endParaRPr>
          </a:p>
        </p:txBody>
      </p:sp>
      <p:sp>
        <p:nvSpPr>
          <p:cNvPr id="32" name="PlaceHolder 1"/>
          <p:cNvSpPr>
            <a:spLocks noGrp="1"/>
          </p:cNvSpPr>
          <p:nvPr>
            <p:ph type="title"/>
          </p:nvPr>
        </p:nvSpPr>
        <p:spPr>
          <a:xfrm>
            <a:off x="265680" y="1233000"/>
            <a:ext cx="4044960" cy="1482120"/>
          </a:xfrm>
          <a:prstGeom prst="rect">
            <a:avLst/>
          </a:prstGeom>
          <a:noFill/>
          <a:ln w="0">
            <a:noFill/>
          </a:ln>
        </p:spPr>
        <p:txBody>
          <a:bodyPr lIns="91440" rIns="91440" tIns="91440" bIns="91440" anchor="b">
            <a:normAutofit fontScale="81172" lnSpcReduction="20000"/>
          </a:bodyPr>
          <a:p>
            <a:pPr indent="0">
              <a:buNone/>
            </a:pPr>
            <a:r>
              <a:rPr b="0" lang="fr-FR" sz="4200" spc="-1" strike="noStrike">
                <a:solidFill>
                  <a:srgbClr val="000000"/>
                </a:solidFill>
                <a:latin typeface="Arial"/>
              </a:rPr>
              <a:t>Cliquez pour éditer le format du texte-titre</a:t>
            </a:r>
            <a:endParaRPr b="0" lang="fr-FR" sz="4200" spc="-1" strike="noStrike">
              <a:solidFill>
                <a:srgbClr val="000000"/>
              </a:solidFill>
              <a:latin typeface="Arial"/>
            </a:endParaRPr>
          </a:p>
        </p:txBody>
      </p:sp>
      <p:sp>
        <p:nvSpPr>
          <p:cNvPr id="33" name="PlaceHolder 2"/>
          <p:cNvSpPr>
            <a:spLocks noGrp="1"/>
          </p:cNvSpPr>
          <p:nvPr>
            <p:ph type="body"/>
          </p:nvPr>
        </p:nvSpPr>
        <p:spPr>
          <a:xfrm>
            <a:off x="4939560" y="723960"/>
            <a:ext cx="3836520" cy="3694680"/>
          </a:xfrm>
          <a:prstGeom prst="rect">
            <a:avLst/>
          </a:prstGeom>
          <a:noFill/>
          <a:ln w="0">
            <a:noFill/>
          </a:ln>
        </p:spPr>
        <p:txBody>
          <a:bodyPr lIns="91440" rIns="91440" tIns="91440" bIns="91440" anchor="ctr">
            <a:normAutofit fontScale="75000" lnSpcReduction="10000"/>
          </a:bodyPr>
          <a:p>
            <a:pPr marL="432000" indent="-324000">
              <a:spcBef>
                <a:spcPts val="1417"/>
              </a:spcBef>
              <a:buClr>
                <a:srgbClr val="000000"/>
              </a:buClr>
              <a:buSzPct val="45000"/>
              <a:buFont typeface="Wingdings" charset="2"/>
              <a:buChar char=""/>
            </a:pPr>
            <a:r>
              <a:rPr b="0" lang="fr-FR" sz="1800" spc="-1" strike="noStrike">
                <a:solidFill>
                  <a:srgbClr val="000000"/>
                </a:solidFill>
                <a:latin typeface="Arial"/>
              </a:rPr>
              <a:t>Cliquez pour éditer le format du plan de texte</a:t>
            </a:r>
            <a:endParaRPr b="0" lang="fr-F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800" spc="-1" strike="noStrike">
                <a:solidFill>
                  <a:srgbClr val="000000"/>
                </a:solidFill>
                <a:latin typeface="Arial"/>
              </a:rPr>
              <a:t>Second niveau de plan</a:t>
            </a:r>
            <a:endParaRPr b="0" lang="fr-F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800" spc="-1" strike="noStrike">
                <a:solidFill>
                  <a:srgbClr val="000000"/>
                </a:solidFill>
                <a:latin typeface="Arial"/>
              </a:rPr>
              <a:t>Troisième niveau de plan</a:t>
            </a:r>
            <a:endParaRPr b="0" lang="fr-F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800" spc="-1" strike="noStrike">
                <a:solidFill>
                  <a:srgbClr val="000000"/>
                </a:solidFill>
                <a:latin typeface="Arial"/>
              </a:rPr>
              <a:t>Quatrième niveau de plan</a:t>
            </a:r>
            <a:endParaRPr b="0" lang="fr-F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1800" spc="-1" strike="noStrike">
                <a:solidFill>
                  <a:srgbClr val="000000"/>
                </a:solidFill>
                <a:latin typeface="Arial"/>
              </a:rPr>
              <a:t>Cinquième niveau de plan</a:t>
            </a:r>
            <a:endParaRPr b="0" lang="fr-F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1800" spc="-1" strike="noStrike">
                <a:solidFill>
                  <a:srgbClr val="000000"/>
                </a:solidFill>
                <a:latin typeface="Arial"/>
              </a:rPr>
              <a:t>Sixième niveau de plan</a:t>
            </a:r>
            <a:endParaRPr b="0" lang="fr-F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1800" spc="-1" strike="noStrike">
                <a:solidFill>
                  <a:srgbClr val="000000"/>
                </a:solidFill>
                <a:latin typeface="Arial"/>
              </a:rPr>
              <a:t>Septième niveau de plan</a:t>
            </a:r>
            <a:endParaRPr b="0" lang="fr-FR" sz="1800" spc="-1" strike="noStrike">
              <a:solidFill>
                <a:srgbClr val="000000"/>
              </a:solidFill>
              <a:latin typeface="Arial"/>
            </a:endParaRPr>
          </a:p>
        </p:txBody>
      </p:sp>
      <p:sp>
        <p:nvSpPr>
          <p:cNvPr id="34" name="PlaceHolder 3"/>
          <p:cNvSpPr>
            <a:spLocks noGrp="1"/>
          </p:cNvSpPr>
          <p:nvPr>
            <p:ph type="sldNum" idx="10"/>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fr" sz="1000" spc="-1" strike="noStrike">
                <a:solidFill>
                  <a:schemeClr val="dk2"/>
                </a:solidFill>
                <a:latin typeface="Arial"/>
                <a:ea typeface="Arial"/>
              </a:defRPr>
            </a:lvl1pPr>
          </a:lstStyle>
          <a:p>
            <a:pPr indent="0" algn="r">
              <a:lnSpc>
                <a:spcPct val="100000"/>
              </a:lnSpc>
              <a:buNone/>
              <a:tabLst>
                <a:tab algn="l" pos="0"/>
              </a:tabLst>
            </a:pPr>
            <a:fld id="{7D09EA63-4159-4617-B4FE-8EE74F995A68}" type="slidenum">
              <a:rPr b="0" lang="fr" sz="1000" spc="-1" strike="noStrike">
                <a:solidFill>
                  <a:schemeClr val="dk2"/>
                </a:solidFill>
                <a:latin typeface="Arial"/>
                <a:ea typeface="Arial"/>
              </a:rPr>
              <a:t>&lt;numéro&gt;</a:t>
            </a:fld>
            <a:endParaRPr b="0" lang="fr-FR"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5" name="PlaceHolder 1"/>
          <p:cNvSpPr>
            <a:spLocks noGrp="1"/>
          </p:cNvSpPr>
          <p:nvPr>
            <p:ph type="body"/>
          </p:nvPr>
        </p:nvSpPr>
        <p:spPr>
          <a:xfrm>
            <a:off x="311760" y="4230720"/>
            <a:ext cx="5998320" cy="604800"/>
          </a:xfrm>
          <a:prstGeom prst="rect">
            <a:avLst/>
          </a:prstGeom>
          <a:noFill/>
          <a:ln w="0">
            <a:noFill/>
          </a:ln>
        </p:spPr>
        <p:txBody>
          <a:bodyPr lIns="91440" rIns="91440" tIns="91440" bIns="91440" anchor="ctr">
            <a:normAutofit fontScale="1111"/>
          </a:bodyPr>
          <a:p>
            <a:pPr marL="432000" indent="-324000">
              <a:spcBef>
                <a:spcPts val="1417"/>
              </a:spcBef>
              <a:buClr>
                <a:srgbClr val="000000"/>
              </a:buClr>
              <a:buSzPct val="45000"/>
              <a:buFont typeface="Wingdings" charset="2"/>
              <a:buChar char=""/>
            </a:pPr>
            <a:r>
              <a:rPr b="0" lang="fr-FR" sz="1800" spc="-1" strike="noStrike">
                <a:solidFill>
                  <a:srgbClr val="000000"/>
                </a:solidFill>
                <a:latin typeface="Arial"/>
              </a:rPr>
              <a:t>Cliquez pour éditer le format du plan de texte</a:t>
            </a:r>
            <a:endParaRPr b="0" lang="fr-F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800" spc="-1" strike="noStrike">
                <a:solidFill>
                  <a:srgbClr val="000000"/>
                </a:solidFill>
                <a:latin typeface="Arial"/>
              </a:rPr>
              <a:t>Second niveau de plan</a:t>
            </a:r>
            <a:endParaRPr b="0" lang="fr-F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800" spc="-1" strike="noStrike">
                <a:solidFill>
                  <a:srgbClr val="000000"/>
                </a:solidFill>
                <a:latin typeface="Arial"/>
              </a:rPr>
              <a:t>Troisième niveau de plan</a:t>
            </a:r>
            <a:endParaRPr b="0" lang="fr-F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800" spc="-1" strike="noStrike">
                <a:solidFill>
                  <a:srgbClr val="000000"/>
                </a:solidFill>
                <a:latin typeface="Arial"/>
              </a:rPr>
              <a:t>Quatrième niveau de plan</a:t>
            </a:r>
            <a:endParaRPr b="0" lang="fr-F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1800" spc="-1" strike="noStrike">
                <a:solidFill>
                  <a:srgbClr val="000000"/>
                </a:solidFill>
                <a:latin typeface="Arial"/>
              </a:rPr>
              <a:t>Cinquième niveau de plan</a:t>
            </a:r>
            <a:endParaRPr b="0" lang="fr-F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1800" spc="-1" strike="noStrike">
                <a:solidFill>
                  <a:srgbClr val="000000"/>
                </a:solidFill>
                <a:latin typeface="Arial"/>
              </a:rPr>
              <a:t>Sixième niveau de plan</a:t>
            </a:r>
            <a:endParaRPr b="0" lang="fr-F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1800" spc="-1" strike="noStrike">
                <a:solidFill>
                  <a:srgbClr val="000000"/>
                </a:solidFill>
                <a:latin typeface="Arial"/>
              </a:rPr>
              <a:t>Septième niveau de plan</a:t>
            </a:r>
            <a:endParaRPr b="0" lang="fr-FR" sz="1800" spc="-1" strike="noStrike">
              <a:solidFill>
                <a:srgbClr val="000000"/>
              </a:solidFill>
              <a:latin typeface="Arial"/>
            </a:endParaRPr>
          </a:p>
        </p:txBody>
      </p:sp>
      <p:sp>
        <p:nvSpPr>
          <p:cNvPr id="36" name="PlaceHolder 2"/>
          <p:cNvSpPr>
            <a:spLocks noGrp="1"/>
          </p:cNvSpPr>
          <p:nvPr>
            <p:ph type="sldNum" idx="11"/>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fr" sz="1000" spc="-1" strike="noStrike">
                <a:solidFill>
                  <a:schemeClr val="dk2"/>
                </a:solidFill>
                <a:latin typeface="Arial"/>
                <a:ea typeface="Arial"/>
              </a:defRPr>
            </a:lvl1pPr>
          </a:lstStyle>
          <a:p>
            <a:pPr indent="0" algn="r">
              <a:lnSpc>
                <a:spcPct val="100000"/>
              </a:lnSpc>
              <a:buNone/>
              <a:tabLst>
                <a:tab algn="l" pos="0"/>
              </a:tabLst>
            </a:pPr>
            <a:fld id="{969ECEF0-44B8-4CF7-9AD6-02E20C4C708D}" type="slidenum">
              <a:rPr b="0" lang="fr" sz="1000" spc="-1" strike="noStrike">
                <a:solidFill>
                  <a:schemeClr val="dk2"/>
                </a:solidFill>
                <a:latin typeface="Arial"/>
                <a:ea typeface="Arial"/>
              </a:rPr>
              <a:t>&lt;numéro&gt;</a:t>
            </a:fld>
            <a:endParaRPr b="0" lang="fr-FR"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1106280"/>
            <a:ext cx="8520120" cy="1963080"/>
          </a:xfrm>
          <a:prstGeom prst="rect">
            <a:avLst/>
          </a:prstGeom>
          <a:noFill/>
          <a:ln w="0">
            <a:noFill/>
          </a:ln>
        </p:spPr>
        <p:txBody>
          <a:bodyPr lIns="91440" rIns="91440" tIns="91440" bIns="91440" anchor="b">
            <a:normAutofit fontScale="98341"/>
          </a:bodyPr>
          <a:p>
            <a:pPr indent="0" algn="ctr">
              <a:lnSpc>
                <a:spcPct val="100000"/>
              </a:lnSpc>
              <a:buNone/>
            </a:pPr>
            <a:r>
              <a:rPr b="0" lang="fr-FR" sz="12000" spc="-1" strike="noStrike">
                <a:solidFill>
                  <a:schemeClr val="dk1"/>
                </a:solidFill>
                <a:latin typeface="Arial"/>
                <a:ea typeface="Arial"/>
              </a:rPr>
              <a:t>xx%</a:t>
            </a:r>
            <a:endParaRPr b="0" lang="fr-FR" sz="12000" spc="-1" strike="noStrike">
              <a:solidFill>
                <a:srgbClr val="000000"/>
              </a:solidFill>
              <a:latin typeface="Arial"/>
            </a:endParaRPr>
          </a:p>
        </p:txBody>
      </p:sp>
      <p:sp>
        <p:nvSpPr>
          <p:cNvPr id="6" name="PlaceHolder 2"/>
          <p:cNvSpPr>
            <a:spLocks noGrp="1"/>
          </p:cNvSpPr>
          <p:nvPr>
            <p:ph type="body"/>
          </p:nvPr>
        </p:nvSpPr>
        <p:spPr>
          <a:xfrm>
            <a:off x="311760" y="3152160"/>
            <a:ext cx="8520120" cy="1300320"/>
          </a:xfrm>
          <a:prstGeom prst="rect">
            <a:avLst/>
          </a:prstGeom>
          <a:noFill/>
          <a:ln w="0">
            <a:noFill/>
          </a:ln>
        </p:spPr>
        <p:txBody>
          <a:bodyPr lIns="91440" rIns="91440" tIns="91440" bIns="91440" anchor="t">
            <a:normAutofit fontScale="50000" lnSpcReduction="20000"/>
          </a:bodyPr>
          <a:p>
            <a:pPr marL="432000" indent="-324000">
              <a:spcBef>
                <a:spcPts val="1417"/>
              </a:spcBef>
              <a:buClr>
                <a:srgbClr val="000000"/>
              </a:buClr>
              <a:buSzPct val="45000"/>
              <a:buFont typeface="Wingdings" charset="2"/>
              <a:buChar char=""/>
            </a:pPr>
            <a:r>
              <a:rPr b="0" lang="fr-FR" sz="1800" spc="-1" strike="noStrike">
                <a:solidFill>
                  <a:srgbClr val="000000"/>
                </a:solidFill>
                <a:latin typeface="Arial"/>
              </a:rPr>
              <a:t>Cliquez pour éditer le format du plan de texte</a:t>
            </a:r>
            <a:endParaRPr b="0" lang="fr-F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800" spc="-1" strike="noStrike">
                <a:solidFill>
                  <a:srgbClr val="000000"/>
                </a:solidFill>
                <a:latin typeface="Arial"/>
              </a:rPr>
              <a:t>Second niveau de plan</a:t>
            </a:r>
            <a:endParaRPr b="0" lang="fr-F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800" spc="-1" strike="noStrike">
                <a:solidFill>
                  <a:srgbClr val="000000"/>
                </a:solidFill>
                <a:latin typeface="Arial"/>
              </a:rPr>
              <a:t>Troisième niveau de plan</a:t>
            </a:r>
            <a:endParaRPr b="0" lang="fr-F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800" spc="-1" strike="noStrike">
                <a:solidFill>
                  <a:srgbClr val="000000"/>
                </a:solidFill>
                <a:latin typeface="Arial"/>
              </a:rPr>
              <a:t>Quatrième niveau de plan</a:t>
            </a:r>
            <a:endParaRPr b="0" lang="fr-F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1800" spc="-1" strike="noStrike">
                <a:solidFill>
                  <a:srgbClr val="000000"/>
                </a:solidFill>
                <a:latin typeface="Arial"/>
              </a:rPr>
              <a:t>Cinquième niveau de plan</a:t>
            </a:r>
            <a:endParaRPr b="0" lang="fr-F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1800" spc="-1" strike="noStrike">
                <a:solidFill>
                  <a:srgbClr val="000000"/>
                </a:solidFill>
                <a:latin typeface="Arial"/>
              </a:rPr>
              <a:t>Sixième niveau de plan</a:t>
            </a:r>
            <a:endParaRPr b="0" lang="fr-F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1800" spc="-1" strike="noStrike">
                <a:solidFill>
                  <a:srgbClr val="000000"/>
                </a:solidFill>
                <a:latin typeface="Arial"/>
              </a:rPr>
              <a:t>Septième niveau de plan</a:t>
            </a:r>
            <a:endParaRPr b="0" lang="fr-FR" sz="1800" spc="-1" strike="noStrike">
              <a:solidFill>
                <a:srgbClr val="000000"/>
              </a:solidFill>
              <a:latin typeface="Arial"/>
            </a:endParaRPr>
          </a:p>
        </p:txBody>
      </p:sp>
      <p:sp>
        <p:nvSpPr>
          <p:cNvPr id="7" name="PlaceHolder 3"/>
          <p:cNvSpPr>
            <a:spLocks noGrp="1"/>
          </p:cNvSpPr>
          <p:nvPr>
            <p:ph type="sldNum" idx="2"/>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fr" sz="1000" spc="-1" strike="noStrike">
                <a:solidFill>
                  <a:schemeClr val="dk2"/>
                </a:solidFill>
                <a:latin typeface="Arial"/>
                <a:ea typeface="Arial"/>
              </a:defRPr>
            </a:lvl1pPr>
          </a:lstStyle>
          <a:p>
            <a:pPr indent="0" algn="r">
              <a:lnSpc>
                <a:spcPct val="100000"/>
              </a:lnSpc>
              <a:buNone/>
              <a:tabLst>
                <a:tab algn="l" pos="0"/>
              </a:tabLst>
            </a:pPr>
            <a:fld id="{7DD4D477-41EC-4426-A400-364327269791}" type="slidenum">
              <a:rPr b="0" lang="fr" sz="1000" spc="-1" strike="noStrike">
                <a:solidFill>
                  <a:schemeClr val="dk2"/>
                </a:solidFill>
                <a:latin typeface="Arial"/>
                <a:ea typeface="Arial"/>
              </a:rPr>
              <a:t>&lt;numéro&gt;</a:t>
            </a:fld>
            <a:endParaRPr b="0" lang="fr-FR"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8" name="PlaceHolder 1"/>
          <p:cNvSpPr>
            <a:spLocks noGrp="1"/>
          </p:cNvSpPr>
          <p:nvPr>
            <p:ph type="sldNum" idx="3"/>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fr" sz="1000" spc="-1" strike="noStrike">
                <a:solidFill>
                  <a:schemeClr val="dk2"/>
                </a:solidFill>
                <a:latin typeface="Arial"/>
                <a:ea typeface="Arial"/>
              </a:defRPr>
            </a:lvl1pPr>
          </a:lstStyle>
          <a:p>
            <a:pPr indent="0" algn="r">
              <a:lnSpc>
                <a:spcPct val="100000"/>
              </a:lnSpc>
              <a:buNone/>
              <a:tabLst>
                <a:tab algn="l" pos="0"/>
              </a:tabLst>
            </a:pPr>
            <a:fld id="{F9B516C8-2A58-4D7B-85A0-3A487872FED4}" type="slidenum">
              <a:rPr b="0" lang="fr" sz="1000" spc="-1" strike="noStrike">
                <a:solidFill>
                  <a:schemeClr val="dk2"/>
                </a:solidFill>
                <a:latin typeface="Arial"/>
                <a:ea typeface="Arial"/>
              </a:rPr>
              <a:t>&lt;numéro&gt;</a:t>
            </a:fld>
            <a:endParaRPr b="0" lang="fr-FR"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9" name="PlaceHolder 1"/>
          <p:cNvSpPr>
            <a:spLocks noGrp="1"/>
          </p:cNvSpPr>
          <p:nvPr>
            <p:ph type="title"/>
          </p:nvPr>
        </p:nvSpPr>
        <p:spPr>
          <a:xfrm>
            <a:off x="311760" y="2151000"/>
            <a:ext cx="8520120" cy="841320"/>
          </a:xfrm>
          <a:prstGeom prst="rect">
            <a:avLst/>
          </a:prstGeom>
          <a:noFill/>
          <a:ln w="0">
            <a:noFill/>
          </a:ln>
        </p:spPr>
        <p:txBody>
          <a:bodyPr lIns="91440" rIns="91440" tIns="91440" bIns="91440" anchor="ctr">
            <a:normAutofit fontScale="96666"/>
          </a:bodyPr>
          <a:p>
            <a:pPr indent="0">
              <a:buNone/>
            </a:pPr>
            <a:r>
              <a:rPr b="0" lang="fr-FR" sz="3600" spc="-1" strike="noStrike">
                <a:solidFill>
                  <a:srgbClr val="000000"/>
                </a:solidFill>
                <a:latin typeface="Arial"/>
              </a:rPr>
              <a:t>Cliquez pour éditer le format du texte-titre</a:t>
            </a:r>
            <a:endParaRPr b="0" lang="fr-FR" sz="3600" spc="-1" strike="noStrike">
              <a:solidFill>
                <a:srgbClr val="000000"/>
              </a:solidFill>
              <a:latin typeface="Arial"/>
            </a:endParaRPr>
          </a:p>
        </p:txBody>
      </p:sp>
      <p:sp>
        <p:nvSpPr>
          <p:cNvPr id="10" name="PlaceHolder 2"/>
          <p:cNvSpPr>
            <a:spLocks noGrp="1"/>
          </p:cNvSpPr>
          <p:nvPr>
            <p:ph type="sldNum" idx="4"/>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fr" sz="1000" spc="-1" strike="noStrike">
                <a:solidFill>
                  <a:schemeClr val="dk2"/>
                </a:solidFill>
                <a:latin typeface="Arial"/>
                <a:ea typeface="Arial"/>
              </a:defRPr>
            </a:lvl1pPr>
          </a:lstStyle>
          <a:p>
            <a:pPr indent="0" algn="r">
              <a:lnSpc>
                <a:spcPct val="100000"/>
              </a:lnSpc>
              <a:buNone/>
              <a:tabLst>
                <a:tab algn="l" pos="0"/>
              </a:tabLst>
            </a:pPr>
            <a:fld id="{68BBC153-0E6C-476A-B32A-918E670DAC89}" type="slidenum">
              <a:rPr b="0" lang="fr" sz="1000" spc="-1" strike="noStrike">
                <a:solidFill>
                  <a:schemeClr val="dk2"/>
                </a:solidFill>
                <a:latin typeface="Arial"/>
                <a:ea typeface="Arial"/>
              </a:rPr>
              <a:t>&lt;numéro&gt;</a:t>
            </a:fld>
            <a:endParaRPr b="0" lang="fr-FR"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1" name="PlaceHolder 1"/>
          <p:cNvSpPr>
            <a:spLocks noGrp="1"/>
          </p:cNvSpPr>
          <p:nvPr>
            <p:ph type="title"/>
          </p:nvPr>
        </p:nvSpPr>
        <p:spPr>
          <a:xfrm>
            <a:off x="311760" y="444960"/>
            <a:ext cx="8520120" cy="572400"/>
          </a:xfrm>
          <a:prstGeom prst="rect">
            <a:avLst/>
          </a:prstGeom>
          <a:noFill/>
          <a:ln w="0">
            <a:noFill/>
          </a:ln>
        </p:spPr>
        <p:txBody>
          <a:bodyPr lIns="91440" rIns="91440" tIns="91440" bIns="91440" anchor="t">
            <a:normAutofit fontScale="93550"/>
          </a:bodyPr>
          <a:p>
            <a:pPr indent="0">
              <a:buNone/>
            </a:pPr>
            <a:r>
              <a:rPr b="0" lang="fr-FR" sz="2800" spc="-1" strike="noStrike">
                <a:solidFill>
                  <a:srgbClr val="000000"/>
                </a:solidFill>
                <a:latin typeface="Arial"/>
              </a:rPr>
              <a:t>Cliquez pour éditer le format du texte-titre</a:t>
            </a:r>
            <a:endParaRPr b="0" lang="fr-FR" sz="2800" spc="-1" strike="noStrike">
              <a:solidFill>
                <a:srgbClr val="000000"/>
              </a:solidFill>
              <a:latin typeface="Arial"/>
            </a:endParaRPr>
          </a:p>
        </p:txBody>
      </p:sp>
      <p:sp>
        <p:nvSpPr>
          <p:cNvPr id="12" name="PlaceHolder 2"/>
          <p:cNvSpPr>
            <a:spLocks noGrp="1"/>
          </p:cNvSpPr>
          <p:nvPr>
            <p:ph type="body"/>
          </p:nvPr>
        </p:nvSpPr>
        <p:spPr>
          <a:xfrm>
            <a:off x="311760" y="1152360"/>
            <a:ext cx="8520120" cy="3416040"/>
          </a:xfrm>
          <a:prstGeom prst="rect">
            <a:avLst/>
          </a:prstGeom>
          <a:noFill/>
          <a:ln w="0">
            <a:noFill/>
          </a:ln>
        </p:spPr>
        <p:txBody>
          <a:bodyPr lIns="91440" rIns="91440" tIns="91440" bIns="91440" anchor="t">
            <a:normAutofit/>
          </a:bodyPr>
          <a:p>
            <a:pPr marL="432000" indent="-324000">
              <a:spcBef>
                <a:spcPts val="1417"/>
              </a:spcBef>
              <a:buClr>
                <a:srgbClr val="000000"/>
              </a:buClr>
              <a:buSzPct val="45000"/>
              <a:buFont typeface="Wingdings" charset="2"/>
              <a:buChar char=""/>
            </a:pPr>
            <a:r>
              <a:rPr b="0" lang="fr-FR" sz="1800" spc="-1" strike="noStrike">
                <a:solidFill>
                  <a:srgbClr val="000000"/>
                </a:solidFill>
                <a:latin typeface="Arial"/>
              </a:rPr>
              <a:t>Cliquez pour éditer le format du plan de texte</a:t>
            </a:r>
            <a:endParaRPr b="0" lang="fr-F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800" spc="-1" strike="noStrike">
                <a:solidFill>
                  <a:srgbClr val="000000"/>
                </a:solidFill>
                <a:latin typeface="Arial"/>
              </a:rPr>
              <a:t>Second niveau de plan</a:t>
            </a:r>
            <a:endParaRPr b="0" lang="fr-F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800" spc="-1" strike="noStrike">
                <a:solidFill>
                  <a:srgbClr val="000000"/>
                </a:solidFill>
                <a:latin typeface="Arial"/>
              </a:rPr>
              <a:t>Troisième niveau de plan</a:t>
            </a:r>
            <a:endParaRPr b="0" lang="fr-F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800" spc="-1" strike="noStrike">
                <a:solidFill>
                  <a:srgbClr val="000000"/>
                </a:solidFill>
                <a:latin typeface="Arial"/>
              </a:rPr>
              <a:t>Quatrième niveau de plan</a:t>
            </a:r>
            <a:endParaRPr b="0" lang="fr-F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1800" spc="-1" strike="noStrike">
                <a:solidFill>
                  <a:srgbClr val="000000"/>
                </a:solidFill>
                <a:latin typeface="Arial"/>
              </a:rPr>
              <a:t>Cinquième niveau de plan</a:t>
            </a:r>
            <a:endParaRPr b="0" lang="fr-F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1800" spc="-1" strike="noStrike">
                <a:solidFill>
                  <a:srgbClr val="000000"/>
                </a:solidFill>
                <a:latin typeface="Arial"/>
              </a:rPr>
              <a:t>Sixième niveau de plan</a:t>
            </a:r>
            <a:endParaRPr b="0" lang="fr-F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1800" spc="-1" strike="noStrike">
                <a:solidFill>
                  <a:srgbClr val="000000"/>
                </a:solidFill>
                <a:latin typeface="Arial"/>
              </a:rPr>
              <a:t>Septième niveau de plan</a:t>
            </a:r>
            <a:endParaRPr b="0" lang="fr-FR" sz="1800" spc="-1" strike="noStrike">
              <a:solidFill>
                <a:srgbClr val="000000"/>
              </a:solidFill>
              <a:latin typeface="Arial"/>
            </a:endParaRPr>
          </a:p>
        </p:txBody>
      </p:sp>
      <p:sp>
        <p:nvSpPr>
          <p:cNvPr id="13" name="PlaceHolder 3"/>
          <p:cNvSpPr>
            <a:spLocks noGrp="1"/>
          </p:cNvSpPr>
          <p:nvPr>
            <p:ph type="sldNum" idx="5"/>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fr" sz="1000" spc="-1" strike="noStrike">
                <a:solidFill>
                  <a:schemeClr val="dk2"/>
                </a:solidFill>
                <a:latin typeface="Arial"/>
                <a:ea typeface="Arial"/>
              </a:defRPr>
            </a:lvl1pPr>
          </a:lstStyle>
          <a:p>
            <a:pPr indent="0" algn="r">
              <a:lnSpc>
                <a:spcPct val="100000"/>
              </a:lnSpc>
              <a:buNone/>
              <a:tabLst>
                <a:tab algn="l" pos="0"/>
              </a:tabLst>
            </a:pPr>
            <a:fld id="{E13CDBA9-FCA8-49B5-97B7-8C8C98393AE0}" type="slidenum">
              <a:rPr b="0" lang="fr" sz="1000" spc="-1" strike="noStrike">
                <a:solidFill>
                  <a:schemeClr val="dk2"/>
                </a:solidFill>
                <a:latin typeface="Arial"/>
                <a:ea typeface="Arial"/>
              </a:rPr>
              <a:t>&lt;numéro&gt;</a:t>
            </a:fld>
            <a:endParaRPr b="0" lang="fr-FR"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444960"/>
            <a:ext cx="8520120" cy="572400"/>
          </a:xfrm>
          <a:prstGeom prst="rect">
            <a:avLst/>
          </a:prstGeom>
          <a:noFill/>
          <a:ln w="0">
            <a:noFill/>
          </a:ln>
        </p:spPr>
        <p:txBody>
          <a:bodyPr lIns="91440" rIns="91440" tIns="91440" bIns="91440" anchor="t">
            <a:normAutofit fontScale="93550"/>
          </a:bodyPr>
          <a:p>
            <a:pPr indent="0">
              <a:buNone/>
            </a:pPr>
            <a:r>
              <a:rPr b="0" lang="fr-FR" sz="2800" spc="-1" strike="noStrike">
                <a:solidFill>
                  <a:srgbClr val="000000"/>
                </a:solidFill>
                <a:latin typeface="Arial"/>
              </a:rPr>
              <a:t>Cliquez pour éditer le format du texte-titre</a:t>
            </a:r>
            <a:endParaRPr b="0" lang="fr-FR" sz="2800" spc="-1" strike="noStrike">
              <a:solidFill>
                <a:srgbClr val="000000"/>
              </a:solidFill>
              <a:latin typeface="Arial"/>
            </a:endParaRPr>
          </a:p>
        </p:txBody>
      </p:sp>
      <p:sp>
        <p:nvSpPr>
          <p:cNvPr id="17" name="PlaceHolder 2"/>
          <p:cNvSpPr>
            <a:spLocks noGrp="1"/>
          </p:cNvSpPr>
          <p:nvPr>
            <p:ph type="body"/>
          </p:nvPr>
        </p:nvSpPr>
        <p:spPr>
          <a:xfrm>
            <a:off x="311760" y="1152360"/>
            <a:ext cx="3999600" cy="3416040"/>
          </a:xfrm>
          <a:prstGeom prst="rect">
            <a:avLst/>
          </a:prstGeom>
          <a:noFill/>
          <a:ln w="0">
            <a:noFill/>
          </a:ln>
        </p:spPr>
        <p:txBody>
          <a:bodyPr lIns="91440" rIns="91440" tIns="91440" bIns="91440" anchor="t">
            <a:normAutofit/>
          </a:bodyPr>
          <a:p>
            <a:pPr marL="432000" indent="-324000">
              <a:spcBef>
                <a:spcPts val="1417"/>
              </a:spcBef>
              <a:buClr>
                <a:srgbClr val="000000"/>
              </a:buClr>
              <a:buSzPct val="45000"/>
              <a:buFont typeface="Wingdings" charset="2"/>
              <a:buChar char=""/>
            </a:pPr>
            <a:r>
              <a:rPr b="0" lang="fr-FR" sz="1400" spc="-1" strike="noStrike">
                <a:solidFill>
                  <a:srgbClr val="000000"/>
                </a:solidFill>
                <a:latin typeface="Arial"/>
              </a:rPr>
              <a:t>Cliquez pour éditer le format du plan de texte</a:t>
            </a:r>
            <a:endParaRPr b="0" lang="fr-F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400" spc="-1" strike="noStrike">
                <a:solidFill>
                  <a:srgbClr val="000000"/>
                </a:solidFill>
                <a:latin typeface="Arial"/>
              </a:rPr>
              <a:t>Second niveau de plan</a:t>
            </a:r>
            <a:endParaRPr b="0" lang="fr-F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400" spc="-1" strike="noStrike">
                <a:solidFill>
                  <a:srgbClr val="000000"/>
                </a:solidFill>
                <a:latin typeface="Arial"/>
              </a:rPr>
              <a:t>Troisième niveau de plan</a:t>
            </a:r>
            <a:endParaRPr b="0" lang="fr-F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400" spc="-1" strike="noStrike">
                <a:solidFill>
                  <a:srgbClr val="000000"/>
                </a:solidFill>
                <a:latin typeface="Arial"/>
              </a:rPr>
              <a:t>Quatrième niveau de plan</a:t>
            </a:r>
            <a:endParaRPr b="0" lang="fr-F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1400" spc="-1" strike="noStrike">
                <a:solidFill>
                  <a:srgbClr val="000000"/>
                </a:solidFill>
                <a:latin typeface="Arial"/>
              </a:rPr>
              <a:t>Cinquième niveau de plan</a:t>
            </a:r>
            <a:endParaRPr b="0" lang="fr-FR"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1400" spc="-1" strike="noStrike">
                <a:solidFill>
                  <a:srgbClr val="000000"/>
                </a:solidFill>
                <a:latin typeface="Arial"/>
              </a:rPr>
              <a:t>Sixième niveau de plan</a:t>
            </a:r>
            <a:endParaRPr b="0" lang="fr-FR"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1400" spc="-1" strike="noStrike">
                <a:solidFill>
                  <a:srgbClr val="000000"/>
                </a:solidFill>
                <a:latin typeface="Arial"/>
              </a:rPr>
              <a:t>Septième niveau de plan</a:t>
            </a:r>
            <a:endParaRPr b="0" lang="fr-FR" sz="1400" spc="-1" strike="noStrike">
              <a:solidFill>
                <a:srgbClr val="000000"/>
              </a:solidFill>
              <a:latin typeface="Arial"/>
            </a:endParaRPr>
          </a:p>
        </p:txBody>
      </p:sp>
      <p:sp>
        <p:nvSpPr>
          <p:cNvPr id="18" name="PlaceHolder 3"/>
          <p:cNvSpPr>
            <a:spLocks noGrp="1"/>
          </p:cNvSpPr>
          <p:nvPr>
            <p:ph type="body"/>
          </p:nvPr>
        </p:nvSpPr>
        <p:spPr>
          <a:xfrm>
            <a:off x="4832280" y="1152360"/>
            <a:ext cx="3999600" cy="3416040"/>
          </a:xfrm>
          <a:prstGeom prst="rect">
            <a:avLst/>
          </a:prstGeom>
          <a:noFill/>
          <a:ln w="0">
            <a:noFill/>
          </a:ln>
        </p:spPr>
        <p:txBody>
          <a:bodyPr lIns="91440" rIns="91440" tIns="91440" bIns="91440" anchor="t">
            <a:normAutofit/>
          </a:bodyPr>
          <a:p>
            <a:pPr marL="432000" indent="-324000">
              <a:spcBef>
                <a:spcPts val="1417"/>
              </a:spcBef>
              <a:buClr>
                <a:srgbClr val="000000"/>
              </a:buClr>
              <a:buSzPct val="45000"/>
              <a:buFont typeface="Wingdings" charset="2"/>
              <a:buChar char=""/>
            </a:pPr>
            <a:r>
              <a:rPr b="0" lang="fr-FR" sz="1400" spc="-1" strike="noStrike">
                <a:solidFill>
                  <a:srgbClr val="000000"/>
                </a:solidFill>
                <a:latin typeface="Arial"/>
              </a:rPr>
              <a:t>Cliquez pour éditer le format du plan de texte</a:t>
            </a:r>
            <a:endParaRPr b="0" lang="fr-F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400" spc="-1" strike="noStrike">
                <a:solidFill>
                  <a:srgbClr val="000000"/>
                </a:solidFill>
                <a:latin typeface="Arial"/>
              </a:rPr>
              <a:t>Second niveau de plan</a:t>
            </a:r>
            <a:endParaRPr b="0" lang="fr-F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400" spc="-1" strike="noStrike">
                <a:solidFill>
                  <a:srgbClr val="000000"/>
                </a:solidFill>
                <a:latin typeface="Arial"/>
              </a:rPr>
              <a:t>Troisième niveau de plan</a:t>
            </a:r>
            <a:endParaRPr b="0" lang="fr-F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400" spc="-1" strike="noStrike">
                <a:solidFill>
                  <a:srgbClr val="000000"/>
                </a:solidFill>
                <a:latin typeface="Arial"/>
              </a:rPr>
              <a:t>Quatrième niveau de plan</a:t>
            </a:r>
            <a:endParaRPr b="0" lang="fr-F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1400" spc="-1" strike="noStrike">
                <a:solidFill>
                  <a:srgbClr val="000000"/>
                </a:solidFill>
                <a:latin typeface="Arial"/>
              </a:rPr>
              <a:t>Cinquième niveau de plan</a:t>
            </a:r>
            <a:endParaRPr b="0" lang="fr-FR"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1400" spc="-1" strike="noStrike">
                <a:solidFill>
                  <a:srgbClr val="000000"/>
                </a:solidFill>
                <a:latin typeface="Arial"/>
              </a:rPr>
              <a:t>Sixième niveau de plan</a:t>
            </a:r>
            <a:endParaRPr b="0" lang="fr-FR"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1400" spc="-1" strike="noStrike">
                <a:solidFill>
                  <a:srgbClr val="000000"/>
                </a:solidFill>
                <a:latin typeface="Arial"/>
              </a:rPr>
              <a:t>Septième niveau de plan</a:t>
            </a:r>
            <a:endParaRPr b="0" lang="fr-FR" sz="1400" spc="-1" strike="noStrike">
              <a:solidFill>
                <a:srgbClr val="000000"/>
              </a:solidFill>
              <a:latin typeface="Arial"/>
            </a:endParaRPr>
          </a:p>
        </p:txBody>
      </p:sp>
      <p:sp>
        <p:nvSpPr>
          <p:cNvPr id="19" name="PlaceHolder 4"/>
          <p:cNvSpPr>
            <a:spLocks noGrp="1"/>
          </p:cNvSpPr>
          <p:nvPr>
            <p:ph type="sldNum" idx="6"/>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fr" sz="1000" spc="-1" strike="noStrike">
                <a:solidFill>
                  <a:schemeClr val="dk2"/>
                </a:solidFill>
                <a:latin typeface="Arial"/>
                <a:ea typeface="Arial"/>
              </a:defRPr>
            </a:lvl1pPr>
          </a:lstStyle>
          <a:p>
            <a:pPr indent="0" algn="r">
              <a:lnSpc>
                <a:spcPct val="100000"/>
              </a:lnSpc>
              <a:buNone/>
              <a:tabLst>
                <a:tab algn="l" pos="0"/>
              </a:tabLst>
            </a:pPr>
            <a:fld id="{C51FD48C-9E04-49B7-8203-48C3FEFE5C19}" type="slidenum">
              <a:rPr b="0" lang="fr" sz="1000" spc="-1" strike="noStrike">
                <a:solidFill>
                  <a:schemeClr val="dk2"/>
                </a:solidFill>
                <a:latin typeface="Arial"/>
                <a:ea typeface="Arial"/>
              </a:rPr>
              <a:t>&lt;numéro&gt;</a:t>
            </a:fld>
            <a:endParaRPr b="0" lang="fr-FR"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3" name="PlaceHolder 1"/>
          <p:cNvSpPr>
            <a:spLocks noGrp="1"/>
          </p:cNvSpPr>
          <p:nvPr>
            <p:ph type="title"/>
          </p:nvPr>
        </p:nvSpPr>
        <p:spPr>
          <a:xfrm>
            <a:off x="311760" y="444960"/>
            <a:ext cx="8520120" cy="572400"/>
          </a:xfrm>
          <a:prstGeom prst="rect">
            <a:avLst/>
          </a:prstGeom>
          <a:noFill/>
          <a:ln w="0">
            <a:noFill/>
          </a:ln>
        </p:spPr>
        <p:txBody>
          <a:bodyPr lIns="91440" rIns="91440" tIns="91440" bIns="91440" anchor="t">
            <a:normAutofit fontScale="93550"/>
          </a:bodyPr>
          <a:p>
            <a:pPr indent="0">
              <a:buNone/>
            </a:pPr>
            <a:r>
              <a:rPr b="0" lang="fr-FR" sz="2800" spc="-1" strike="noStrike">
                <a:solidFill>
                  <a:srgbClr val="000000"/>
                </a:solidFill>
                <a:latin typeface="Arial"/>
              </a:rPr>
              <a:t>Cliquez pour éditer le format du texte-titre</a:t>
            </a:r>
            <a:endParaRPr b="0" lang="fr-FR" sz="2800" spc="-1" strike="noStrike">
              <a:solidFill>
                <a:srgbClr val="000000"/>
              </a:solidFill>
              <a:latin typeface="Arial"/>
            </a:endParaRPr>
          </a:p>
        </p:txBody>
      </p:sp>
      <p:sp>
        <p:nvSpPr>
          <p:cNvPr id="24" name="PlaceHolder 2"/>
          <p:cNvSpPr>
            <a:spLocks noGrp="1"/>
          </p:cNvSpPr>
          <p:nvPr>
            <p:ph type="sldNum" idx="7"/>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fr" sz="1000" spc="-1" strike="noStrike">
                <a:solidFill>
                  <a:schemeClr val="dk2"/>
                </a:solidFill>
                <a:latin typeface="Arial"/>
                <a:ea typeface="Arial"/>
              </a:defRPr>
            </a:lvl1pPr>
          </a:lstStyle>
          <a:p>
            <a:pPr indent="0" algn="r">
              <a:lnSpc>
                <a:spcPct val="100000"/>
              </a:lnSpc>
              <a:buNone/>
              <a:tabLst>
                <a:tab algn="l" pos="0"/>
              </a:tabLst>
            </a:pPr>
            <a:fld id="{D27425A5-462D-40E1-B272-B45FC024FAC5}" type="slidenum">
              <a:rPr b="0" lang="fr" sz="1000" spc="-1" strike="noStrike">
                <a:solidFill>
                  <a:schemeClr val="dk2"/>
                </a:solidFill>
                <a:latin typeface="Arial"/>
                <a:ea typeface="Arial"/>
              </a:rPr>
              <a:t>&lt;numéro&gt;</a:t>
            </a:fld>
            <a:endParaRPr b="0" lang="fr-FR"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6" name="PlaceHolder 1"/>
          <p:cNvSpPr>
            <a:spLocks noGrp="1"/>
          </p:cNvSpPr>
          <p:nvPr>
            <p:ph type="title"/>
          </p:nvPr>
        </p:nvSpPr>
        <p:spPr>
          <a:xfrm>
            <a:off x="311760" y="555480"/>
            <a:ext cx="2807640" cy="755280"/>
          </a:xfrm>
          <a:prstGeom prst="rect">
            <a:avLst/>
          </a:prstGeom>
          <a:noFill/>
          <a:ln w="0">
            <a:noFill/>
          </a:ln>
        </p:spPr>
        <p:txBody>
          <a:bodyPr lIns="91440" rIns="91440" tIns="91440" bIns="91440" anchor="b">
            <a:normAutofit fontScale="81218"/>
          </a:bodyPr>
          <a:p>
            <a:pPr indent="0">
              <a:buNone/>
            </a:pPr>
            <a:r>
              <a:rPr b="0" lang="fr-FR" sz="2400" spc="-1" strike="noStrike">
                <a:solidFill>
                  <a:srgbClr val="000000"/>
                </a:solidFill>
                <a:latin typeface="Arial"/>
              </a:rPr>
              <a:t>Cliquez pour éditer le format du texte-titre</a:t>
            </a:r>
            <a:endParaRPr b="0" lang="fr-FR" sz="2400" spc="-1" strike="noStrike">
              <a:solidFill>
                <a:srgbClr val="000000"/>
              </a:solidFill>
              <a:latin typeface="Arial"/>
            </a:endParaRPr>
          </a:p>
        </p:txBody>
      </p:sp>
      <p:sp>
        <p:nvSpPr>
          <p:cNvPr id="27" name="PlaceHolder 2"/>
          <p:cNvSpPr>
            <a:spLocks noGrp="1"/>
          </p:cNvSpPr>
          <p:nvPr>
            <p:ph type="body"/>
          </p:nvPr>
        </p:nvSpPr>
        <p:spPr>
          <a:xfrm>
            <a:off x="311760" y="1389600"/>
            <a:ext cx="2807640" cy="3179160"/>
          </a:xfrm>
          <a:prstGeom prst="rect">
            <a:avLst/>
          </a:prstGeom>
          <a:noFill/>
          <a:ln w="0">
            <a:noFill/>
          </a:ln>
        </p:spPr>
        <p:txBody>
          <a:bodyPr lIns="91440" rIns="91440" tIns="91440" bIns="91440" anchor="t">
            <a:normAutofit fontScale="35861" lnSpcReduction="20000"/>
          </a:bodyPr>
          <a:p>
            <a:pPr marL="432000" indent="-324000">
              <a:spcBef>
                <a:spcPts val="1417"/>
              </a:spcBef>
              <a:buClr>
                <a:srgbClr val="000000"/>
              </a:buClr>
              <a:buSzPct val="45000"/>
              <a:buFont typeface="Wingdings" charset="2"/>
              <a:buChar char=""/>
            </a:pPr>
            <a:r>
              <a:rPr b="0" lang="fr-FR" sz="1200" spc="-1" strike="noStrike">
                <a:solidFill>
                  <a:srgbClr val="000000"/>
                </a:solidFill>
                <a:latin typeface="Arial"/>
              </a:rPr>
              <a:t>Cliquez pour éditer le format du plan de texte</a:t>
            </a:r>
            <a:endParaRPr b="0" lang="fr-FR" sz="1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200" spc="-1" strike="noStrike">
                <a:solidFill>
                  <a:srgbClr val="000000"/>
                </a:solidFill>
                <a:latin typeface="Arial"/>
              </a:rPr>
              <a:t>Second niveau de plan</a:t>
            </a:r>
            <a:endParaRPr b="0" lang="fr-FR" sz="12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200" spc="-1" strike="noStrike">
                <a:solidFill>
                  <a:srgbClr val="000000"/>
                </a:solidFill>
                <a:latin typeface="Arial"/>
              </a:rPr>
              <a:t>Troisième niveau de plan</a:t>
            </a:r>
            <a:endParaRPr b="0" lang="fr-FR" sz="12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200" spc="-1" strike="noStrike">
                <a:solidFill>
                  <a:srgbClr val="000000"/>
                </a:solidFill>
                <a:latin typeface="Arial"/>
              </a:rPr>
              <a:t>Quatrième niveau de plan</a:t>
            </a:r>
            <a:endParaRPr b="0" lang="fr-FR" sz="12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1200" spc="-1" strike="noStrike">
                <a:solidFill>
                  <a:srgbClr val="000000"/>
                </a:solidFill>
                <a:latin typeface="Arial"/>
              </a:rPr>
              <a:t>Cinquième niveau de plan</a:t>
            </a:r>
            <a:endParaRPr b="0" lang="fr-FR" sz="12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1200" spc="-1" strike="noStrike">
                <a:solidFill>
                  <a:srgbClr val="000000"/>
                </a:solidFill>
                <a:latin typeface="Arial"/>
              </a:rPr>
              <a:t>Sixième niveau de plan</a:t>
            </a:r>
            <a:endParaRPr b="0" lang="fr-FR" sz="12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1200" spc="-1" strike="noStrike">
                <a:solidFill>
                  <a:srgbClr val="000000"/>
                </a:solidFill>
                <a:latin typeface="Arial"/>
              </a:rPr>
              <a:t>Septième niveau de plan</a:t>
            </a:r>
            <a:endParaRPr b="0" lang="fr-FR" sz="1200" spc="-1" strike="noStrike">
              <a:solidFill>
                <a:srgbClr val="000000"/>
              </a:solidFill>
              <a:latin typeface="Arial"/>
            </a:endParaRPr>
          </a:p>
        </p:txBody>
      </p:sp>
      <p:sp>
        <p:nvSpPr>
          <p:cNvPr id="28" name="PlaceHolder 3"/>
          <p:cNvSpPr>
            <a:spLocks noGrp="1"/>
          </p:cNvSpPr>
          <p:nvPr>
            <p:ph type="sldNum" idx="8"/>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fr" sz="1000" spc="-1" strike="noStrike">
                <a:solidFill>
                  <a:schemeClr val="dk2"/>
                </a:solidFill>
                <a:latin typeface="Arial"/>
                <a:ea typeface="Arial"/>
              </a:defRPr>
            </a:lvl1pPr>
          </a:lstStyle>
          <a:p>
            <a:pPr indent="0" algn="r">
              <a:lnSpc>
                <a:spcPct val="100000"/>
              </a:lnSpc>
              <a:buNone/>
              <a:tabLst>
                <a:tab algn="l" pos="0"/>
              </a:tabLst>
            </a:pPr>
            <a:fld id="{BC7BF24A-252D-4F81-A4D5-36A362F30A73}" type="slidenum">
              <a:rPr b="0" lang="fr" sz="1000" spc="-1" strike="noStrike">
                <a:solidFill>
                  <a:schemeClr val="dk2"/>
                </a:solidFill>
                <a:latin typeface="Arial"/>
                <a:ea typeface="Arial"/>
              </a:rPr>
              <a:t>&lt;numéro&gt;</a:t>
            </a:fld>
            <a:endParaRPr b="0" lang="fr-FR"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9" name="PlaceHolder 1"/>
          <p:cNvSpPr>
            <a:spLocks noGrp="1"/>
          </p:cNvSpPr>
          <p:nvPr>
            <p:ph type="title"/>
          </p:nvPr>
        </p:nvSpPr>
        <p:spPr>
          <a:xfrm>
            <a:off x="490320" y="450000"/>
            <a:ext cx="6367320" cy="4090320"/>
          </a:xfrm>
          <a:prstGeom prst="rect">
            <a:avLst/>
          </a:prstGeom>
          <a:noFill/>
          <a:ln w="0">
            <a:noFill/>
          </a:ln>
        </p:spPr>
        <p:txBody>
          <a:bodyPr lIns="91440" rIns="91440" tIns="91440" bIns="91440" anchor="ctr">
            <a:normAutofit/>
          </a:bodyPr>
          <a:p>
            <a:pPr indent="0">
              <a:buNone/>
            </a:pPr>
            <a:r>
              <a:rPr b="0" lang="fr-FR" sz="4800" spc="-1" strike="noStrike">
                <a:solidFill>
                  <a:srgbClr val="000000"/>
                </a:solidFill>
                <a:latin typeface="Arial"/>
              </a:rPr>
              <a:t>Cliquez pour éditer le format du texte-titre</a:t>
            </a:r>
            <a:endParaRPr b="0" lang="fr-FR" sz="4800" spc="-1" strike="noStrike">
              <a:solidFill>
                <a:srgbClr val="000000"/>
              </a:solidFill>
              <a:latin typeface="Arial"/>
            </a:endParaRPr>
          </a:p>
        </p:txBody>
      </p:sp>
      <p:sp>
        <p:nvSpPr>
          <p:cNvPr id="30" name="PlaceHolder 2"/>
          <p:cNvSpPr>
            <a:spLocks noGrp="1"/>
          </p:cNvSpPr>
          <p:nvPr>
            <p:ph type="sldNum" idx="9"/>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fr" sz="1000" spc="-1" strike="noStrike">
                <a:solidFill>
                  <a:schemeClr val="dk2"/>
                </a:solidFill>
                <a:latin typeface="Arial"/>
                <a:ea typeface="Arial"/>
              </a:defRPr>
            </a:lvl1pPr>
          </a:lstStyle>
          <a:p>
            <a:pPr indent="0" algn="r">
              <a:lnSpc>
                <a:spcPct val="100000"/>
              </a:lnSpc>
              <a:buNone/>
              <a:tabLst>
                <a:tab algn="l" pos="0"/>
              </a:tabLst>
            </a:pPr>
            <a:fld id="{68F1CFD0-5442-494D-8D8F-1E12F16CAE30}" type="slidenum">
              <a:rPr b="0" lang="fr" sz="1000" spc="-1" strike="noStrike">
                <a:solidFill>
                  <a:schemeClr val="dk2"/>
                </a:solidFill>
                <a:latin typeface="Arial"/>
                <a:ea typeface="Arial"/>
              </a:rPr>
              <a:t>&lt;numéro&gt;</a:t>
            </a:fld>
            <a:endParaRPr b="0" lang="fr-FR"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2.png"/><Relationship Id="rId5" Type="http://schemas.openxmlformats.org/officeDocument/2006/relationships/image" Target="../media/image2.png"/><Relationship Id="rId6" Type="http://schemas.openxmlformats.org/officeDocument/2006/relationships/image" Target="../media/image2.png"/><Relationship Id="rId7" Type="http://schemas.openxmlformats.org/officeDocument/2006/relationships/image" Target="../media/image2.png"/><Relationship Id="rId8" Type="http://schemas.openxmlformats.org/officeDocument/2006/relationships/image" Target="../media/image2.png"/><Relationship Id="rId9" Type="http://schemas.openxmlformats.org/officeDocument/2006/relationships/image" Target="../media/image3.gif"/><Relationship Id="rId10" Type="http://schemas.openxmlformats.org/officeDocument/2006/relationships/image" Target="../media/image4.png"/><Relationship Id="rId1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gif"/><Relationship Id="rId3" Type="http://schemas.openxmlformats.org/officeDocument/2006/relationships/slideLayout" Target="../slideLayouts/slideLayout5.xml"/>
</Relationships>
</file>

<file path=ppt/slides/_rels/slide1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png"/><Relationship Id="rId3" Type="http://schemas.openxmlformats.org/officeDocument/2006/relationships/image" Target="../media/image1.png"/><Relationship Id="rId4" Type="http://schemas.openxmlformats.org/officeDocument/2006/relationships/image" Target="../media/image1.png"/><Relationship Id="rId5" Type="http://schemas.openxmlformats.org/officeDocument/2006/relationships/image" Target="../media/image1.png"/><Relationship Id="rId6" Type="http://schemas.openxmlformats.org/officeDocument/2006/relationships/image" Target="../media/image1.png"/><Relationship Id="rId7" Type="http://schemas.openxmlformats.org/officeDocument/2006/relationships/image" Target="../media/image1.png"/><Relationship Id="rId8" Type="http://schemas.openxmlformats.org/officeDocument/2006/relationships/slideLayout" Target="../slideLayouts/slideLayout5.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2.png"/><Relationship Id="rId5" Type="http://schemas.openxmlformats.org/officeDocument/2006/relationships/image" Target="../media/image2.png"/><Relationship Id="rId6" Type="http://schemas.openxmlformats.org/officeDocument/2006/relationships/image" Target="../media/image2.png"/><Relationship Id="rId7" Type="http://schemas.openxmlformats.org/officeDocument/2006/relationships/image" Target="../media/image2.png"/><Relationship Id="rId8" Type="http://schemas.openxmlformats.org/officeDocument/2006/relationships/image" Target="../media/image2.png"/><Relationship Id="rId9" Type="http://schemas.openxmlformats.org/officeDocument/2006/relationships/image" Target="../media/image2.png"/><Relationship Id="rId10" Type="http://schemas.openxmlformats.org/officeDocument/2006/relationships/image" Target="../media/image2.png"/><Relationship Id="rId1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5.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2.png"/><Relationship Id="rId5" Type="http://schemas.openxmlformats.org/officeDocument/2006/relationships/image" Target="../media/image2.png"/><Relationship Id="rId6" Type="http://schemas.openxmlformats.org/officeDocument/2006/relationships/image" Target="../media/image2.png"/><Relationship Id="rId7" Type="http://schemas.openxmlformats.org/officeDocument/2006/relationships/image" Target="../media/image2.png"/><Relationship Id="rId8" Type="http://schemas.openxmlformats.org/officeDocument/2006/relationships/slideLayout" Target="../slideLayouts/slideLayout5.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2.png"/><Relationship Id="rId5" Type="http://schemas.openxmlformats.org/officeDocument/2006/relationships/image" Target="../media/image2.png"/><Relationship Id="rId6" Type="http://schemas.openxmlformats.org/officeDocument/2006/relationships/image" Target="../media/image2.png"/><Relationship Id="rId7" Type="http://schemas.openxmlformats.org/officeDocument/2006/relationships/image" Target="../media/image2.png"/><Relationship Id="rId8" Type="http://schemas.openxmlformats.org/officeDocument/2006/relationships/image" Target="../media/image2.png"/><Relationship Id="rId9" Type="http://schemas.openxmlformats.org/officeDocument/2006/relationships/image" Target="../media/image2.png"/><Relationship Id="rId10" Type="http://schemas.openxmlformats.org/officeDocument/2006/relationships/slideLayout" Target="../slideLayouts/slideLayout5.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5.xml"/>
</Relationships>
</file>

<file path=ppt/slides/_rels/slide7.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2.png"/><Relationship Id="rId5" Type="http://schemas.openxmlformats.org/officeDocument/2006/relationships/image" Target="../media/image2.png"/><Relationship Id="rId6" Type="http://schemas.openxmlformats.org/officeDocument/2006/relationships/image" Target="../media/image2.png"/><Relationship Id="rId7" Type="http://schemas.openxmlformats.org/officeDocument/2006/relationships/image" Target="../media/image2.png"/><Relationship Id="rId8" Type="http://schemas.openxmlformats.org/officeDocument/2006/relationships/slideLayout" Target="../slideLayouts/slideLayout5.xml"/>
</Relationships>
</file>

<file path=ppt/slides/_rels/slide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gif"/><Relationship Id="rId3" Type="http://schemas.openxmlformats.org/officeDocument/2006/relationships/slideLayout" Target="../slideLayouts/slideLayout5.xml"/>
</Relationships>
</file>

<file path=ppt/slides/_rels/slide9.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2.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gif"/><Relationship Id="rId8" Type="http://schemas.openxmlformats.org/officeDocument/2006/relationships/image" Target="../media/image11.png"/><Relationship Id="rId9" Type="http://schemas.openxmlformats.org/officeDocument/2006/relationships/image" Target="../media/image12.png"/><Relationship Id="rId10" Type="http://schemas.openxmlformats.org/officeDocument/2006/relationships/slideLayout" Target="../slideLayouts/slideLayout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 name="PlaceHolder 1"/>
          <p:cNvSpPr>
            <a:spLocks noGrp="1"/>
          </p:cNvSpPr>
          <p:nvPr>
            <p:ph type="subTitle"/>
          </p:nvPr>
        </p:nvSpPr>
        <p:spPr>
          <a:xfrm>
            <a:off x="474120" y="4566600"/>
            <a:ext cx="8520120" cy="792360"/>
          </a:xfrm>
          <a:prstGeom prst="rect">
            <a:avLst/>
          </a:prstGeom>
          <a:noFill/>
          <a:ln w="0">
            <a:noFill/>
          </a:ln>
        </p:spPr>
        <p:txBody>
          <a:bodyPr lIns="91440" rIns="91440" tIns="91440" bIns="91440" anchor="t">
            <a:normAutofit/>
          </a:bodyPr>
          <a:p>
            <a:pPr algn="ctr">
              <a:lnSpc>
                <a:spcPct val="100000"/>
              </a:lnSpc>
              <a:tabLst>
                <a:tab algn="l" pos="0"/>
              </a:tabLst>
            </a:pPr>
            <a:r>
              <a:rPr b="1" lang="fr" sz="2300" spc="-1" strike="noStrike">
                <a:solidFill>
                  <a:schemeClr val="dk1"/>
                </a:solidFill>
                <a:latin typeface="Arial"/>
                <a:ea typeface="Arial"/>
              </a:rPr>
              <a:t>Davion Manon          Queste Arthur          Krzyskowiak Noé</a:t>
            </a:r>
            <a:endParaRPr b="0" lang="fr-FR" sz="2300" spc="-1" strike="noStrike">
              <a:solidFill>
                <a:srgbClr val="000000"/>
              </a:solidFill>
              <a:latin typeface="Arial"/>
            </a:endParaRPr>
          </a:p>
        </p:txBody>
      </p:sp>
      <p:pic>
        <p:nvPicPr>
          <p:cNvPr id="38" name="Google Shape;56;p13" descr=""/>
          <p:cNvPicPr/>
          <p:nvPr/>
        </p:nvPicPr>
        <p:blipFill>
          <a:blip r:embed="rId1"/>
          <a:srcRect l="76920" t="25770" r="469" b="23946"/>
          <a:stretch/>
        </p:blipFill>
        <p:spPr>
          <a:xfrm>
            <a:off x="119880" y="1950480"/>
            <a:ext cx="2067840" cy="2298600"/>
          </a:xfrm>
          <a:prstGeom prst="rect">
            <a:avLst/>
          </a:prstGeom>
          <a:ln w="0">
            <a:noFill/>
          </a:ln>
        </p:spPr>
      </p:pic>
      <p:pic>
        <p:nvPicPr>
          <p:cNvPr id="39" name="Google Shape;57;p13" descr=""/>
          <p:cNvPicPr/>
          <p:nvPr/>
        </p:nvPicPr>
        <p:blipFill>
          <a:blip r:embed="rId2"/>
          <a:srcRect l="26136" t="24544" r="49662" b="23769"/>
          <a:stretch/>
        </p:blipFill>
        <p:spPr>
          <a:xfrm>
            <a:off x="6696000" y="100440"/>
            <a:ext cx="1943640" cy="2075400"/>
          </a:xfrm>
          <a:prstGeom prst="rect">
            <a:avLst/>
          </a:prstGeom>
          <a:ln w="0">
            <a:noFill/>
          </a:ln>
        </p:spPr>
      </p:pic>
      <p:pic>
        <p:nvPicPr>
          <p:cNvPr id="40" name="Google Shape;58;p13" descr=""/>
          <p:cNvPicPr/>
          <p:nvPr/>
        </p:nvPicPr>
        <p:blipFill>
          <a:blip r:embed="rId3"/>
          <a:srcRect l="62235" t="41145" r="14815" b="41591"/>
          <a:stretch/>
        </p:blipFill>
        <p:spPr>
          <a:xfrm>
            <a:off x="2643480" y="2805840"/>
            <a:ext cx="951480" cy="449640"/>
          </a:xfrm>
          <a:prstGeom prst="rect">
            <a:avLst/>
          </a:prstGeom>
          <a:ln w="0">
            <a:noFill/>
          </a:ln>
        </p:spPr>
      </p:pic>
      <p:pic>
        <p:nvPicPr>
          <p:cNvPr id="41" name="Google Shape;59;p13" descr=""/>
          <p:cNvPicPr/>
          <p:nvPr/>
        </p:nvPicPr>
        <p:blipFill>
          <a:blip r:embed="rId4"/>
          <a:srcRect l="62235" t="41145" r="14815" b="41591"/>
          <a:stretch/>
        </p:blipFill>
        <p:spPr>
          <a:xfrm>
            <a:off x="3594960" y="2805840"/>
            <a:ext cx="951480" cy="449640"/>
          </a:xfrm>
          <a:prstGeom prst="rect">
            <a:avLst/>
          </a:prstGeom>
          <a:ln w="0">
            <a:noFill/>
          </a:ln>
        </p:spPr>
      </p:pic>
      <p:pic>
        <p:nvPicPr>
          <p:cNvPr id="42" name="Google Shape;60;p13" descr=""/>
          <p:cNvPicPr/>
          <p:nvPr/>
        </p:nvPicPr>
        <p:blipFill>
          <a:blip r:embed="rId5"/>
          <a:srcRect l="62235" t="41145" r="14815" b="41591"/>
          <a:stretch/>
        </p:blipFill>
        <p:spPr>
          <a:xfrm>
            <a:off x="4546800" y="2805840"/>
            <a:ext cx="951480" cy="449640"/>
          </a:xfrm>
          <a:prstGeom prst="rect">
            <a:avLst/>
          </a:prstGeom>
          <a:ln w="0">
            <a:noFill/>
          </a:ln>
        </p:spPr>
      </p:pic>
      <p:pic>
        <p:nvPicPr>
          <p:cNvPr id="43" name="Google Shape;61;p13" descr=""/>
          <p:cNvPicPr/>
          <p:nvPr/>
        </p:nvPicPr>
        <p:blipFill>
          <a:blip r:embed="rId6"/>
          <a:srcRect l="62235" t="41145" r="14815" b="41591"/>
          <a:stretch/>
        </p:blipFill>
        <p:spPr>
          <a:xfrm>
            <a:off x="5498640" y="2805840"/>
            <a:ext cx="951480" cy="449640"/>
          </a:xfrm>
          <a:prstGeom prst="rect">
            <a:avLst/>
          </a:prstGeom>
          <a:ln w="0">
            <a:noFill/>
          </a:ln>
        </p:spPr>
      </p:pic>
      <p:pic>
        <p:nvPicPr>
          <p:cNvPr id="44" name="Google Shape;62;p13" descr=""/>
          <p:cNvPicPr/>
          <p:nvPr/>
        </p:nvPicPr>
        <p:blipFill>
          <a:blip r:embed="rId7"/>
          <a:srcRect l="62235" t="41145" r="14815" b="41591"/>
          <a:stretch/>
        </p:blipFill>
        <p:spPr>
          <a:xfrm>
            <a:off x="6450120" y="2805840"/>
            <a:ext cx="951480" cy="449640"/>
          </a:xfrm>
          <a:prstGeom prst="rect">
            <a:avLst/>
          </a:prstGeom>
          <a:ln w="0">
            <a:noFill/>
          </a:ln>
        </p:spPr>
      </p:pic>
      <p:pic>
        <p:nvPicPr>
          <p:cNvPr id="45" name="Google Shape;63;p13" descr=""/>
          <p:cNvPicPr/>
          <p:nvPr/>
        </p:nvPicPr>
        <p:blipFill>
          <a:blip r:embed="rId8"/>
          <a:srcRect l="62235" t="41145" r="14815" b="41591"/>
          <a:stretch/>
        </p:blipFill>
        <p:spPr>
          <a:xfrm rot="5400000">
            <a:off x="7151400" y="2555280"/>
            <a:ext cx="951480" cy="449640"/>
          </a:xfrm>
          <a:prstGeom prst="rect">
            <a:avLst/>
          </a:prstGeom>
          <a:ln w="0">
            <a:noFill/>
          </a:ln>
        </p:spPr>
      </p:pic>
      <p:pic>
        <p:nvPicPr>
          <p:cNvPr id="46" name="Google Shape;64;p13" descr=""/>
          <p:cNvPicPr/>
          <p:nvPr/>
        </p:nvPicPr>
        <p:blipFill>
          <a:blip r:embed="rId9"/>
          <a:stretch/>
        </p:blipFill>
        <p:spPr>
          <a:xfrm>
            <a:off x="680760" y="-431280"/>
            <a:ext cx="6084360" cy="3292920"/>
          </a:xfrm>
          <a:prstGeom prst="rect">
            <a:avLst/>
          </a:prstGeom>
          <a:ln w="0">
            <a:noFill/>
          </a:ln>
        </p:spPr>
      </p:pic>
      <p:pic>
        <p:nvPicPr>
          <p:cNvPr id="47" name="Google Shape;65;p13" descr=""/>
          <p:cNvPicPr/>
          <p:nvPr/>
        </p:nvPicPr>
        <p:blipFill>
          <a:blip r:embed="rId10"/>
          <a:stretch/>
        </p:blipFill>
        <p:spPr>
          <a:xfrm>
            <a:off x="5537160" y="2337480"/>
            <a:ext cx="1510560" cy="56052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2" name="Google Shape;166;p22" descr=""/>
          <p:cNvPicPr/>
          <p:nvPr/>
        </p:nvPicPr>
        <p:blipFill>
          <a:blip r:embed="rId1"/>
          <a:stretch/>
        </p:blipFill>
        <p:spPr>
          <a:xfrm>
            <a:off x="600480" y="0"/>
            <a:ext cx="4531320" cy="5143320"/>
          </a:xfrm>
          <a:prstGeom prst="rect">
            <a:avLst/>
          </a:prstGeom>
          <a:ln w="0">
            <a:noFill/>
          </a:ln>
        </p:spPr>
      </p:pic>
      <p:sp>
        <p:nvSpPr>
          <p:cNvPr id="113" name="Google Shape;167;p22"/>
          <p:cNvSpPr/>
          <p:nvPr/>
        </p:nvSpPr>
        <p:spPr>
          <a:xfrm>
            <a:off x="4995720" y="421560"/>
            <a:ext cx="3654360" cy="1204920"/>
          </a:xfrm>
          <a:prstGeom prst="rect">
            <a:avLst/>
          </a:prstGeom>
          <a:noFill/>
          <a:ln w="0">
            <a:noFill/>
          </a:ln>
        </p:spPr>
        <p:style>
          <a:lnRef idx="0"/>
          <a:fillRef idx="0"/>
          <a:effectRef idx="0"/>
          <a:fontRef idx="minor"/>
        </p:style>
        <p:txBody>
          <a:bodyPr tIns="91440" bIns="91440" anchor="t">
            <a:noAutofit/>
          </a:bodyPr>
          <a:p>
            <a:pPr algn="ctr">
              <a:lnSpc>
                <a:spcPct val="100000"/>
              </a:lnSpc>
              <a:tabLst>
                <a:tab algn="l" pos="0"/>
              </a:tabLst>
            </a:pPr>
            <a:r>
              <a:rPr b="0" lang="fr" sz="3000" spc="-1" strike="noStrike" u="sng">
                <a:solidFill>
                  <a:schemeClr val="dk1"/>
                </a:solidFill>
                <a:uFillTx/>
                <a:latin typeface="Arial"/>
                <a:ea typeface="Arial"/>
              </a:rPr>
              <a:t>Diagramme du jeu Pacman</a:t>
            </a:r>
            <a:endParaRPr b="0" lang="fr-FR" sz="3000" spc="-1" strike="noStrike">
              <a:solidFill>
                <a:srgbClr val="000000"/>
              </a:solidFill>
              <a:latin typeface="Arial"/>
            </a:endParaRPr>
          </a:p>
        </p:txBody>
      </p:sp>
      <p:pic>
        <p:nvPicPr>
          <p:cNvPr id="114" name="Google Shape;168;p22" descr=""/>
          <p:cNvPicPr/>
          <p:nvPr/>
        </p:nvPicPr>
        <p:blipFill>
          <a:blip r:embed="rId2"/>
          <a:stretch/>
        </p:blipFill>
        <p:spPr>
          <a:xfrm>
            <a:off x="5837760" y="2725920"/>
            <a:ext cx="2062080" cy="182448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title"/>
          </p:nvPr>
        </p:nvSpPr>
        <p:spPr>
          <a:xfrm>
            <a:off x="311760" y="250560"/>
            <a:ext cx="8520120" cy="572400"/>
          </a:xfrm>
          <a:prstGeom prst="rect">
            <a:avLst/>
          </a:prstGeom>
          <a:noFill/>
          <a:ln w="0">
            <a:noFill/>
          </a:ln>
        </p:spPr>
        <p:txBody>
          <a:bodyPr lIns="91440" rIns="91440" tIns="91440" bIns="91440" anchor="t">
            <a:noAutofit/>
          </a:bodyPr>
          <a:p>
            <a:pPr indent="0" algn="ctr">
              <a:lnSpc>
                <a:spcPct val="100000"/>
              </a:lnSpc>
              <a:buNone/>
              <a:tabLst>
                <a:tab algn="l" pos="0"/>
              </a:tabLst>
            </a:pPr>
            <a:r>
              <a:rPr b="0" lang="fr" sz="4120" spc="-1" strike="noStrike" u="sng">
                <a:solidFill>
                  <a:schemeClr val="dk1"/>
                </a:solidFill>
                <a:uFillTx/>
                <a:latin typeface="Arial"/>
                <a:ea typeface="Arial"/>
              </a:rPr>
              <a:t>Limites et améliorations de notre Pacman</a:t>
            </a:r>
            <a:endParaRPr b="0" lang="fr-FR" sz="4120" spc="-1" strike="noStrike">
              <a:solidFill>
                <a:srgbClr val="000000"/>
              </a:solidFill>
              <a:latin typeface="Arial"/>
            </a:endParaRPr>
          </a:p>
        </p:txBody>
      </p:sp>
      <p:sp>
        <p:nvSpPr>
          <p:cNvPr id="116" name="PlaceHolder 2"/>
          <p:cNvSpPr>
            <a:spLocks noGrp="1"/>
          </p:cNvSpPr>
          <p:nvPr>
            <p:ph/>
          </p:nvPr>
        </p:nvSpPr>
        <p:spPr>
          <a:xfrm>
            <a:off x="311760" y="1482840"/>
            <a:ext cx="8520120" cy="3416040"/>
          </a:xfrm>
          <a:prstGeom prst="rect">
            <a:avLst/>
          </a:prstGeom>
          <a:noFill/>
          <a:ln w="0">
            <a:noFill/>
          </a:ln>
        </p:spPr>
        <p:txBody>
          <a:bodyPr lIns="91440" rIns="91440" tIns="91440" bIns="91440" anchor="t">
            <a:normAutofit fontScale="98333" lnSpcReduction="10000"/>
          </a:bodyPr>
          <a:p>
            <a:pPr indent="0">
              <a:lnSpc>
                <a:spcPct val="115000"/>
              </a:lnSpc>
              <a:buNone/>
              <a:tabLst>
                <a:tab algn="l" pos="0"/>
              </a:tabLst>
            </a:pPr>
            <a:r>
              <a:rPr b="1" lang="fr" sz="1800" spc="-1" strike="noStrike">
                <a:solidFill>
                  <a:schemeClr val="dk1"/>
                </a:solidFill>
                <a:latin typeface="Arial"/>
                <a:ea typeface="Arial"/>
              </a:rPr>
              <a:t>Les limites :</a:t>
            </a:r>
            <a:endParaRPr b="0" lang="fr-FR" sz="1800" spc="-1" strike="noStrike">
              <a:solidFill>
                <a:srgbClr val="000000"/>
              </a:solidFill>
              <a:latin typeface="Arial"/>
            </a:endParaRPr>
          </a:p>
          <a:p>
            <a:pPr marL="457200" indent="-343080">
              <a:lnSpc>
                <a:spcPct val="115000"/>
              </a:lnSpc>
              <a:spcBef>
                <a:spcPts val="1199"/>
              </a:spcBef>
              <a:buClr>
                <a:srgbClr val="000000"/>
              </a:buClr>
              <a:buFont typeface="Arial"/>
              <a:buChar char="-"/>
              <a:tabLst>
                <a:tab algn="l" pos="0"/>
              </a:tabLst>
            </a:pPr>
            <a:r>
              <a:rPr b="0" lang="fr" sz="1800" spc="-1" strike="noStrike">
                <a:solidFill>
                  <a:schemeClr val="dk1"/>
                </a:solidFill>
                <a:latin typeface="Arial"/>
                <a:ea typeface="Arial"/>
              </a:rPr>
              <a:t>Les fantômes n’ont pas chacune une IA différente comme dans le jeu d’origine</a:t>
            </a:r>
            <a:endParaRPr b="0" lang="fr-FR" sz="1800" spc="-1" strike="noStrike">
              <a:solidFill>
                <a:srgbClr val="000000"/>
              </a:solidFill>
              <a:latin typeface="Arial"/>
            </a:endParaRPr>
          </a:p>
          <a:p>
            <a:pPr marL="457200" indent="-343080">
              <a:lnSpc>
                <a:spcPct val="115000"/>
              </a:lnSpc>
              <a:buClr>
                <a:srgbClr val="000000"/>
              </a:buClr>
              <a:buFont typeface="Arial"/>
              <a:buChar char="-"/>
              <a:tabLst>
                <a:tab algn="l" pos="0"/>
              </a:tabLst>
            </a:pPr>
            <a:r>
              <a:rPr b="0" lang="fr" sz="1800" spc="-1" strike="noStrike">
                <a:solidFill>
                  <a:schemeClr val="dk1"/>
                </a:solidFill>
                <a:latin typeface="Arial"/>
                <a:ea typeface="Arial"/>
              </a:rPr>
              <a:t>l’aspect graphique du jeu</a:t>
            </a:r>
            <a:endParaRPr b="0" lang="fr-FR" sz="1800" spc="-1" strike="noStrike">
              <a:solidFill>
                <a:srgbClr val="000000"/>
              </a:solidFill>
              <a:latin typeface="Arial"/>
            </a:endParaRPr>
          </a:p>
          <a:p>
            <a:pPr marL="457200" indent="-343080">
              <a:lnSpc>
                <a:spcPct val="115000"/>
              </a:lnSpc>
              <a:buClr>
                <a:srgbClr val="000000"/>
              </a:buClr>
              <a:buFont typeface="Arial"/>
              <a:buChar char="-"/>
              <a:tabLst>
                <a:tab algn="l" pos="0"/>
              </a:tabLst>
            </a:pPr>
            <a:r>
              <a:rPr b="0" lang="fr" sz="1800" spc="-1" strike="noStrike">
                <a:solidFill>
                  <a:schemeClr val="dk1"/>
                </a:solidFill>
                <a:latin typeface="Arial"/>
                <a:ea typeface="Arial"/>
              </a:rPr>
              <a:t>Si la map de l’utilisateur est mal construite, cela peut faire buguer notre programme.</a:t>
            </a:r>
            <a:endParaRPr b="0" lang="fr-FR" sz="1800" spc="-1" strike="noStrike">
              <a:solidFill>
                <a:srgbClr val="000000"/>
              </a:solidFill>
              <a:latin typeface="Arial"/>
            </a:endParaRPr>
          </a:p>
          <a:p>
            <a:pPr indent="0">
              <a:lnSpc>
                <a:spcPct val="115000"/>
              </a:lnSpc>
              <a:spcBef>
                <a:spcPts val="1199"/>
              </a:spcBef>
              <a:buNone/>
              <a:tabLst>
                <a:tab algn="l" pos="0"/>
              </a:tabLst>
            </a:pPr>
            <a:r>
              <a:rPr b="1" lang="fr" sz="1800" spc="-1" strike="noStrike">
                <a:solidFill>
                  <a:schemeClr val="dk1"/>
                </a:solidFill>
                <a:latin typeface="Arial"/>
                <a:ea typeface="Arial"/>
              </a:rPr>
              <a:t>Les améliorations possibles :</a:t>
            </a:r>
            <a:endParaRPr b="0" lang="fr-FR" sz="1800" spc="-1" strike="noStrike">
              <a:solidFill>
                <a:srgbClr val="000000"/>
              </a:solidFill>
              <a:latin typeface="Arial"/>
            </a:endParaRPr>
          </a:p>
          <a:p>
            <a:pPr marL="457200" indent="-343080">
              <a:lnSpc>
                <a:spcPct val="115000"/>
              </a:lnSpc>
              <a:spcBef>
                <a:spcPts val="1199"/>
              </a:spcBef>
              <a:buClr>
                <a:srgbClr val="000000"/>
              </a:buClr>
              <a:buFont typeface="Arial"/>
              <a:buChar char="-"/>
              <a:tabLst>
                <a:tab algn="l" pos="0"/>
              </a:tabLst>
            </a:pPr>
            <a:r>
              <a:rPr b="0" lang="fr" sz="1800" spc="-1" strike="noStrike">
                <a:solidFill>
                  <a:schemeClr val="dk1"/>
                </a:solidFill>
                <a:latin typeface="Arial"/>
                <a:ea typeface="Arial"/>
              </a:rPr>
              <a:t>Vérifier si les maps utilisateurs sont bien construites</a:t>
            </a:r>
            <a:endParaRPr b="0" lang="fr-FR" sz="1800" spc="-1" strike="noStrike">
              <a:solidFill>
                <a:srgbClr val="000000"/>
              </a:solidFill>
              <a:latin typeface="Arial"/>
            </a:endParaRPr>
          </a:p>
          <a:p>
            <a:pPr marL="457200" indent="-343080">
              <a:lnSpc>
                <a:spcPct val="115000"/>
              </a:lnSpc>
              <a:buClr>
                <a:srgbClr val="000000"/>
              </a:buClr>
              <a:buFont typeface="Arial"/>
              <a:buChar char="-"/>
              <a:tabLst>
                <a:tab algn="l" pos="0"/>
              </a:tabLst>
            </a:pPr>
            <a:r>
              <a:rPr b="0" lang="fr" sz="1800" spc="-1" strike="noStrike">
                <a:solidFill>
                  <a:schemeClr val="dk1"/>
                </a:solidFill>
                <a:latin typeface="Arial"/>
                <a:ea typeface="Arial"/>
              </a:rPr>
              <a:t>L’ajout de bruitage</a:t>
            </a:r>
            <a:endParaRPr b="0" lang="fr-FR" sz="1800" spc="-1" strike="noStrike">
              <a:solidFill>
                <a:srgbClr val="000000"/>
              </a:solidFill>
              <a:latin typeface="Arial"/>
            </a:endParaRPr>
          </a:p>
          <a:p>
            <a:pPr marL="457200" indent="-343080">
              <a:lnSpc>
                <a:spcPct val="115000"/>
              </a:lnSpc>
              <a:buClr>
                <a:srgbClr val="000000"/>
              </a:buClr>
              <a:buFont typeface="Arial"/>
              <a:buChar char="-"/>
              <a:tabLst>
                <a:tab algn="l" pos="0"/>
              </a:tabLst>
            </a:pPr>
            <a:r>
              <a:rPr b="0" lang="fr" sz="1800" spc="-1" strike="noStrike">
                <a:solidFill>
                  <a:schemeClr val="dk1"/>
                </a:solidFill>
                <a:latin typeface="Arial"/>
                <a:ea typeface="Arial"/>
              </a:rPr>
              <a:t>Faire fuir les fantômes quand Pacman est invincible</a:t>
            </a:r>
            <a:endParaRPr b="0" lang="fr-FR" sz="1800" spc="-1" strike="noStrike">
              <a:solidFill>
                <a:srgbClr val="000000"/>
              </a:solidFill>
              <a:latin typeface="Arial"/>
            </a:endParaRPr>
          </a:p>
        </p:txBody>
      </p:sp>
      <p:pic>
        <p:nvPicPr>
          <p:cNvPr id="117" name="Google Shape;175;p23" descr=""/>
          <p:cNvPicPr/>
          <p:nvPr/>
        </p:nvPicPr>
        <p:blipFill>
          <a:blip r:embed="rId1"/>
          <a:srcRect l="76920" t="25770" r="469" b="23946"/>
          <a:stretch/>
        </p:blipFill>
        <p:spPr>
          <a:xfrm>
            <a:off x="46080" y="111600"/>
            <a:ext cx="1040040" cy="1156320"/>
          </a:xfrm>
          <a:prstGeom prst="rect">
            <a:avLst/>
          </a:prstGeom>
          <a:ln w="0">
            <a:noFill/>
          </a:ln>
        </p:spPr>
      </p:pic>
      <p:pic>
        <p:nvPicPr>
          <p:cNvPr id="118" name="Google Shape;176;p23" descr=""/>
          <p:cNvPicPr/>
          <p:nvPr/>
        </p:nvPicPr>
        <p:blipFill>
          <a:blip r:embed="rId2"/>
          <a:srcRect l="0" t="24640" r="78504" b="25762"/>
          <a:stretch/>
        </p:blipFill>
        <p:spPr>
          <a:xfrm>
            <a:off x="8418960" y="-26280"/>
            <a:ext cx="724680" cy="835560"/>
          </a:xfrm>
          <a:prstGeom prst="rect">
            <a:avLst/>
          </a:prstGeom>
          <a:ln w="0">
            <a:noFill/>
          </a:ln>
        </p:spPr>
      </p:pic>
      <p:pic>
        <p:nvPicPr>
          <p:cNvPr id="119" name="Google Shape;177;p23" descr=""/>
          <p:cNvPicPr/>
          <p:nvPr/>
        </p:nvPicPr>
        <p:blipFill>
          <a:blip r:embed="rId3"/>
          <a:srcRect l="0" t="24640" r="78504" b="25762"/>
          <a:stretch/>
        </p:blipFill>
        <p:spPr>
          <a:xfrm>
            <a:off x="8417160" y="809640"/>
            <a:ext cx="728280" cy="839880"/>
          </a:xfrm>
          <a:prstGeom prst="rect">
            <a:avLst/>
          </a:prstGeom>
          <a:ln w="0">
            <a:noFill/>
          </a:ln>
        </p:spPr>
      </p:pic>
      <p:pic>
        <p:nvPicPr>
          <p:cNvPr id="120" name="Google Shape;178;p23" descr=""/>
          <p:cNvPicPr/>
          <p:nvPr/>
        </p:nvPicPr>
        <p:blipFill>
          <a:blip r:embed="rId4"/>
          <a:srcRect l="0" t="24640" r="78504" b="25762"/>
          <a:stretch/>
        </p:blipFill>
        <p:spPr>
          <a:xfrm>
            <a:off x="8417160" y="1649880"/>
            <a:ext cx="728280" cy="839880"/>
          </a:xfrm>
          <a:prstGeom prst="rect">
            <a:avLst/>
          </a:prstGeom>
          <a:ln w="0">
            <a:noFill/>
          </a:ln>
        </p:spPr>
      </p:pic>
      <p:pic>
        <p:nvPicPr>
          <p:cNvPr id="121" name="Google Shape;179;p23" descr=""/>
          <p:cNvPicPr/>
          <p:nvPr/>
        </p:nvPicPr>
        <p:blipFill>
          <a:blip r:embed="rId5"/>
          <a:srcRect l="0" t="24640" r="78504" b="25762"/>
          <a:stretch/>
        </p:blipFill>
        <p:spPr>
          <a:xfrm>
            <a:off x="8402760" y="2490120"/>
            <a:ext cx="757440" cy="873720"/>
          </a:xfrm>
          <a:prstGeom prst="rect">
            <a:avLst/>
          </a:prstGeom>
          <a:ln w="0">
            <a:noFill/>
          </a:ln>
        </p:spPr>
      </p:pic>
      <p:pic>
        <p:nvPicPr>
          <p:cNvPr id="122" name="Google Shape;180;p23" descr=""/>
          <p:cNvPicPr/>
          <p:nvPr/>
        </p:nvPicPr>
        <p:blipFill>
          <a:blip r:embed="rId6"/>
          <a:srcRect l="0" t="24640" r="78504" b="25762"/>
          <a:stretch/>
        </p:blipFill>
        <p:spPr>
          <a:xfrm>
            <a:off x="8402760" y="3393000"/>
            <a:ext cx="757440" cy="873720"/>
          </a:xfrm>
          <a:prstGeom prst="rect">
            <a:avLst/>
          </a:prstGeom>
          <a:ln w="0">
            <a:noFill/>
          </a:ln>
        </p:spPr>
      </p:pic>
      <p:pic>
        <p:nvPicPr>
          <p:cNvPr id="123" name="Google Shape;181;p23" descr=""/>
          <p:cNvPicPr/>
          <p:nvPr/>
        </p:nvPicPr>
        <p:blipFill>
          <a:blip r:embed="rId7"/>
          <a:srcRect l="0" t="24640" r="78504" b="25762"/>
          <a:stretch/>
        </p:blipFill>
        <p:spPr>
          <a:xfrm>
            <a:off x="8402760" y="4280760"/>
            <a:ext cx="757440" cy="87372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PlaceHolder 1"/>
          <p:cNvSpPr>
            <a:spLocks noGrp="1"/>
          </p:cNvSpPr>
          <p:nvPr>
            <p:ph type="title"/>
          </p:nvPr>
        </p:nvSpPr>
        <p:spPr>
          <a:xfrm>
            <a:off x="335160" y="228240"/>
            <a:ext cx="8520120" cy="967680"/>
          </a:xfrm>
          <a:prstGeom prst="rect">
            <a:avLst/>
          </a:prstGeom>
          <a:noFill/>
          <a:ln w="0">
            <a:noFill/>
          </a:ln>
        </p:spPr>
        <p:txBody>
          <a:bodyPr lIns="91440" rIns="91440" tIns="91440" bIns="91440" anchor="b">
            <a:normAutofit/>
          </a:bodyPr>
          <a:p>
            <a:pPr indent="0" algn="ctr">
              <a:lnSpc>
                <a:spcPct val="100000"/>
              </a:lnSpc>
              <a:buNone/>
              <a:tabLst>
                <a:tab algn="l" pos="0"/>
              </a:tabLst>
            </a:pPr>
            <a:r>
              <a:rPr b="0" lang="fr" sz="4000" spc="-1" strike="noStrike" u="sng">
                <a:solidFill>
                  <a:schemeClr val="dk1"/>
                </a:solidFill>
                <a:uFillTx/>
                <a:latin typeface="Arial"/>
                <a:ea typeface="Arial"/>
              </a:rPr>
              <a:t>Contexte</a:t>
            </a:r>
            <a:endParaRPr b="0" lang="fr-FR" sz="4000" spc="-1" strike="noStrike">
              <a:solidFill>
                <a:srgbClr val="000000"/>
              </a:solidFill>
              <a:latin typeface="Arial"/>
            </a:endParaRPr>
          </a:p>
        </p:txBody>
      </p:sp>
      <p:sp>
        <p:nvSpPr>
          <p:cNvPr id="49" name="Google Shape;71;p14"/>
          <p:cNvSpPr/>
          <p:nvPr/>
        </p:nvSpPr>
        <p:spPr>
          <a:xfrm>
            <a:off x="198360" y="1562760"/>
            <a:ext cx="8694720" cy="420444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r>
              <a:rPr b="0" lang="fr" sz="1900" spc="-1" strike="noStrike">
                <a:solidFill>
                  <a:schemeClr val="dk1"/>
                </a:solidFill>
                <a:latin typeface="Arial"/>
                <a:ea typeface="Arial"/>
              </a:rPr>
              <a:t>Le projet consiste à développer l’équivalent du jeu </a:t>
            </a:r>
            <a:r>
              <a:rPr b="1" lang="fr" sz="1900" spc="-1" strike="noStrike">
                <a:solidFill>
                  <a:schemeClr val="dk1"/>
                </a:solidFill>
                <a:latin typeface="Arial"/>
                <a:ea typeface="Arial"/>
              </a:rPr>
              <a:t>Pacman </a:t>
            </a:r>
            <a:r>
              <a:rPr b="0" lang="fr" sz="1900" spc="-1" strike="noStrike">
                <a:solidFill>
                  <a:schemeClr val="dk1"/>
                </a:solidFill>
                <a:latin typeface="Arial"/>
                <a:ea typeface="Arial"/>
              </a:rPr>
              <a:t>en </a:t>
            </a:r>
            <a:r>
              <a:rPr b="1" lang="fr" sz="1900" spc="-1" strike="noStrike">
                <a:solidFill>
                  <a:schemeClr val="dk1"/>
                </a:solidFill>
                <a:latin typeface="Arial"/>
                <a:ea typeface="Arial"/>
              </a:rPr>
              <a:t>Shell</a:t>
            </a:r>
            <a:r>
              <a:rPr b="0" lang="fr" sz="1900" spc="-1" strike="noStrike">
                <a:solidFill>
                  <a:schemeClr val="dk1"/>
                </a:solidFill>
                <a:latin typeface="Arial"/>
                <a:ea typeface="Arial"/>
              </a:rPr>
              <a:t>. Le but du jeu est que Pacman mange tous les bonbons sans se faire toucher par un fantôme.</a:t>
            </a:r>
            <a:endParaRPr b="0" lang="fr-FR" sz="1900" spc="-1" strike="noStrike">
              <a:solidFill>
                <a:srgbClr val="000000"/>
              </a:solidFill>
              <a:latin typeface="Arial"/>
            </a:endParaRPr>
          </a:p>
          <a:p>
            <a:pPr>
              <a:lnSpc>
                <a:spcPct val="100000"/>
              </a:lnSpc>
              <a:tabLst>
                <a:tab algn="l" pos="0"/>
              </a:tabLst>
            </a:pPr>
            <a:endParaRPr b="0" lang="fr-FR" sz="1900" spc="-1" strike="noStrike">
              <a:solidFill>
                <a:srgbClr val="000000"/>
              </a:solidFill>
              <a:latin typeface="Arial"/>
            </a:endParaRPr>
          </a:p>
          <a:p>
            <a:pPr>
              <a:lnSpc>
                <a:spcPct val="100000"/>
              </a:lnSpc>
              <a:tabLst>
                <a:tab algn="l" pos="0"/>
              </a:tabLst>
            </a:pPr>
            <a:endParaRPr b="0" lang="fr-FR" sz="1900" spc="-1" strike="noStrike">
              <a:solidFill>
                <a:srgbClr val="000000"/>
              </a:solidFill>
              <a:latin typeface="Arial"/>
            </a:endParaRPr>
          </a:p>
          <a:p>
            <a:pPr marL="457200" indent="457200">
              <a:lnSpc>
                <a:spcPct val="100000"/>
              </a:lnSpc>
              <a:tabLst>
                <a:tab algn="l" pos="0"/>
              </a:tabLst>
            </a:pPr>
            <a:r>
              <a:rPr b="0" lang="fr" sz="1900" spc="-1" strike="noStrike">
                <a:solidFill>
                  <a:schemeClr val="dk1"/>
                </a:solidFill>
                <a:latin typeface="Arial"/>
                <a:ea typeface="Arial"/>
              </a:rPr>
              <a:t>Le joueur gagne lorsqu’il a mangé tous les </a:t>
            </a:r>
            <a:r>
              <a:rPr b="1" lang="fr" sz="1900" spc="-1" strike="noStrike">
                <a:solidFill>
                  <a:schemeClr val="dk1"/>
                </a:solidFill>
                <a:latin typeface="Arial"/>
                <a:ea typeface="Arial"/>
              </a:rPr>
              <a:t>bonbons </a:t>
            </a:r>
            <a:r>
              <a:rPr b="0" lang="fr" sz="1900" spc="-1" strike="noStrike">
                <a:solidFill>
                  <a:schemeClr val="dk1"/>
                </a:solidFill>
                <a:latin typeface="Arial"/>
                <a:ea typeface="Arial"/>
              </a:rPr>
              <a:t>sans être touché.</a:t>
            </a:r>
            <a:endParaRPr b="0" lang="fr-FR" sz="1900" spc="-1" strike="noStrike">
              <a:solidFill>
                <a:srgbClr val="000000"/>
              </a:solidFill>
              <a:latin typeface="Arial"/>
            </a:endParaRPr>
          </a:p>
          <a:p>
            <a:pPr marL="457200" indent="457200">
              <a:lnSpc>
                <a:spcPct val="100000"/>
              </a:lnSpc>
              <a:tabLst>
                <a:tab algn="l" pos="0"/>
              </a:tabLst>
            </a:pPr>
            <a:r>
              <a:rPr b="0" lang="fr" sz="1900" spc="-1" strike="noStrike">
                <a:solidFill>
                  <a:schemeClr val="dk1"/>
                </a:solidFill>
                <a:latin typeface="Arial"/>
                <a:ea typeface="Arial"/>
              </a:rPr>
              <a:t> </a:t>
            </a:r>
            <a:endParaRPr b="0" lang="fr-FR" sz="1900" spc="-1" strike="noStrike">
              <a:solidFill>
                <a:srgbClr val="000000"/>
              </a:solidFill>
              <a:latin typeface="Arial"/>
            </a:endParaRPr>
          </a:p>
          <a:p>
            <a:pPr>
              <a:lnSpc>
                <a:spcPct val="100000"/>
              </a:lnSpc>
              <a:tabLst>
                <a:tab algn="l" pos="0"/>
              </a:tabLst>
            </a:pPr>
            <a:endParaRPr b="0" lang="fr-FR" sz="1900" spc="-1" strike="noStrike">
              <a:solidFill>
                <a:srgbClr val="000000"/>
              </a:solidFill>
              <a:latin typeface="Arial"/>
            </a:endParaRPr>
          </a:p>
          <a:p>
            <a:pPr marL="457200" indent="457200">
              <a:lnSpc>
                <a:spcPct val="100000"/>
              </a:lnSpc>
              <a:tabLst>
                <a:tab algn="l" pos="0"/>
              </a:tabLst>
            </a:pPr>
            <a:r>
              <a:rPr b="0" lang="fr" sz="1900" spc="-1" strike="noStrike">
                <a:solidFill>
                  <a:schemeClr val="dk1"/>
                </a:solidFill>
                <a:latin typeface="Arial"/>
                <a:ea typeface="Arial"/>
              </a:rPr>
              <a:t>Les </a:t>
            </a:r>
            <a:r>
              <a:rPr b="1" lang="fr" sz="1900" spc="-1" strike="noStrike">
                <a:solidFill>
                  <a:schemeClr val="dk1"/>
                </a:solidFill>
                <a:latin typeface="Arial"/>
                <a:ea typeface="Arial"/>
              </a:rPr>
              <a:t>bonbons spéciaux</a:t>
            </a:r>
            <a:r>
              <a:rPr b="0" lang="fr" sz="1900" spc="-1" strike="noStrike">
                <a:solidFill>
                  <a:schemeClr val="dk1"/>
                </a:solidFill>
                <a:latin typeface="Arial"/>
                <a:ea typeface="Arial"/>
              </a:rPr>
              <a:t> =&gt; manger les fantômes et de les faire réapparaître à leur point de départ.</a:t>
            </a:r>
            <a:endParaRPr b="0" lang="fr-FR" sz="1900" spc="-1" strike="noStrike">
              <a:solidFill>
                <a:srgbClr val="000000"/>
              </a:solidFill>
              <a:latin typeface="Arial"/>
            </a:endParaRPr>
          </a:p>
          <a:p>
            <a:pPr>
              <a:lnSpc>
                <a:spcPct val="100000"/>
              </a:lnSpc>
              <a:tabLst>
                <a:tab algn="l" pos="0"/>
              </a:tabLst>
            </a:pPr>
            <a:endParaRPr b="0" lang="fr-FR" sz="1900" spc="-1" strike="noStrike">
              <a:solidFill>
                <a:srgbClr val="000000"/>
              </a:solidFill>
              <a:latin typeface="Arial"/>
            </a:endParaRPr>
          </a:p>
          <a:p>
            <a:pPr>
              <a:lnSpc>
                <a:spcPct val="100000"/>
              </a:lnSpc>
              <a:tabLst>
                <a:tab algn="l" pos="0"/>
              </a:tabLst>
            </a:pPr>
            <a:r>
              <a:rPr b="0" lang="fr" sz="1900" spc="-1" strike="noStrike">
                <a:solidFill>
                  <a:schemeClr val="dk1"/>
                </a:solidFill>
                <a:latin typeface="Arial"/>
                <a:ea typeface="Arial"/>
              </a:rPr>
              <a:t>	</a:t>
            </a:r>
            <a:endParaRPr b="0" lang="fr-FR" sz="1900" spc="-1" strike="noStrike">
              <a:solidFill>
                <a:srgbClr val="000000"/>
              </a:solidFill>
              <a:latin typeface="Arial"/>
            </a:endParaRPr>
          </a:p>
          <a:p>
            <a:pPr>
              <a:lnSpc>
                <a:spcPct val="100000"/>
              </a:lnSpc>
              <a:tabLst>
                <a:tab algn="l" pos="0"/>
              </a:tabLst>
            </a:pPr>
            <a:endParaRPr b="0" lang="fr-FR" sz="1800" spc="-1" strike="noStrike">
              <a:solidFill>
                <a:srgbClr val="000000"/>
              </a:solidFill>
              <a:latin typeface="Arial"/>
            </a:endParaRPr>
          </a:p>
          <a:p>
            <a:pPr>
              <a:lnSpc>
                <a:spcPct val="100000"/>
              </a:lnSpc>
              <a:tabLst>
                <a:tab algn="l" pos="0"/>
              </a:tabLst>
            </a:pPr>
            <a:endParaRPr b="0" lang="fr-FR" sz="1800" spc="-1" strike="noStrike">
              <a:solidFill>
                <a:srgbClr val="000000"/>
              </a:solidFill>
              <a:latin typeface="Arial"/>
            </a:endParaRPr>
          </a:p>
        </p:txBody>
      </p:sp>
      <p:pic>
        <p:nvPicPr>
          <p:cNvPr id="50" name="Google Shape;72;p14" descr=""/>
          <p:cNvPicPr/>
          <p:nvPr/>
        </p:nvPicPr>
        <p:blipFill>
          <a:blip r:embed="rId1"/>
          <a:srcRect l="76920" t="25770" r="469" b="23946"/>
          <a:stretch/>
        </p:blipFill>
        <p:spPr>
          <a:xfrm>
            <a:off x="107280" y="188640"/>
            <a:ext cx="1040040" cy="1156320"/>
          </a:xfrm>
          <a:prstGeom prst="rect">
            <a:avLst/>
          </a:prstGeom>
          <a:ln w="0">
            <a:noFill/>
          </a:ln>
        </p:spPr>
      </p:pic>
      <p:pic>
        <p:nvPicPr>
          <p:cNvPr id="51" name="Google Shape;73;p14" descr=""/>
          <p:cNvPicPr/>
          <p:nvPr/>
        </p:nvPicPr>
        <p:blipFill>
          <a:blip r:embed="rId2"/>
          <a:srcRect l="0" t="24640" r="78504" b="25762"/>
          <a:stretch/>
        </p:blipFill>
        <p:spPr>
          <a:xfrm>
            <a:off x="7852680" y="112320"/>
            <a:ext cx="1040040" cy="1199520"/>
          </a:xfrm>
          <a:prstGeom prst="rect">
            <a:avLst/>
          </a:prstGeom>
          <a:ln w="0">
            <a:noFill/>
          </a:ln>
        </p:spPr>
      </p:pic>
      <p:pic>
        <p:nvPicPr>
          <p:cNvPr id="52" name="Google Shape;74;p14" descr=""/>
          <p:cNvPicPr/>
          <p:nvPr/>
        </p:nvPicPr>
        <p:blipFill>
          <a:blip r:embed="rId3"/>
          <a:srcRect l="62235" t="41145" r="14815" b="41591"/>
          <a:stretch/>
        </p:blipFill>
        <p:spPr>
          <a:xfrm>
            <a:off x="943200" y="577080"/>
            <a:ext cx="775440" cy="379080"/>
          </a:xfrm>
          <a:prstGeom prst="rect">
            <a:avLst/>
          </a:prstGeom>
          <a:ln w="0">
            <a:noFill/>
          </a:ln>
        </p:spPr>
      </p:pic>
      <p:pic>
        <p:nvPicPr>
          <p:cNvPr id="53" name="Google Shape;75;p14" descr=""/>
          <p:cNvPicPr/>
          <p:nvPr/>
        </p:nvPicPr>
        <p:blipFill>
          <a:blip r:embed="rId4"/>
          <a:srcRect l="62235" t="41145" r="14815" b="41591"/>
          <a:stretch/>
        </p:blipFill>
        <p:spPr>
          <a:xfrm>
            <a:off x="1719000" y="577080"/>
            <a:ext cx="775440" cy="379080"/>
          </a:xfrm>
          <a:prstGeom prst="rect">
            <a:avLst/>
          </a:prstGeom>
          <a:ln w="0">
            <a:noFill/>
          </a:ln>
        </p:spPr>
      </p:pic>
      <p:pic>
        <p:nvPicPr>
          <p:cNvPr id="54" name="Google Shape;76;p14" descr=""/>
          <p:cNvPicPr/>
          <p:nvPr/>
        </p:nvPicPr>
        <p:blipFill>
          <a:blip r:embed="rId5"/>
          <a:srcRect l="62235" t="41145" r="14815" b="41591"/>
          <a:stretch/>
        </p:blipFill>
        <p:spPr>
          <a:xfrm>
            <a:off x="2494800" y="577080"/>
            <a:ext cx="775440" cy="379080"/>
          </a:xfrm>
          <a:prstGeom prst="rect">
            <a:avLst/>
          </a:prstGeom>
          <a:ln w="0">
            <a:noFill/>
          </a:ln>
        </p:spPr>
      </p:pic>
      <p:pic>
        <p:nvPicPr>
          <p:cNvPr id="55" name="Google Shape;77;p14" descr=""/>
          <p:cNvPicPr/>
          <p:nvPr/>
        </p:nvPicPr>
        <p:blipFill>
          <a:blip r:embed="rId6"/>
          <a:srcRect l="62235" t="41145" r="14815" b="41591"/>
          <a:stretch/>
        </p:blipFill>
        <p:spPr>
          <a:xfrm>
            <a:off x="6186960" y="577080"/>
            <a:ext cx="775440" cy="379080"/>
          </a:xfrm>
          <a:prstGeom prst="rect">
            <a:avLst/>
          </a:prstGeom>
          <a:ln w="0">
            <a:noFill/>
          </a:ln>
        </p:spPr>
      </p:pic>
      <p:pic>
        <p:nvPicPr>
          <p:cNvPr id="56" name="Google Shape;78;p14" descr=""/>
          <p:cNvPicPr/>
          <p:nvPr/>
        </p:nvPicPr>
        <p:blipFill>
          <a:blip r:embed="rId7"/>
          <a:srcRect l="62235" t="41145" r="14815" b="41591"/>
          <a:stretch/>
        </p:blipFill>
        <p:spPr>
          <a:xfrm>
            <a:off x="6962760" y="577080"/>
            <a:ext cx="775440" cy="379080"/>
          </a:xfrm>
          <a:prstGeom prst="rect">
            <a:avLst/>
          </a:prstGeom>
          <a:ln w="0">
            <a:noFill/>
          </a:ln>
        </p:spPr>
      </p:pic>
      <p:pic>
        <p:nvPicPr>
          <p:cNvPr id="57" name="Google Shape;79;p14" descr=""/>
          <p:cNvPicPr/>
          <p:nvPr/>
        </p:nvPicPr>
        <p:blipFill>
          <a:blip r:embed="rId8"/>
          <a:srcRect l="62988" t="41368" r="28146" b="41368"/>
          <a:stretch/>
        </p:blipFill>
        <p:spPr>
          <a:xfrm>
            <a:off x="5811120" y="577080"/>
            <a:ext cx="299520" cy="379080"/>
          </a:xfrm>
          <a:prstGeom prst="rect">
            <a:avLst/>
          </a:prstGeom>
          <a:ln w="0">
            <a:noFill/>
          </a:ln>
        </p:spPr>
      </p:pic>
      <p:pic>
        <p:nvPicPr>
          <p:cNvPr id="58" name="Google Shape;80;p14" descr=""/>
          <p:cNvPicPr/>
          <p:nvPr/>
        </p:nvPicPr>
        <p:blipFill>
          <a:blip r:embed="rId9"/>
          <a:srcRect l="62988" t="41368" r="28146" b="41368"/>
          <a:stretch/>
        </p:blipFill>
        <p:spPr>
          <a:xfrm>
            <a:off x="786960" y="3055320"/>
            <a:ext cx="299520" cy="379080"/>
          </a:xfrm>
          <a:prstGeom prst="rect">
            <a:avLst/>
          </a:prstGeom>
          <a:ln w="0">
            <a:noFill/>
          </a:ln>
        </p:spPr>
      </p:pic>
      <p:pic>
        <p:nvPicPr>
          <p:cNvPr id="59" name="Google Shape;81;p14" descr="Bonus pacman"/>
          <p:cNvPicPr/>
          <p:nvPr/>
        </p:nvPicPr>
        <p:blipFill>
          <a:blip r:embed="rId10"/>
          <a:srcRect l="62988" t="41368" r="28146" b="41368"/>
          <a:stretch/>
        </p:blipFill>
        <p:spPr>
          <a:xfrm>
            <a:off x="686520" y="3712320"/>
            <a:ext cx="500040" cy="63324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PlaceHolder 1"/>
          <p:cNvSpPr>
            <a:spLocks noGrp="1"/>
          </p:cNvSpPr>
          <p:nvPr>
            <p:ph type="title"/>
          </p:nvPr>
        </p:nvSpPr>
        <p:spPr>
          <a:xfrm>
            <a:off x="372600" y="425880"/>
            <a:ext cx="8520120" cy="572400"/>
          </a:xfrm>
          <a:prstGeom prst="rect">
            <a:avLst/>
          </a:prstGeom>
          <a:noFill/>
          <a:ln w="0">
            <a:noFill/>
          </a:ln>
        </p:spPr>
        <p:txBody>
          <a:bodyPr lIns="91440" rIns="91440" tIns="91440" bIns="91440" anchor="t">
            <a:noAutofit/>
          </a:bodyPr>
          <a:p>
            <a:pPr indent="0" algn="ctr">
              <a:lnSpc>
                <a:spcPct val="100000"/>
              </a:lnSpc>
              <a:buNone/>
              <a:tabLst>
                <a:tab algn="l" pos="0"/>
              </a:tabLst>
            </a:pPr>
            <a:r>
              <a:rPr b="0" lang="fr" sz="4020" spc="-1" strike="noStrike" u="sng">
                <a:solidFill>
                  <a:schemeClr val="dk1"/>
                </a:solidFill>
                <a:uFillTx/>
                <a:latin typeface="Arial"/>
                <a:ea typeface="Arial"/>
              </a:rPr>
              <a:t>Fonctionnalité de notre jeu</a:t>
            </a:r>
            <a:endParaRPr b="0" lang="fr-FR" sz="4020" spc="-1" strike="noStrike">
              <a:solidFill>
                <a:srgbClr val="000000"/>
              </a:solidFill>
              <a:latin typeface="Arial"/>
            </a:endParaRPr>
          </a:p>
        </p:txBody>
      </p:sp>
      <p:sp>
        <p:nvSpPr>
          <p:cNvPr id="61" name="PlaceHolder 2"/>
          <p:cNvSpPr>
            <a:spLocks noGrp="1"/>
          </p:cNvSpPr>
          <p:nvPr>
            <p:ph/>
          </p:nvPr>
        </p:nvSpPr>
        <p:spPr>
          <a:xfrm>
            <a:off x="311760" y="1621080"/>
            <a:ext cx="8520120" cy="2947320"/>
          </a:xfrm>
          <a:prstGeom prst="rect">
            <a:avLst/>
          </a:prstGeom>
          <a:noFill/>
          <a:ln w="0">
            <a:noFill/>
          </a:ln>
        </p:spPr>
        <p:txBody>
          <a:bodyPr lIns="91440" rIns="91440" tIns="91440" bIns="91440" anchor="t">
            <a:normAutofit/>
          </a:bodyPr>
          <a:p>
            <a:pPr marL="457200" indent="-349200">
              <a:lnSpc>
                <a:spcPct val="115000"/>
              </a:lnSpc>
              <a:buClr>
                <a:srgbClr val="000000"/>
              </a:buClr>
              <a:buFont typeface="Arial"/>
              <a:buAutoNum type="arabicPeriod"/>
            </a:pPr>
            <a:r>
              <a:rPr b="1" lang="fr" sz="1900" spc="-1" strike="noStrike">
                <a:solidFill>
                  <a:schemeClr val="dk1"/>
                </a:solidFill>
                <a:latin typeface="Arial"/>
                <a:ea typeface="Arial"/>
              </a:rPr>
              <a:t>Possibilité de créer sa propre map et qu’elle soit détecté par le jeu.</a:t>
            </a:r>
            <a:endParaRPr b="0" lang="fr-FR" sz="1900" spc="-1" strike="noStrike">
              <a:solidFill>
                <a:srgbClr val="000000"/>
              </a:solidFill>
              <a:latin typeface="Arial"/>
            </a:endParaRPr>
          </a:p>
          <a:p>
            <a:pPr indent="0">
              <a:lnSpc>
                <a:spcPct val="115000"/>
              </a:lnSpc>
              <a:spcBef>
                <a:spcPts val="1199"/>
              </a:spcBef>
              <a:buNone/>
              <a:tabLst>
                <a:tab algn="l" pos="0"/>
              </a:tabLst>
            </a:pPr>
            <a:r>
              <a:rPr b="0" lang="fr" sz="1900" spc="-1" strike="noStrike">
                <a:solidFill>
                  <a:schemeClr val="dk1"/>
                </a:solidFill>
                <a:latin typeface="Arial"/>
                <a:ea typeface="Arial"/>
              </a:rPr>
              <a:t>Dans ce mode, vous choisissez ensuite la difficulté.</a:t>
            </a:r>
            <a:endParaRPr b="0" lang="fr-FR" sz="1900" spc="-1" strike="noStrike">
              <a:solidFill>
                <a:srgbClr val="000000"/>
              </a:solidFill>
              <a:latin typeface="Arial"/>
            </a:endParaRPr>
          </a:p>
          <a:p>
            <a:pPr indent="0">
              <a:lnSpc>
                <a:spcPct val="115000"/>
              </a:lnSpc>
              <a:spcBef>
                <a:spcPts val="1199"/>
              </a:spcBef>
              <a:buNone/>
              <a:tabLst>
                <a:tab algn="l" pos="0"/>
              </a:tabLst>
            </a:pPr>
            <a:endParaRPr b="0" lang="fr-FR" sz="1900" spc="-1" strike="noStrike">
              <a:solidFill>
                <a:srgbClr val="000000"/>
              </a:solidFill>
              <a:latin typeface="Arial"/>
            </a:endParaRPr>
          </a:p>
          <a:p>
            <a:pPr indent="0">
              <a:lnSpc>
                <a:spcPct val="115000"/>
              </a:lnSpc>
              <a:spcBef>
                <a:spcPts val="1199"/>
              </a:spcBef>
              <a:buNone/>
              <a:tabLst>
                <a:tab algn="l" pos="0"/>
              </a:tabLst>
            </a:pPr>
            <a:r>
              <a:rPr b="1" lang="fr" sz="1900" spc="-1" strike="noStrike">
                <a:solidFill>
                  <a:schemeClr val="dk1"/>
                </a:solidFill>
                <a:latin typeface="Arial"/>
                <a:ea typeface="Arial"/>
              </a:rPr>
              <a:t>2.   Utiliser les cartes déjà créés</a:t>
            </a:r>
            <a:endParaRPr b="0" lang="fr-FR" sz="1900" spc="-1" strike="noStrike">
              <a:solidFill>
                <a:srgbClr val="000000"/>
              </a:solidFill>
              <a:latin typeface="Arial"/>
            </a:endParaRPr>
          </a:p>
          <a:p>
            <a:pPr indent="0">
              <a:lnSpc>
                <a:spcPct val="115000"/>
              </a:lnSpc>
              <a:spcBef>
                <a:spcPts val="1199"/>
              </a:spcBef>
              <a:spcAft>
                <a:spcPts val="1199"/>
              </a:spcAft>
              <a:buNone/>
              <a:tabLst>
                <a:tab algn="l" pos="0"/>
              </a:tabLst>
            </a:pPr>
            <a:r>
              <a:rPr b="0" lang="fr" sz="1900" spc="-1" strike="noStrike">
                <a:solidFill>
                  <a:schemeClr val="dk1"/>
                </a:solidFill>
                <a:latin typeface="Arial"/>
                <a:ea typeface="Arial"/>
              </a:rPr>
              <a:t>Dans ce mode, vous avez ensuite quatres choix: choisir la difficulté, la map, les deux en même temps ou les deux en aléatoire.</a:t>
            </a:r>
            <a:endParaRPr b="0" lang="fr-FR" sz="1900" spc="-1" strike="noStrike">
              <a:solidFill>
                <a:srgbClr val="000000"/>
              </a:solidFill>
              <a:latin typeface="Arial"/>
            </a:endParaRPr>
          </a:p>
        </p:txBody>
      </p:sp>
      <p:pic>
        <p:nvPicPr>
          <p:cNvPr id="62" name="Google Shape;88;p15" descr=""/>
          <p:cNvPicPr/>
          <p:nvPr/>
        </p:nvPicPr>
        <p:blipFill>
          <a:blip r:embed="rId1"/>
          <a:srcRect l="76920" t="25770" r="469" b="23946"/>
          <a:stretch/>
        </p:blipFill>
        <p:spPr>
          <a:xfrm>
            <a:off x="107280" y="188640"/>
            <a:ext cx="1040040" cy="1156320"/>
          </a:xfrm>
          <a:prstGeom prst="rect">
            <a:avLst/>
          </a:prstGeom>
          <a:ln w="0">
            <a:noFill/>
          </a:ln>
        </p:spPr>
      </p:pic>
      <p:pic>
        <p:nvPicPr>
          <p:cNvPr id="63" name="Google Shape;89;p15" descr=""/>
          <p:cNvPicPr/>
          <p:nvPr/>
        </p:nvPicPr>
        <p:blipFill>
          <a:blip r:embed="rId2"/>
          <a:srcRect l="0" t="24640" r="78504" b="25762"/>
          <a:stretch/>
        </p:blipFill>
        <p:spPr>
          <a:xfrm>
            <a:off x="7852680" y="112320"/>
            <a:ext cx="1040040" cy="1199520"/>
          </a:xfrm>
          <a:prstGeom prst="rect">
            <a:avLst/>
          </a:prstGeom>
          <a:ln w="0">
            <a:noFill/>
          </a:ln>
        </p:spPr>
      </p:pic>
      <p:pic>
        <p:nvPicPr>
          <p:cNvPr id="64" name="Google Shape;90;p15" descr=""/>
          <p:cNvPicPr/>
          <p:nvPr/>
        </p:nvPicPr>
        <p:blipFill>
          <a:blip r:embed="rId3"/>
          <a:srcRect l="62988" t="41368" r="28146" b="41368"/>
          <a:stretch/>
        </p:blipFill>
        <p:spPr>
          <a:xfrm>
            <a:off x="1147680" y="577080"/>
            <a:ext cx="299520" cy="37908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PlaceHolder 1"/>
          <p:cNvSpPr>
            <a:spLocks noGrp="1"/>
          </p:cNvSpPr>
          <p:nvPr>
            <p:ph type="title"/>
          </p:nvPr>
        </p:nvSpPr>
        <p:spPr>
          <a:xfrm>
            <a:off x="311760" y="270360"/>
            <a:ext cx="8520120" cy="572400"/>
          </a:xfrm>
          <a:prstGeom prst="rect">
            <a:avLst/>
          </a:prstGeom>
          <a:noFill/>
          <a:ln w="0">
            <a:noFill/>
          </a:ln>
        </p:spPr>
        <p:txBody>
          <a:bodyPr lIns="91440" rIns="91440" tIns="91440" bIns="91440" anchor="t">
            <a:noAutofit/>
          </a:bodyPr>
          <a:p>
            <a:pPr indent="0" algn="ctr">
              <a:lnSpc>
                <a:spcPct val="100000"/>
              </a:lnSpc>
              <a:buNone/>
              <a:tabLst>
                <a:tab algn="l" pos="0"/>
              </a:tabLst>
            </a:pPr>
            <a:r>
              <a:rPr b="0" lang="fr" sz="4020" spc="-1" strike="noStrike" u="sng">
                <a:solidFill>
                  <a:schemeClr val="dk1"/>
                </a:solidFill>
                <a:uFillTx/>
                <a:latin typeface="Arial"/>
                <a:ea typeface="Arial"/>
              </a:rPr>
              <a:t>Les difficultés</a:t>
            </a:r>
            <a:endParaRPr b="0" lang="fr-FR" sz="4020" spc="-1" strike="noStrike">
              <a:solidFill>
                <a:srgbClr val="000000"/>
              </a:solidFill>
              <a:latin typeface="Arial"/>
            </a:endParaRPr>
          </a:p>
        </p:txBody>
      </p:sp>
      <p:sp>
        <p:nvSpPr>
          <p:cNvPr id="66" name="PlaceHolder 2"/>
          <p:cNvSpPr>
            <a:spLocks noGrp="1"/>
          </p:cNvSpPr>
          <p:nvPr>
            <p:ph/>
          </p:nvPr>
        </p:nvSpPr>
        <p:spPr>
          <a:xfrm>
            <a:off x="432720" y="1481400"/>
            <a:ext cx="8030880" cy="3545640"/>
          </a:xfrm>
          <a:prstGeom prst="rect">
            <a:avLst/>
          </a:prstGeom>
          <a:noFill/>
          <a:ln w="0">
            <a:noFill/>
          </a:ln>
        </p:spPr>
        <p:txBody>
          <a:bodyPr lIns="91440" rIns="91440" tIns="91440" bIns="91440" anchor="t">
            <a:normAutofit/>
          </a:bodyPr>
          <a:p>
            <a:pPr indent="0">
              <a:lnSpc>
                <a:spcPct val="105000"/>
              </a:lnSpc>
              <a:buNone/>
              <a:tabLst>
                <a:tab algn="l" pos="0"/>
              </a:tabLst>
            </a:pPr>
            <a:r>
              <a:rPr b="1" lang="fr" sz="1690" spc="-1" strike="noStrike">
                <a:solidFill>
                  <a:schemeClr val="dk1"/>
                </a:solidFill>
                <a:latin typeface="Arial"/>
                <a:ea typeface="Arial"/>
              </a:rPr>
              <a:t>4 niveaux de difficulté différents :</a:t>
            </a:r>
            <a:endParaRPr b="0" lang="fr-FR" sz="1690" spc="-1" strike="noStrike">
              <a:solidFill>
                <a:srgbClr val="000000"/>
              </a:solidFill>
              <a:latin typeface="Arial"/>
            </a:endParaRPr>
          </a:p>
          <a:p>
            <a:pPr marL="457200" indent="-335880">
              <a:lnSpc>
                <a:spcPct val="105000"/>
              </a:lnSpc>
              <a:spcBef>
                <a:spcPts val="1199"/>
              </a:spcBef>
              <a:buClr>
                <a:srgbClr val="6aa84f"/>
              </a:buClr>
              <a:buFont typeface="Arial"/>
              <a:buChar char="-"/>
              <a:tabLst>
                <a:tab algn="l" pos="0"/>
              </a:tabLst>
            </a:pPr>
            <a:r>
              <a:rPr b="1" lang="fr" sz="1690" spc="-1" strike="noStrike">
                <a:solidFill>
                  <a:srgbClr val="6aa84f"/>
                </a:solidFill>
                <a:latin typeface="Arial"/>
                <a:ea typeface="Arial"/>
              </a:rPr>
              <a:t>Facile </a:t>
            </a:r>
            <a:endParaRPr b="0" lang="fr-FR" sz="1690" spc="-1" strike="noStrike">
              <a:solidFill>
                <a:srgbClr val="000000"/>
              </a:solidFill>
              <a:latin typeface="Arial"/>
            </a:endParaRPr>
          </a:p>
          <a:p>
            <a:pPr marL="457200" indent="-335880">
              <a:lnSpc>
                <a:spcPct val="105000"/>
              </a:lnSpc>
              <a:buClr>
                <a:srgbClr val="f1c232"/>
              </a:buClr>
              <a:buFont typeface="Arial"/>
              <a:buChar char="-"/>
              <a:tabLst>
                <a:tab algn="l" pos="0"/>
              </a:tabLst>
            </a:pPr>
            <a:r>
              <a:rPr b="1" lang="fr" sz="1690" spc="-1" strike="noStrike">
                <a:solidFill>
                  <a:srgbClr val="f1c232"/>
                </a:solidFill>
                <a:latin typeface="Arial"/>
                <a:ea typeface="Arial"/>
              </a:rPr>
              <a:t>Moyen </a:t>
            </a:r>
            <a:endParaRPr b="0" lang="fr-FR" sz="1690" spc="-1" strike="noStrike">
              <a:solidFill>
                <a:srgbClr val="000000"/>
              </a:solidFill>
              <a:latin typeface="Arial"/>
            </a:endParaRPr>
          </a:p>
          <a:p>
            <a:pPr marL="457200" indent="-335880">
              <a:lnSpc>
                <a:spcPct val="105000"/>
              </a:lnSpc>
              <a:buClr>
                <a:srgbClr val="e69138"/>
              </a:buClr>
              <a:buFont typeface="Arial"/>
              <a:buChar char="-"/>
              <a:tabLst>
                <a:tab algn="l" pos="0"/>
              </a:tabLst>
            </a:pPr>
            <a:r>
              <a:rPr b="1" lang="fr" sz="1690" spc="-1" strike="noStrike">
                <a:solidFill>
                  <a:srgbClr val="e69138"/>
                </a:solidFill>
                <a:latin typeface="Arial"/>
                <a:ea typeface="Arial"/>
              </a:rPr>
              <a:t>Difficile </a:t>
            </a:r>
            <a:endParaRPr b="0" lang="fr-FR" sz="1690" spc="-1" strike="noStrike">
              <a:solidFill>
                <a:srgbClr val="000000"/>
              </a:solidFill>
              <a:latin typeface="Arial"/>
            </a:endParaRPr>
          </a:p>
          <a:p>
            <a:pPr marL="457200" indent="-335880">
              <a:lnSpc>
                <a:spcPct val="105000"/>
              </a:lnSpc>
              <a:buClr>
                <a:srgbClr val="cc0000"/>
              </a:buClr>
              <a:buFont typeface="Arial"/>
              <a:buChar char="-"/>
              <a:tabLst>
                <a:tab algn="l" pos="0"/>
              </a:tabLst>
            </a:pPr>
            <a:r>
              <a:rPr b="1" lang="fr" sz="1690" spc="-1" strike="noStrike">
                <a:solidFill>
                  <a:srgbClr val="cc0000"/>
                </a:solidFill>
                <a:latin typeface="Arial"/>
                <a:ea typeface="Arial"/>
              </a:rPr>
              <a:t>Hardcore </a:t>
            </a:r>
            <a:endParaRPr b="0" lang="fr-FR" sz="1690" spc="-1" strike="noStrike">
              <a:solidFill>
                <a:srgbClr val="000000"/>
              </a:solidFill>
              <a:latin typeface="Arial"/>
            </a:endParaRPr>
          </a:p>
          <a:p>
            <a:pPr indent="0">
              <a:lnSpc>
                <a:spcPct val="105000"/>
              </a:lnSpc>
              <a:spcBef>
                <a:spcPts val="1199"/>
              </a:spcBef>
              <a:buNone/>
              <a:tabLst>
                <a:tab algn="l" pos="0"/>
              </a:tabLst>
            </a:pPr>
            <a:r>
              <a:rPr b="0" lang="fr" sz="1690" spc="-1" strike="noStrike">
                <a:solidFill>
                  <a:schemeClr val="dk1"/>
                </a:solidFill>
                <a:latin typeface="Arial"/>
                <a:ea typeface="Arial"/>
              </a:rPr>
              <a:t>C’est le nombre de fantôme sur la carte qui influe sur la difficulté. Voici la manière dont on l’a calculé :</a:t>
            </a:r>
            <a:endParaRPr b="0" lang="fr-FR" sz="1690" spc="-1" strike="noStrike">
              <a:solidFill>
                <a:srgbClr val="000000"/>
              </a:solidFill>
              <a:latin typeface="Arial"/>
            </a:endParaRPr>
          </a:p>
          <a:p>
            <a:pPr marL="457200" indent="-328320">
              <a:lnSpc>
                <a:spcPct val="105000"/>
              </a:lnSpc>
              <a:spcBef>
                <a:spcPts val="1199"/>
              </a:spcBef>
              <a:buClr>
                <a:srgbClr val="000000"/>
              </a:buClr>
              <a:buFont typeface="Arial"/>
              <a:buChar char="-"/>
              <a:tabLst>
                <a:tab algn="l" pos="0"/>
              </a:tabLst>
            </a:pPr>
            <a:r>
              <a:rPr b="0" lang="fr" sz="1570" spc="-1" strike="noStrike">
                <a:solidFill>
                  <a:schemeClr val="dk1"/>
                </a:solidFill>
                <a:latin typeface="Arial"/>
                <a:ea typeface="Arial"/>
              </a:rPr>
              <a:t>Le nombre de fantômes de départ de la carte est déterminé par la taille de la carte actuelle divisée par la carte de départ (map1.txt) en se basant sur le nombre de caractères. Le résultat est arrondi en plus des fantômes de la difficulté.</a:t>
            </a:r>
            <a:endParaRPr b="0" lang="fr-FR" sz="1570" spc="-1" strike="noStrike">
              <a:solidFill>
                <a:srgbClr val="000000"/>
              </a:solidFill>
              <a:latin typeface="Arial"/>
            </a:endParaRPr>
          </a:p>
          <a:p>
            <a:pPr indent="0">
              <a:lnSpc>
                <a:spcPct val="105000"/>
              </a:lnSpc>
              <a:spcAft>
                <a:spcPts val="1199"/>
              </a:spcAft>
              <a:buNone/>
              <a:tabLst>
                <a:tab algn="l" pos="0"/>
              </a:tabLst>
            </a:pPr>
            <a:endParaRPr b="0" lang="fr-FR" sz="1490" spc="-1" strike="noStrike">
              <a:solidFill>
                <a:srgbClr val="000000"/>
              </a:solidFill>
              <a:latin typeface="Arial"/>
            </a:endParaRPr>
          </a:p>
        </p:txBody>
      </p:sp>
      <p:pic>
        <p:nvPicPr>
          <p:cNvPr id="67" name="Google Shape;97;p16" descr=""/>
          <p:cNvPicPr/>
          <p:nvPr/>
        </p:nvPicPr>
        <p:blipFill>
          <a:blip r:embed="rId1"/>
          <a:srcRect l="76920" t="25770" r="469" b="23946"/>
          <a:stretch/>
        </p:blipFill>
        <p:spPr>
          <a:xfrm>
            <a:off x="107280" y="188640"/>
            <a:ext cx="1040040" cy="1156320"/>
          </a:xfrm>
          <a:prstGeom prst="rect">
            <a:avLst/>
          </a:prstGeom>
          <a:ln w="0">
            <a:noFill/>
          </a:ln>
        </p:spPr>
      </p:pic>
      <p:pic>
        <p:nvPicPr>
          <p:cNvPr id="68" name="Google Shape;98;p16" descr=""/>
          <p:cNvPicPr/>
          <p:nvPr/>
        </p:nvPicPr>
        <p:blipFill>
          <a:blip r:embed="rId2"/>
          <a:srcRect l="0" t="24640" r="78504" b="25762"/>
          <a:stretch/>
        </p:blipFill>
        <p:spPr>
          <a:xfrm>
            <a:off x="7852680" y="112320"/>
            <a:ext cx="1040040" cy="1199520"/>
          </a:xfrm>
          <a:prstGeom prst="rect">
            <a:avLst/>
          </a:prstGeom>
          <a:ln w="0">
            <a:noFill/>
          </a:ln>
        </p:spPr>
      </p:pic>
      <p:pic>
        <p:nvPicPr>
          <p:cNvPr id="69" name="Google Shape;99;p16" descr=""/>
          <p:cNvPicPr/>
          <p:nvPr/>
        </p:nvPicPr>
        <p:blipFill>
          <a:blip r:embed="rId3"/>
          <a:srcRect l="62235" t="41145" r="14815" b="41591"/>
          <a:stretch/>
        </p:blipFill>
        <p:spPr>
          <a:xfrm>
            <a:off x="943200" y="577080"/>
            <a:ext cx="775440" cy="379080"/>
          </a:xfrm>
          <a:prstGeom prst="rect">
            <a:avLst/>
          </a:prstGeom>
          <a:ln w="0">
            <a:noFill/>
          </a:ln>
        </p:spPr>
      </p:pic>
      <p:pic>
        <p:nvPicPr>
          <p:cNvPr id="70" name="Google Shape;100;p16" descr=""/>
          <p:cNvPicPr/>
          <p:nvPr/>
        </p:nvPicPr>
        <p:blipFill>
          <a:blip r:embed="rId4"/>
          <a:srcRect l="62235" t="41145" r="14815" b="41591"/>
          <a:stretch/>
        </p:blipFill>
        <p:spPr>
          <a:xfrm>
            <a:off x="1719000" y="577080"/>
            <a:ext cx="775440" cy="379080"/>
          </a:xfrm>
          <a:prstGeom prst="rect">
            <a:avLst/>
          </a:prstGeom>
          <a:ln w="0">
            <a:noFill/>
          </a:ln>
        </p:spPr>
      </p:pic>
      <p:pic>
        <p:nvPicPr>
          <p:cNvPr id="71" name="Google Shape;101;p16" descr=""/>
          <p:cNvPicPr/>
          <p:nvPr/>
        </p:nvPicPr>
        <p:blipFill>
          <a:blip r:embed="rId5"/>
          <a:srcRect l="62235" t="41145" r="14815" b="41591"/>
          <a:stretch/>
        </p:blipFill>
        <p:spPr>
          <a:xfrm>
            <a:off x="6186960" y="577080"/>
            <a:ext cx="775440" cy="379080"/>
          </a:xfrm>
          <a:prstGeom prst="rect">
            <a:avLst/>
          </a:prstGeom>
          <a:ln w="0">
            <a:noFill/>
          </a:ln>
        </p:spPr>
      </p:pic>
      <p:pic>
        <p:nvPicPr>
          <p:cNvPr id="72" name="Google Shape;102;p16" descr=""/>
          <p:cNvPicPr/>
          <p:nvPr/>
        </p:nvPicPr>
        <p:blipFill>
          <a:blip r:embed="rId6"/>
          <a:srcRect l="62235" t="41145" r="14815" b="41591"/>
          <a:stretch/>
        </p:blipFill>
        <p:spPr>
          <a:xfrm>
            <a:off x="6962760" y="577080"/>
            <a:ext cx="775440" cy="379080"/>
          </a:xfrm>
          <a:prstGeom prst="rect">
            <a:avLst/>
          </a:prstGeom>
          <a:ln w="0">
            <a:noFill/>
          </a:ln>
        </p:spPr>
      </p:pic>
      <p:pic>
        <p:nvPicPr>
          <p:cNvPr id="73" name="Google Shape;103;p16" descr=""/>
          <p:cNvPicPr/>
          <p:nvPr/>
        </p:nvPicPr>
        <p:blipFill>
          <a:blip r:embed="rId7"/>
          <a:srcRect l="62988" t="41368" r="28146" b="41368"/>
          <a:stretch/>
        </p:blipFill>
        <p:spPr>
          <a:xfrm>
            <a:off x="2494800" y="577080"/>
            <a:ext cx="299520" cy="37908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PlaceHolder 1"/>
          <p:cNvSpPr>
            <a:spLocks noGrp="1"/>
          </p:cNvSpPr>
          <p:nvPr>
            <p:ph type="title"/>
          </p:nvPr>
        </p:nvSpPr>
        <p:spPr>
          <a:xfrm>
            <a:off x="311760" y="363600"/>
            <a:ext cx="8520120" cy="806400"/>
          </a:xfrm>
          <a:prstGeom prst="rect">
            <a:avLst/>
          </a:prstGeom>
          <a:noFill/>
          <a:ln w="0">
            <a:noFill/>
          </a:ln>
        </p:spPr>
        <p:txBody>
          <a:bodyPr lIns="91440" rIns="91440" tIns="91440" bIns="91440" anchor="t">
            <a:noAutofit/>
          </a:bodyPr>
          <a:p>
            <a:pPr indent="0" algn="ctr">
              <a:lnSpc>
                <a:spcPct val="100000"/>
              </a:lnSpc>
              <a:buNone/>
              <a:tabLst>
                <a:tab algn="l" pos="0"/>
              </a:tabLst>
            </a:pPr>
            <a:r>
              <a:rPr b="0" lang="fr" sz="4020" spc="-1" strike="noStrike" u="sng">
                <a:solidFill>
                  <a:schemeClr val="dk1"/>
                </a:solidFill>
                <a:uFillTx/>
                <a:latin typeface="Arial"/>
                <a:ea typeface="Arial"/>
              </a:rPr>
              <a:t>Les maps</a:t>
            </a:r>
            <a:endParaRPr b="0" lang="fr-FR" sz="4020" spc="-1" strike="noStrike">
              <a:solidFill>
                <a:srgbClr val="000000"/>
              </a:solidFill>
              <a:latin typeface="Arial"/>
            </a:endParaRPr>
          </a:p>
        </p:txBody>
      </p:sp>
      <p:sp>
        <p:nvSpPr>
          <p:cNvPr id="75" name="PlaceHolder 2"/>
          <p:cNvSpPr>
            <a:spLocks noGrp="1"/>
          </p:cNvSpPr>
          <p:nvPr>
            <p:ph/>
          </p:nvPr>
        </p:nvSpPr>
        <p:spPr>
          <a:xfrm>
            <a:off x="311760" y="1312200"/>
            <a:ext cx="8520120" cy="3720960"/>
          </a:xfrm>
          <a:prstGeom prst="rect">
            <a:avLst/>
          </a:prstGeom>
          <a:noFill/>
          <a:ln w="0">
            <a:noFill/>
          </a:ln>
        </p:spPr>
        <p:txBody>
          <a:bodyPr lIns="91440" rIns="91440" tIns="91440" bIns="91440" anchor="t">
            <a:noAutofit/>
          </a:bodyPr>
          <a:p>
            <a:pPr indent="0">
              <a:lnSpc>
                <a:spcPct val="115000"/>
              </a:lnSpc>
              <a:buNone/>
              <a:tabLst>
                <a:tab algn="l" pos="0"/>
              </a:tabLst>
            </a:pPr>
            <a:r>
              <a:rPr b="0" lang="fr" sz="1900" spc="-1" strike="noStrike">
                <a:solidFill>
                  <a:schemeClr val="dk1"/>
                </a:solidFill>
                <a:latin typeface="Arial"/>
                <a:ea typeface="Arial"/>
              </a:rPr>
              <a:t>Dans notre jeu, nous avons quatre maps différentes.</a:t>
            </a:r>
            <a:endParaRPr b="0" lang="fr-FR" sz="1900" spc="-1" strike="noStrike">
              <a:solidFill>
                <a:srgbClr val="000000"/>
              </a:solidFill>
              <a:latin typeface="Arial"/>
            </a:endParaRPr>
          </a:p>
          <a:p>
            <a:pPr indent="0">
              <a:lnSpc>
                <a:spcPct val="115000"/>
              </a:lnSpc>
              <a:spcBef>
                <a:spcPts val="1199"/>
              </a:spcBef>
              <a:buNone/>
              <a:tabLst>
                <a:tab algn="l" pos="0"/>
              </a:tabLst>
            </a:pPr>
            <a:r>
              <a:rPr b="1" lang="fr" sz="1900" spc="-1" strike="noStrike">
                <a:solidFill>
                  <a:schemeClr val="dk1"/>
                </a:solidFill>
                <a:latin typeface="Arial"/>
                <a:ea typeface="Arial"/>
              </a:rPr>
              <a:t>Construites avec ces principes :</a:t>
            </a:r>
            <a:endParaRPr b="0" lang="fr-FR" sz="1900" spc="-1" strike="noStrike">
              <a:solidFill>
                <a:srgbClr val="000000"/>
              </a:solidFill>
              <a:latin typeface="Arial"/>
            </a:endParaRPr>
          </a:p>
          <a:p>
            <a:pPr marL="457200" indent="-349200">
              <a:lnSpc>
                <a:spcPct val="115000"/>
              </a:lnSpc>
              <a:spcBef>
                <a:spcPts val="1199"/>
              </a:spcBef>
              <a:buClr>
                <a:srgbClr val="000000"/>
              </a:buClr>
              <a:buFont typeface="Arial"/>
              <a:buChar char="-"/>
              <a:tabLst>
                <a:tab algn="l" pos="0"/>
              </a:tabLst>
            </a:pPr>
            <a:r>
              <a:rPr b="0" lang="fr" sz="1900" spc="-1" strike="noStrike">
                <a:solidFill>
                  <a:schemeClr val="dk1"/>
                </a:solidFill>
                <a:latin typeface="Arial"/>
                <a:ea typeface="Arial"/>
              </a:rPr>
              <a:t>le ‘</a:t>
            </a:r>
            <a:r>
              <a:rPr b="1" lang="fr" sz="1900" spc="-1" strike="noStrike">
                <a:solidFill>
                  <a:schemeClr val="dk1"/>
                </a:solidFill>
                <a:latin typeface="Arial"/>
                <a:ea typeface="Arial"/>
              </a:rPr>
              <a:t>C’</a:t>
            </a:r>
            <a:r>
              <a:rPr b="0" lang="fr" sz="1900" spc="-1" strike="noStrike">
                <a:solidFill>
                  <a:schemeClr val="dk1"/>
                </a:solidFill>
                <a:latin typeface="Arial"/>
                <a:ea typeface="Arial"/>
              </a:rPr>
              <a:t> représente Pacman. </a:t>
            </a:r>
            <a:r>
              <a:rPr b="0" lang="fr" sz="1900" spc="-1" strike="noStrike">
                <a:solidFill>
                  <a:srgbClr val="ff0000"/>
                </a:solidFill>
                <a:latin typeface="Arial"/>
                <a:ea typeface="Arial"/>
              </a:rPr>
              <a:t>Il doit être unique.</a:t>
            </a:r>
            <a:endParaRPr b="0" lang="fr-FR" sz="1900" spc="-1" strike="noStrike">
              <a:solidFill>
                <a:srgbClr val="000000"/>
              </a:solidFill>
              <a:latin typeface="Arial"/>
            </a:endParaRPr>
          </a:p>
          <a:p>
            <a:pPr marL="457200" indent="-349200">
              <a:lnSpc>
                <a:spcPct val="115000"/>
              </a:lnSpc>
              <a:buClr>
                <a:srgbClr val="000000"/>
              </a:buClr>
              <a:buFont typeface="Arial"/>
              <a:buChar char="-"/>
              <a:tabLst>
                <a:tab algn="l" pos="0"/>
              </a:tabLst>
            </a:pPr>
            <a:r>
              <a:rPr b="0" lang="fr" sz="1900" spc="-1" strike="noStrike">
                <a:solidFill>
                  <a:schemeClr val="dk1"/>
                </a:solidFill>
                <a:latin typeface="Arial"/>
                <a:ea typeface="Arial"/>
              </a:rPr>
              <a:t>le ‘</a:t>
            </a:r>
            <a:r>
              <a:rPr b="1" lang="fr" sz="1900" spc="-1" strike="noStrike">
                <a:solidFill>
                  <a:schemeClr val="dk1"/>
                </a:solidFill>
                <a:latin typeface="Arial"/>
                <a:ea typeface="Arial"/>
              </a:rPr>
              <a:t>A’</a:t>
            </a:r>
            <a:r>
              <a:rPr b="0" lang="fr" sz="1900" spc="-1" strike="noStrike">
                <a:solidFill>
                  <a:schemeClr val="dk1"/>
                </a:solidFill>
                <a:latin typeface="Arial"/>
                <a:ea typeface="Arial"/>
              </a:rPr>
              <a:t> représente le point d’apparition des fantômes.</a:t>
            </a:r>
            <a:br>
              <a:rPr sz="1900"/>
            </a:br>
            <a:r>
              <a:rPr b="0" lang="fr" sz="1900" spc="-1" strike="noStrike">
                <a:solidFill>
                  <a:srgbClr val="ff0000"/>
                </a:solidFill>
                <a:latin typeface="Arial"/>
                <a:ea typeface="Arial"/>
              </a:rPr>
              <a:t>Un seul A par carte</a:t>
            </a:r>
            <a:r>
              <a:rPr b="0" lang="fr" sz="1900" spc="-1" strike="noStrike">
                <a:solidFill>
                  <a:schemeClr val="dk1"/>
                </a:solidFill>
                <a:latin typeface="Arial"/>
                <a:ea typeface="Arial"/>
              </a:rPr>
              <a:t> et </a:t>
            </a:r>
            <a:r>
              <a:rPr b="0" lang="fr" sz="1900" spc="-1" strike="noStrike">
                <a:solidFill>
                  <a:srgbClr val="ff0000"/>
                </a:solidFill>
                <a:latin typeface="Arial"/>
                <a:ea typeface="Arial"/>
              </a:rPr>
              <a:t>laisser de l’espace à droite du A pour les autres fantômes.</a:t>
            </a:r>
            <a:endParaRPr b="0" lang="fr-FR" sz="1900" spc="-1" strike="noStrike">
              <a:solidFill>
                <a:srgbClr val="000000"/>
              </a:solidFill>
              <a:latin typeface="Arial"/>
            </a:endParaRPr>
          </a:p>
          <a:p>
            <a:pPr marL="457200" indent="-349200">
              <a:lnSpc>
                <a:spcPct val="115000"/>
              </a:lnSpc>
              <a:buClr>
                <a:srgbClr val="000000"/>
              </a:buClr>
              <a:buFont typeface="Arial"/>
              <a:buChar char="-"/>
              <a:tabLst>
                <a:tab algn="l" pos="0"/>
              </a:tabLst>
            </a:pPr>
            <a:r>
              <a:rPr b="0" lang="fr" sz="1900" spc="-1" strike="noStrike">
                <a:solidFill>
                  <a:schemeClr val="dk1"/>
                </a:solidFill>
                <a:latin typeface="Arial"/>
                <a:ea typeface="Arial"/>
              </a:rPr>
              <a:t>Les murs sont des ‘</a:t>
            </a:r>
            <a:r>
              <a:rPr b="1" lang="fr" sz="1900" spc="-1" strike="noStrike">
                <a:solidFill>
                  <a:schemeClr val="dk1"/>
                </a:solidFill>
                <a:latin typeface="Arial"/>
                <a:ea typeface="Arial"/>
              </a:rPr>
              <a:t>|</a:t>
            </a:r>
            <a:r>
              <a:rPr b="0" lang="fr" sz="1900" spc="-1" strike="noStrike">
                <a:solidFill>
                  <a:schemeClr val="dk1"/>
                </a:solidFill>
                <a:latin typeface="Arial"/>
                <a:ea typeface="Arial"/>
              </a:rPr>
              <a:t>’.</a:t>
            </a:r>
            <a:endParaRPr b="0" lang="fr-FR" sz="1900" spc="-1" strike="noStrike">
              <a:solidFill>
                <a:srgbClr val="000000"/>
              </a:solidFill>
              <a:latin typeface="Arial"/>
            </a:endParaRPr>
          </a:p>
          <a:p>
            <a:pPr marL="457200" indent="-349200">
              <a:lnSpc>
                <a:spcPct val="115000"/>
              </a:lnSpc>
              <a:buClr>
                <a:srgbClr val="000000"/>
              </a:buClr>
              <a:buFont typeface="Arial"/>
              <a:buChar char="-"/>
              <a:tabLst>
                <a:tab algn="l" pos="0"/>
              </a:tabLst>
            </a:pPr>
            <a:r>
              <a:rPr b="0" lang="fr" sz="1900" spc="-1" strike="noStrike">
                <a:solidFill>
                  <a:schemeClr val="dk1"/>
                </a:solidFill>
                <a:latin typeface="Arial"/>
                <a:ea typeface="Arial"/>
              </a:rPr>
              <a:t>Les bonbons des ‘</a:t>
            </a:r>
            <a:r>
              <a:rPr b="1" lang="fr" sz="1900" spc="-1" strike="noStrike">
                <a:solidFill>
                  <a:schemeClr val="dk1"/>
                </a:solidFill>
                <a:latin typeface="Arial"/>
                <a:ea typeface="Arial"/>
              </a:rPr>
              <a:t>.</a:t>
            </a:r>
            <a:r>
              <a:rPr b="0" lang="fr" sz="1900" spc="-1" strike="noStrike">
                <a:solidFill>
                  <a:schemeClr val="dk1"/>
                </a:solidFill>
                <a:latin typeface="Arial"/>
                <a:ea typeface="Arial"/>
              </a:rPr>
              <a:t>’ .</a:t>
            </a:r>
            <a:endParaRPr b="0" lang="fr-FR" sz="1900" spc="-1" strike="noStrike">
              <a:solidFill>
                <a:srgbClr val="000000"/>
              </a:solidFill>
              <a:latin typeface="Arial"/>
            </a:endParaRPr>
          </a:p>
          <a:p>
            <a:pPr marL="457200" indent="-349200">
              <a:lnSpc>
                <a:spcPct val="115000"/>
              </a:lnSpc>
              <a:buClr>
                <a:srgbClr val="000000"/>
              </a:buClr>
              <a:buFont typeface="Arial"/>
              <a:buChar char="-"/>
              <a:tabLst>
                <a:tab algn="l" pos="0"/>
              </a:tabLst>
            </a:pPr>
            <a:r>
              <a:rPr b="0" lang="fr" sz="1900" spc="-1" strike="noStrike">
                <a:solidFill>
                  <a:schemeClr val="dk1"/>
                </a:solidFill>
                <a:latin typeface="Arial"/>
                <a:ea typeface="Arial"/>
              </a:rPr>
              <a:t>Les bonbons spéciaux ‘</a:t>
            </a:r>
            <a:r>
              <a:rPr b="1" lang="fr" sz="1900" spc="-1" strike="noStrike">
                <a:solidFill>
                  <a:schemeClr val="dk1"/>
                </a:solidFill>
                <a:latin typeface="Arial"/>
                <a:ea typeface="Arial"/>
              </a:rPr>
              <a:t>*</a:t>
            </a:r>
            <a:r>
              <a:rPr b="0" lang="fr" sz="1900" spc="-1" strike="noStrike">
                <a:solidFill>
                  <a:schemeClr val="dk1"/>
                </a:solidFill>
                <a:latin typeface="Arial"/>
                <a:ea typeface="Arial"/>
              </a:rPr>
              <a:t>’</a:t>
            </a:r>
            <a:endParaRPr b="0" lang="fr-FR" sz="1900" spc="-1" strike="noStrike">
              <a:solidFill>
                <a:srgbClr val="000000"/>
              </a:solidFill>
              <a:latin typeface="Arial"/>
            </a:endParaRPr>
          </a:p>
          <a:p>
            <a:pPr marL="457200" indent="-349200">
              <a:lnSpc>
                <a:spcPct val="115000"/>
              </a:lnSpc>
              <a:buClr>
                <a:srgbClr val="000000"/>
              </a:buClr>
              <a:buFont typeface="Arial"/>
              <a:buChar char="-"/>
              <a:tabLst>
                <a:tab algn="l" pos="0"/>
              </a:tabLst>
            </a:pPr>
            <a:r>
              <a:rPr b="0" lang="fr" sz="1900" spc="-1" strike="noStrike">
                <a:solidFill>
                  <a:schemeClr val="dk1"/>
                </a:solidFill>
                <a:latin typeface="Arial"/>
                <a:ea typeface="Arial"/>
              </a:rPr>
              <a:t>Tous les bonbons doivent être atteignable.</a:t>
            </a:r>
            <a:endParaRPr b="0" lang="fr-FR" sz="1900" spc="-1" strike="noStrike">
              <a:solidFill>
                <a:srgbClr val="000000"/>
              </a:solidFill>
              <a:latin typeface="Arial"/>
            </a:endParaRPr>
          </a:p>
        </p:txBody>
      </p:sp>
      <p:pic>
        <p:nvPicPr>
          <p:cNvPr id="76" name="Google Shape;110;p17" descr=""/>
          <p:cNvPicPr/>
          <p:nvPr/>
        </p:nvPicPr>
        <p:blipFill>
          <a:blip r:embed="rId1"/>
          <a:srcRect l="76920" t="25770" r="469" b="23946"/>
          <a:stretch/>
        </p:blipFill>
        <p:spPr>
          <a:xfrm>
            <a:off x="107280" y="188640"/>
            <a:ext cx="1040040" cy="1156320"/>
          </a:xfrm>
          <a:prstGeom prst="rect">
            <a:avLst/>
          </a:prstGeom>
          <a:ln w="0">
            <a:noFill/>
          </a:ln>
        </p:spPr>
      </p:pic>
      <p:pic>
        <p:nvPicPr>
          <p:cNvPr id="77" name="Google Shape;111;p17" descr=""/>
          <p:cNvPicPr/>
          <p:nvPr/>
        </p:nvPicPr>
        <p:blipFill>
          <a:blip r:embed="rId2"/>
          <a:srcRect l="0" t="24640" r="78504" b="25762"/>
          <a:stretch/>
        </p:blipFill>
        <p:spPr>
          <a:xfrm>
            <a:off x="7852680" y="112320"/>
            <a:ext cx="1040040" cy="1199520"/>
          </a:xfrm>
          <a:prstGeom prst="rect">
            <a:avLst/>
          </a:prstGeom>
          <a:ln w="0">
            <a:noFill/>
          </a:ln>
        </p:spPr>
      </p:pic>
      <p:pic>
        <p:nvPicPr>
          <p:cNvPr id="78" name="Google Shape;112;p17" descr=""/>
          <p:cNvPicPr/>
          <p:nvPr/>
        </p:nvPicPr>
        <p:blipFill>
          <a:blip r:embed="rId3"/>
          <a:srcRect l="62235" t="41145" r="14815" b="41591"/>
          <a:stretch/>
        </p:blipFill>
        <p:spPr>
          <a:xfrm>
            <a:off x="943200" y="577080"/>
            <a:ext cx="775440" cy="379080"/>
          </a:xfrm>
          <a:prstGeom prst="rect">
            <a:avLst/>
          </a:prstGeom>
          <a:ln w="0">
            <a:noFill/>
          </a:ln>
        </p:spPr>
      </p:pic>
      <p:pic>
        <p:nvPicPr>
          <p:cNvPr id="79" name="Google Shape;113;p17" descr=""/>
          <p:cNvPicPr/>
          <p:nvPr/>
        </p:nvPicPr>
        <p:blipFill>
          <a:blip r:embed="rId4"/>
          <a:srcRect l="62235" t="41145" r="14815" b="41591"/>
          <a:stretch/>
        </p:blipFill>
        <p:spPr>
          <a:xfrm>
            <a:off x="1719000" y="577080"/>
            <a:ext cx="775440" cy="379080"/>
          </a:xfrm>
          <a:prstGeom prst="rect">
            <a:avLst/>
          </a:prstGeom>
          <a:ln w="0">
            <a:noFill/>
          </a:ln>
        </p:spPr>
      </p:pic>
      <p:pic>
        <p:nvPicPr>
          <p:cNvPr id="80" name="Google Shape;114;p17" descr=""/>
          <p:cNvPicPr/>
          <p:nvPr/>
        </p:nvPicPr>
        <p:blipFill>
          <a:blip r:embed="rId5"/>
          <a:srcRect l="62235" t="41145" r="14815" b="41591"/>
          <a:stretch/>
        </p:blipFill>
        <p:spPr>
          <a:xfrm>
            <a:off x="6186960" y="577080"/>
            <a:ext cx="775440" cy="379080"/>
          </a:xfrm>
          <a:prstGeom prst="rect">
            <a:avLst/>
          </a:prstGeom>
          <a:ln w="0">
            <a:noFill/>
          </a:ln>
        </p:spPr>
      </p:pic>
      <p:pic>
        <p:nvPicPr>
          <p:cNvPr id="81" name="Google Shape;115;p17" descr=""/>
          <p:cNvPicPr/>
          <p:nvPr/>
        </p:nvPicPr>
        <p:blipFill>
          <a:blip r:embed="rId6"/>
          <a:srcRect l="62235" t="41145" r="14815" b="41591"/>
          <a:stretch/>
        </p:blipFill>
        <p:spPr>
          <a:xfrm>
            <a:off x="6962760" y="577080"/>
            <a:ext cx="775440" cy="379080"/>
          </a:xfrm>
          <a:prstGeom prst="rect">
            <a:avLst/>
          </a:prstGeom>
          <a:ln w="0">
            <a:noFill/>
          </a:ln>
        </p:spPr>
      </p:pic>
      <p:pic>
        <p:nvPicPr>
          <p:cNvPr id="82" name="Google Shape;116;p17" descr=""/>
          <p:cNvPicPr/>
          <p:nvPr/>
        </p:nvPicPr>
        <p:blipFill>
          <a:blip r:embed="rId7"/>
          <a:srcRect l="62988" t="41368" r="28146" b="41368"/>
          <a:stretch/>
        </p:blipFill>
        <p:spPr>
          <a:xfrm>
            <a:off x="2494800" y="577080"/>
            <a:ext cx="299520" cy="379080"/>
          </a:xfrm>
          <a:prstGeom prst="rect">
            <a:avLst/>
          </a:prstGeom>
          <a:ln w="0">
            <a:noFill/>
          </a:ln>
        </p:spPr>
      </p:pic>
      <p:pic>
        <p:nvPicPr>
          <p:cNvPr id="83" name="Google Shape;117;p17" descr=""/>
          <p:cNvPicPr/>
          <p:nvPr/>
        </p:nvPicPr>
        <p:blipFill>
          <a:blip r:embed="rId8"/>
          <a:srcRect l="62988" t="41368" r="28146" b="41368"/>
          <a:stretch/>
        </p:blipFill>
        <p:spPr>
          <a:xfrm>
            <a:off x="5770440" y="577080"/>
            <a:ext cx="299520" cy="379080"/>
          </a:xfrm>
          <a:prstGeom prst="rect">
            <a:avLst/>
          </a:prstGeom>
          <a:ln w="0">
            <a:noFill/>
          </a:ln>
        </p:spPr>
      </p:pic>
      <p:pic>
        <p:nvPicPr>
          <p:cNvPr id="84" name="Google Shape;118;p17" descr=""/>
          <p:cNvPicPr/>
          <p:nvPr/>
        </p:nvPicPr>
        <p:blipFill>
          <a:blip r:embed="rId9"/>
          <a:srcRect l="62988" t="41368" r="28146" b="41368"/>
          <a:stretch/>
        </p:blipFill>
        <p:spPr>
          <a:xfrm>
            <a:off x="2892240" y="577080"/>
            <a:ext cx="299520" cy="37908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5" name="Google Shape;123;p18" descr=""/>
          <p:cNvPicPr/>
          <p:nvPr/>
        </p:nvPicPr>
        <p:blipFill>
          <a:blip r:embed="rId1"/>
          <a:stretch/>
        </p:blipFill>
        <p:spPr>
          <a:xfrm>
            <a:off x="152280" y="804600"/>
            <a:ext cx="8838720" cy="3714840"/>
          </a:xfrm>
          <a:prstGeom prst="rect">
            <a:avLst/>
          </a:prstGeom>
          <a:ln w="0">
            <a:noFill/>
          </a:ln>
        </p:spPr>
      </p:pic>
      <p:sp>
        <p:nvSpPr>
          <p:cNvPr id="86" name="Google Shape;124;p18"/>
          <p:cNvSpPr/>
          <p:nvPr/>
        </p:nvSpPr>
        <p:spPr>
          <a:xfrm>
            <a:off x="315000" y="163440"/>
            <a:ext cx="8416800" cy="641160"/>
          </a:xfrm>
          <a:prstGeom prst="rect">
            <a:avLst/>
          </a:prstGeom>
          <a:noFill/>
          <a:ln w="0">
            <a:noFill/>
          </a:ln>
        </p:spPr>
        <p:style>
          <a:lnRef idx="0"/>
          <a:fillRef idx="0"/>
          <a:effectRef idx="0"/>
          <a:fontRef idx="minor"/>
        </p:style>
        <p:txBody>
          <a:bodyPr tIns="91440" bIns="91440" anchor="t">
            <a:noAutofit/>
          </a:bodyPr>
          <a:p>
            <a:pPr algn="ctr">
              <a:lnSpc>
                <a:spcPct val="100000"/>
              </a:lnSpc>
              <a:tabLst>
                <a:tab algn="l" pos="0"/>
              </a:tabLst>
            </a:pPr>
            <a:r>
              <a:rPr b="0" lang="fr" sz="2000" spc="-1" strike="noStrike" u="sng">
                <a:solidFill>
                  <a:schemeClr val="dk1"/>
                </a:solidFill>
                <a:uFillTx/>
                <a:latin typeface="Arial"/>
                <a:ea typeface="Arial"/>
              </a:rPr>
              <a:t>Exemple : la map numéro 2 appelée “en longueur” :</a:t>
            </a:r>
            <a:endParaRPr b="0" lang="fr-FR" sz="2000" spc="-1" strike="noStrike">
              <a:solidFill>
                <a:srgbClr val="000000"/>
              </a:solidFill>
              <a:latin typeface="Arial"/>
            </a:endParaRPr>
          </a:p>
          <a:p>
            <a:pPr algn="ctr">
              <a:lnSpc>
                <a:spcPct val="100000"/>
              </a:lnSpc>
              <a:tabLst>
                <a:tab algn="l" pos="0"/>
              </a:tabLst>
            </a:pPr>
            <a:r>
              <a:rPr b="0" i="1" lang="fr" sz="1500" spc="-1" strike="noStrike">
                <a:solidFill>
                  <a:schemeClr val="dk2"/>
                </a:solidFill>
                <a:latin typeface="Arial"/>
                <a:ea typeface="Arial"/>
              </a:rPr>
              <a:t>(fichier .txt)</a:t>
            </a:r>
            <a:endParaRPr b="0" lang="fr-FR"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311760" y="270000"/>
            <a:ext cx="8520120" cy="884520"/>
          </a:xfrm>
          <a:prstGeom prst="rect">
            <a:avLst/>
          </a:prstGeom>
          <a:noFill/>
          <a:ln w="0">
            <a:noFill/>
          </a:ln>
        </p:spPr>
        <p:txBody>
          <a:bodyPr lIns="91440" rIns="91440" tIns="91440" bIns="91440" anchor="t">
            <a:noAutofit/>
          </a:bodyPr>
          <a:p>
            <a:pPr indent="0" algn="ctr">
              <a:lnSpc>
                <a:spcPct val="100000"/>
              </a:lnSpc>
              <a:buNone/>
              <a:tabLst>
                <a:tab algn="l" pos="0"/>
              </a:tabLst>
            </a:pPr>
            <a:r>
              <a:rPr b="0" lang="fr" sz="4020" spc="-1" strike="noStrike" u="sng">
                <a:solidFill>
                  <a:schemeClr val="dk1"/>
                </a:solidFill>
                <a:uFillTx/>
                <a:latin typeface="Arial"/>
                <a:ea typeface="Arial"/>
              </a:rPr>
              <a:t>Déplacer Pacman</a:t>
            </a:r>
            <a:endParaRPr b="0" lang="fr-FR" sz="4020" spc="-1" strike="noStrike">
              <a:solidFill>
                <a:srgbClr val="000000"/>
              </a:solidFill>
              <a:latin typeface="Arial"/>
            </a:endParaRPr>
          </a:p>
        </p:txBody>
      </p:sp>
      <p:sp>
        <p:nvSpPr>
          <p:cNvPr id="88" name="PlaceHolder 2"/>
          <p:cNvSpPr>
            <a:spLocks noGrp="1"/>
          </p:cNvSpPr>
          <p:nvPr>
            <p:ph/>
          </p:nvPr>
        </p:nvSpPr>
        <p:spPr>
          <a:xfrm>
            <a:off x="235440" y="1404720"/>
            <a:ext cx="8672760" cy="3507840"/>
          </a:xfrm>
          <a:prstGeom prst="rect">
            <a:avLst/>
          </a:prstGeom>
          <a:noFill/>
          <a:ln w="0">
            <a:noFill/>
          </a:ln>
        </p:spPr>
        <p:txBody>
          <a:bodyPr lIns="91440" rIns="91440" tIns="91440" bIns="91440" anchor="t">
            <a:noAutofit/>
          </a:bodyPr>
          <a:p>
            <a:pPr marL="457200" indent="-349200">
              <a:lnSpc>
                <a:spcPct val="115000"/>
              </a:lnSpc>
              <a:buClr>
                <a:srgbClr val="000000"/>
              </a:buClr>
              <a:buFont typeface="Arial"/>
              <a:buChar char="●"/>
            </a:pPr>
            <a:r>
              <a:rPr b="1" lang="fr" sz="1900" spc="-1" strike="noStrike">
                <a:solidFill>
                  <a:schemeClr val="dk1"/>
                </a:solidFill>
                <a:latin typeface="Arial"/>
                <a:ea typeface="Arial"/>
              </a:rPr>
              <a:t>Déplacer Pacman</a:t>
            </a:r>
            <a:r>
              <a:rPr b="0" lang="fr" sz="1900" spc="-1" strike="noStrike">
                <a:solidFill>
                  <a:schemeClr val="dk1"/>
                </a:solidFill>
                <a:latin typeface="Arial"/>
                <a:ea typeface="Arial"/>
              </a:rPr>
              <a:t> avec les flèches directionnelles du clavier.     ⬅⬆⬇⮕</a:t>
            </a:r>
            <a:endParaRPr b="0" lang="fr-FR" sz="1900" spc="-1" strike="noStrike">
              <a:solidFill>
                <a:srgbClr val="000000"/>
              </a:solidFill>
              <a:latin typeface="Arial"/>
            </a:endParaRPr>
          </a:p>
          <a:p>
            <a:pPr marL="457200" indent="0">
              <a:lnSpc>
                <a:spcPct val="115000"/>
              </a:lnSpc>
              <a:spcBef>
                <a:spcPts val="1199"/>
              </a:spcBef>
              <a:buNone/>
              <a:tabLst>
                <a:tab algn="l" pos="0"/>
              </a:tabLst>
            </a:pPr>
            <a:endParaRPr b="0" lang="fr-FR" sz="1900" spc="-1" strike="noStrike">
              <a:solidFill>
                <a:srgbClr val="000000"/>
              </a:solidFill>
              <a:latin typeface="Arial"/>
            </a:endParaRPr>
          </a:p>
          <a:p>
            <a:pPr marL="457200" indent="-349200">
              <a:lnSpc>
                <a:spcPct val="100000"/>
              </a:lnSpc>
              <a:spcBef>
                <a:spcPts val="1199"/>
              </a:spcBef>
              <a:buClr>
                <a:srgbClr val="000000"/>
              </a:buClr>
              <a:buFont typeface="Arial"/>
              <a:buChar char="●"/>
              <a:tabLst>
                <a:tab algn="l" pos="0"/>
              </a:tabLst>
            </a:pPr>
            <a:r>
              <a:rPr b="1" lang="fr" sz="1900" spc="-1" strike="noStrike">
                <a:solidFill>
                  <a:schemeClr val="dk1"/>
                </a:solidFill>
                <a:latin typeface="Arial"/>
                <a:ea typeface="Arial"/>
              </a:rPr>
              <a:t>Pacman avance en continu</a:t>
            </a:r>
            <a:endParaRPr b="0" lang="fr-FR" sz="1900" spc="-1" strike="noStrike">
              <a:solidFill>
                <a:srgbClr val="000000"/>
              </a:solidFill>
              <a:latin typeface="Arial"/>
            </a:endParaRPr>
          </a:p>
          <a:p>
            <a:pPr marL="457200" indent="0">
              <a:lnSpc>
                <a:spcPct val="100000"/>
              </a:lnSpc>
              <a:spcBef>
                <a:spcPts val="1199"/>
              </a:spcBef>
              <a:buNone/>
              <a:tabLst>
                <a:tab algn="l" pos="0"/>
              </a:tabLst>
            </a:pPr>
            <a:endParaRPr b="0" lang="fr-FR" sz="1900" spc="-1" strike="noStrike">
              <a:solidFill>
                <a:srgbClr val="000000"/>
              </a:solidFill>
              <a:latin typeface="Arial"/>
            </a:endParaRPr>
          </a:p>
          <a:p>
            <a:pPr marL="457200" indent="-349200">
              <a:lnSpc>
                <a:spcPct val="115000"/>
              </a:lnSpc>
              <a:spcBef>
                <a:spcPts val="1199"/>
              </a:spcBef>
              <a:buClr>
                <a:srgbClr val="000000"/>
              </a:buClr>
              <a:buFont typeface="Arial"/>
              <a:buChar char="●"/>
              <a:tabLst>
                <a:tab algn="l" pos="0"/>
              </a:tabLst>
            </a:pPr>
            <a:r>
              <a:rPr b="0" lang="fr" sz="1900" spc="-1" strike="noStrike">
                <a:solidFill>
                  <a:schemeClr val="dk1"/>
                </a:solidFill>
                <a:latin typeface="Arial"/>
                <a:ea typeface="Arial"/>
              </a:rPr>
              <a:t>Quand on </a:t>
            </a:r>
            <a:r>
              <a:rPr b="1" lang="fr" sz="1900" spc="-1" strike="noStrike">
                <a:solidFill>
                  <a:schemeClr val="dk1"/>
                </a:solidFill>
                <a:latin typeface="Arial"/>
                <a:ea typeface="Arial"/>
              </a:rPr>
              <a:t>appuie sur une flèche directionnelle</a:t>
            </a:r>
            <a:r>
              <a:rPr b="0" lang="fr" sz="1900" spc="-1" strike="noStrike">
                <a:solidFill>
                  <a:schemeClr val="dk1"/>
                </a:solidFill>
                <a:latin typeface="Arial"/>
                <a:ea typeface="Arial"/>
              </a:rPr>
              <a:t> et que la direction n’est </a:t>
            </a:r>
            <a:r>
              <a:rPr b="1" lang="fr" sz="1900" spc="-1" strike="noStrike">
                <a:solidFill>
                  <a:schemeClr val="dk1"/>
                </a:solidFill>
                <a:latin typeface="Arial"/>
                <a:ea typeface="Arial"/>
              </a:rPr>
              <a:t>pas possible</a:t>
            </a:r>
            <a:r>
              <a:rPr b="0" lang="fr" sz="1900" spc="-1" strike="noStrike">
                <a:solidFill>
                  <a:schemeClr val="dk1"/>
                </a:solidFill>
                <a:latin typeface="Arial"/>
                <a:ea typeface="Arial"/>
              </a:rPr>
              <a:t>, elle est </a:t>
            </a:r>
            <a:r>
              <a:rPr b="1" lang="fr" sz="1900" spc="-1" strike="noStrike">
                <a:solidFill>
                  <a:schemeClr val="dk1"/>
                </a:solidFill>
                <a:latin typeface="Arial"/>
                <a:ea typeface="Arial"/>
              </a:rPr>
              <a:t>enregistré </a:t>
            </a:r>
            <a:r>
              <a:rPr b="0" lang="fr" sz="1900" spc="-1" strike="noStrike">
                <a:solidFill>
                  <a:schemeClr val="dk1"/>
                </a:solidFill>
                <a:latin typeface="Arial"/>
                <a:ea typeface="Arial"/>
              </a:rPr>
              <a:t>et sera prise en compte dès qu’elle deviendra possible.</a:t>
            </a:r>
            <a:endParaRPr b="0" lang="fr-FR" sz="1900" spc="-1" strike="noStrike">
              <a:solidFill>
                <a:srgbClr val="000000"/>
              </a:solidFill>
              <a:latin typeface="Arial"/>
            </a:endParaRPr>
          </a:p>
        </p:txBody>
      </p:sp>
      <p:pic>
        <p:nvPicPr>
          <p:cNvPr id="89" name="Google Shape;131;p19" descr=""/>
          <p:cNvPicPr/>
          <p:nvPr/>
        </p:nvPicPr>
        <p:blipFill>
          <a:blip r:embed="rId1"/>
          <a:srcRect l="76920" t="25770" r="469" b="23946"/>
          <a:stretch/>
        </p:blipFill>
        <p:spPr>
          <a:xfrm>
            <a:off x="107280" y="188640"/>
            <a:ext cx="1040040" cy="1156320"/>
          </a:xfrm>
          <a:prstGeom prst="rect">
            <a:avLst/>
          </a:prstGeom>
          <a:ln w="0">
            <a:noFill/>
          </a:ln>
        </p:spPr>
      </p:pic>
      <p:pic>
        <p:nvPicPr>
          <p:cNvPr id="90" name="Google Shape;132;p19" descr=""/>
          <p:cNvPicPr/>
          <p:nvPr/>
        </p:nvPicPr>
        <p:blipFill>
          <a:blip r:embed="rId2"/>
          <a:srcRect l="0" t="24640" r="78504" b="25762"/>
          <a:stretch/>
        </p:blipFill>
        <p:spPr>
          <a:xfrm>
            <a:off x="7852680" y="112320"/>
            <a:ext cx="1040040" cy="1199520"/>
          </a:xfrm>
          <a:prstGeom prst="rect">
            <a:avLst/>
          </a:prstGeom>
          <a:ln w="0">
            <a:noFill/>
          </a:ln>
        </p:spPr>
      </p:pic>
      <p:pic>
        <p:nvPicPr>
          <p:cNvPr id="91" name="Google Shape;133;p19" descr=""/>
          <p:cNvPicPr/>
          <p:nvPr/>
        </p:nvPicPr>
        <p:blipFill>
          <a:blip r:embed="rId3"/>
          <a:srcRect l="62235" t="41145" r="14815" b="41591"/>
          <a:stretch/>
        </p:blipFill>
        <p:spPr>
          <a:xfrm>
            <a:off x="943200" y="577080"/>
            <a:ext cx="775440" cy="379080"/>
          </a:xfrm>
          <a:prstGeom prst="rect">
            <a:avLst/>
          </a:prstGeom>
          <a:ln w="0">
            <a:noFill/>
          </a:ln>
        </p:spPr>
      </p:pic>
      <p:pic>
        <p:nvPicPr>
          <p:cNvPr id="92" name="Google Shape;134;p19" descr=""/>
          <p:cNvPicPr/>
          <p:nvPr/>
        </p:nvPicPr>
        <p:blipFill>
          <a:blip r:embed="rId4"/>
          <a:srcRect l="62235" t="41145" r="14815" b="41591"/>
          <a:stretch/>
        </p:blipFill>
        <p:spPr>
          <a:xfrm>
            <a:off x="7039080" y="577080"/>
            <a:ext cx="775440" cy="379080"/>
          </a:xfrm>
          <a:prstGeom prst="rect">
            <a:avLst/>
          </a:prstGeom>
          <a:ln w="0">
            <a:noFill/>
          </a:ln>
        </p:spPr>
      </p:pic>
      <p:pic>
        <p:nvPicPr>
          <p:cNvPr id="93" name="Google Shape;135;p19" descr=""/>
          <p:cNvPicPr/>
          <p:nvPr/>
        </p:nvPicPr>
        <p:blipFill>
          <a:blip r:embed="rId5"/>
          <a:srcRect l="62988" t="41368" r="28146" b="41368"/>
          <a:stretch/>
        </p:blipFill>
        <p:spPr>
          <a:xfrm>
            <a:off x="1719000" y="577080"/>
            <a:ext cx="299520" cy="379080"/>
          </a:xfrm>
          <a:prstGeom prst="rect">
            <a:avLst/>
          </a:prstGeom>
          <a:ln w="0">
            <a:noFill/>
          </a:ln>
        </p:spPr>
      </p:pic>
      <p:pic>
        <p:nvPicPr>
          <p:cNvPr id="94" name="Google Shape;136;p19" descr=""/>
          <p:cNvPicPr/>
          <p:nvPr/>
        </p:nvPicPr>
        <p:blipFill>
          <a:blip r:embed="rId6"/>
          <a:srcRect l="62988" t="41368" r="28146" b="41368"/>
          <a:stretch/>
        </p:blipFill>
        <p:spPr>
          <a:xfrm>
            <a:off x="2095200" y="577080"/>
            <a:ext cx="299520" cy="379080"/>
          </a:xfrm>
          <a:prstGeom prst="rect">
            <a:avLst/>
          </a:prstGeom>
          <a:ln w="0">
            <a:noFill/>
          </a:ln>
        </p:spPr>
      </p:pic>
      <p:pic>
        <p:nvPicPr>
          <p:cNvPr id="95" name="Google Shape;137;p19" descr=""/>
          <p:cNvPicPr/>
          <p:nvPr/>
        </p:nvPicPr>
        <p:blipFill>
          <a:blip r:embed="rId7"/>
          <a:srcRect l="62988" t="41368" r="28146" b="41368"/>
          <a:stretch/>
        </p:blipFill>
        <p:spPr>
          <a:xfrm>
            <a:off x="6701400" y="577080"/>
            <a:ext cx="299520" cy="37908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6" name="Google Shape;142;p20" descr=""/>
          <p:cNvPicPr/>
          <p:nvPr/>
        </p:nvPicPr>
        <p:blipFill>
          <a:blip r:embed="rId1"/>
          <a:stretch/>
        </p:blipFill>
        <p:spPr>
          <a:xfrm>
            <a:off x="4500000" y="0"/>
            <a:ext cx="4643640" cy="4990680"/>
          </a:xfrm>
          <a:prstGeom prst="rect">
            <a:avLst/>
          </a:prstGeom>
          <a:ln w="0">
            <a:noFill/>
          </a:ln>
        </p:spPr>
      </p:pic>
      <p:sp>
        <p:nvSpPr>
          <p:cNvPr id="97" name="Google Shape;143;p20"/>
          <p:cNvSpPr/>
          <p:nvPr/>
        </p:nvSpPr>
        <p:spPr>
          <a:xfrm>
            <a:off x="320760" y="263160"/>
            <a:ext cx="4178880" cy="1615320"/>
          </a:xfrm>
          <a:prstGeom prst="rect">
            <a:avLst/>
          </a:prstGeom>
          <a:noFill/>
          <a:ln w="0">
            <a:noFill/>
          </a:ln>
        </p:spPr>
        <p:style>
          <a:lnRef idx="0"/>
          <a:fillRef idx="0"/>
          <a:effectRef idx="0"/>
          <a:fontRef idx="minor"/>
        </p:style>
        <p:txBody>
          <a:bodyPr tIns="91440" bIns="91440" anchor="t">
            <a:noAutofit/>
          </a:bodyPr>
          <a:p>
            <a:pPr algn="ctr">
              <a:lnSpc>
                <a:spcPct val="100000"/>
              </a:lnSpc>
              <a:tabLst>
                <a:tab algn="l" pos="0"/>
              </a:tabLst>
            </a:pPr>
            <a:r>
              <a:rPr b="0" lang="fr" sz="3000" spc="-1" strike="noStrike" u="sng">
                <a:solidFill>
                  <a:schemeClr val="dk1"/>
                </a:solidFill>
                <a:uFillTx/>
                <a:latin typeface="Arial"/>
                <a:ea typeface="Arial"/>
              </a:rPr>
              <a:t>Diagramme sur le déplacement de Pacman</a:t>
            </a:r>
            <a:endParaRPr b="0" lang="fr-FR" sz="3000" spc="-1" strike="noStrike">
              <a:solidFill>
                <a:srgbClr val="000000"/>
              </a:solidFill>
              <a:latin typeface="Arial"/>
            </a:endParaRPr>
          </a:p>
        </p:txBody>
      </p:sp>
      <p:pic>
        <p:nvPicPr>
          <p:cNvPr id="98" name="Google Shape;144;p20" descr=""/>
          <p:cNvPicPr/>
          <p:nvPr/>
        </p:nvPicPr>
        <p:blipFill>
          <a:blip r:embed="rId2"/>
          <a:stretch/>
        </p:blipFill>
        <p:spPr>
          <a:xfrm>
            <a:off x="931680" y="1800360"/>
            <a:ext cx="2741400" cy="295956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161280" y="427680"/>
            <a:ext cx="8520120" cy="884520"/>
          </a:xfrm>
          <a:prstGeom prst="rect">
            <a:avLst/>
          </a:prstGeom>
          <a:noFill/>
          <a:ln w="0">
            <a:noFill/>
          </a:ln>
        </p:spPr>
        <p:txBody>
          <a:bodyPr lIns="91440" rIns="91440" tIns="91440" bIns="91440" anchor="t">
            <a:noAutofit/>
          </a:bodyPr>
          <a:p>
            <a:pPr indent="0" algn="ctr">
              <a:lnSpc>
                <a:spcPct val="100000"/>
              </a:lnSpc>
              <a:buNone/>
              <a:tabLst>
                <a:tab algn="l" pos="0"/>
              </a:tabLst>
            </a:pPr>
            <a:r>
              <a:rPr b="0" lang="fr" sz="2820" spc="-1" strike="noStrike" u="sng">
                <a:solidFill>
                  <a:schemeClr val="dk1"/>
                </a:solidFill>
                <a:uFillTx/>
                <a:latin typeface="Arial"/>
                <a:ea typeface="Arial"/>
              </a:rPr>
              <a:t>Fonctionnement des Fantômes</a:t>
            </a:r>
            <a:endParaRPr b="0" lang="fr-FR" sz="2820" spc="-1" strike="noStrike">
              <a:solidFill>
                <a:srgbClr val="000000"/>
              </a:solidFill>
              <a:latin typeface="Arial"/>
            </a:endParaRPr>
          </a:p>
        </p:txBody>
      </p:sp>
      <p:sp>
        <p:nvSpPr>
          <p:cNvPr id="100" name="PlaceHolder 2"/>
          <p:cNvSpPr>
            <a:spLocks noGrp="1"/>
          </p:cNvSpPr>
          <p:nvPr>
            <p:ph/>
          </p:nvPr>
        </p:nvSpPr>
        <p:spPr>
          <a:xfrm>
            <a:off x="550800" y="1312200"/>
            <a:ext cx="3868920" cy="781920"/>
          </a:xfrm>
          <a:prstGeom prst="rect">
            <a:avLst/>
          </a:prstGeom>
          <a:noFill/>
          <a:ln w="0">
            <a:noFill/>
          </a:ln>
        </p:spPr>
        <p:txBody>
          <a:bodyPr lIns="91440" rIns="91440" tIns="91440" bIns="91440" anchor="t">
            <a:noAutofit/>
          </a:bodyPr>
          <a:p>
            <a:pPr marL="457200" indent="-349200">
              <a:lnSpc>
                <a:spcPct val="115000"/>
              </a:lnSpc>
              <a:buClr>
                <a:srgbClr val="000000"/>
              </a:buClr>
              <a:buFont typeface="Arial"/>
              <a:buAutoNum type="arabicPeriod"/>
            </a:pPr>
            <a:r>
              <a:rPr b="1" lang="fr" sz="1900" spc="-1" strike="noStrike">
                <a:solidFill>
                  <a:schemeClr val="dk1"/>
                </a:solidFill>
                <a:latin typeface="Arial"/>
                <a:ea typeface="Arial"/>
              </a:rPr>
              <a:t>Instantiation :</a:t>
            </a:r>
            <a:endParaRPr b="0" lang="fr-FR" sz="1900" spc="-1" strike="noStrike">
              <a:solidFill>
                <a:srgbClr val="000000"/>
              </a:solidFill>
              <a:latin typeface="Arial"/>
            </a:endParaRPr>
          </a:p>
          <a:p>
            <a:pPr marL="457200" indent="-304920">
              <a:lnSpc>
                <a:spcPct val="115000"/>
              </a:lnSpc>
              <a:buClr>
                <a:srgbClr val="000000"/>
              </a:buClr>
              <a:buFont typeface="Arial"/>
              <a:buChar char="●"/>
            </a:pPr>
            <a:r>
              <a:rPr b="0" lang="fr" sz="1200" spc="-1" strike="noStrike">
                <a:solidFill>
                  <a:schemeClr val="dk1"/>
                </a:solidFill>
                <a:latin typeface="Arial"/>
                <a:ea typeface="Arial"/>
              </a:rPr>
              <a:t>De gauche à droite à partir du point d'apparition</a:t>
            </a:r>
            <a:endParaRPr b="0" lang="fr-FR" sz="1200" spc="-1" strike="noStrike">
              <a:solidFill>
                <a:srgbClr val="000000"/>
              </a:solidFill>
              <a:latin typeface="Arial"/>
            </a:endParaRPr>
          </a:p>
          <a:p>
            <a:pPr marL="457200" indent="0">
              <a:lnSpc>
                <a:spcPct val="115000"/>
              </a:lnSpc>
              <a:spcBef>
                <a:spcPts val="1199"/>
              </a:spcBef>
              <a:spcAft>
                <a:spcPts val="1199"/>
              </a:spcAft>
              <a:buNone/>
              <a:tabLst>
                <a:tab algn="l" pos="0"/>
              </a:tabLst>
            </a:pPr>
            <a:endParaRPr b="0" lang="fr-FR" sz="1900" spc="-1" strike="noStrike">
              <a:solidFill>
                <a:srgbClr val="000000"/>
              </a:solidFill>
              <a:latin typeface="Arial"/>
            </a:endParaRPr>
          </a:p>
        </p:txBody>
      </p:sp>
      <p:pic>
        <p:nvPicPr>
          <p:cNvPr id="101" name="Google Shape;151;p21" descr=""/>
          <p:cNvPicPr/>
          <p:nvPr/>
        </p:nvPicPr>
        <p:blipFill>
          <a:blip r:embed="rId1"/>
          <a:srcRect l="76920" t="25770" r="469" b="23946"/>
          <a:stretch/>
        </p:blipFill>
        <p:spPr>
          <a:xfrm>
            <a:off x="107280" y="188640"/>
            <a:ext cx="1040040" cy="1156320"/>
          </a:xfrm>
          <a:prstGeom prst="rect">
            <a:avLst/>
          </a:prstGeom>
          <a:ln w="0">
            <a:noFill/>
          </a:ln>
        </p:spPr>
      </p:pic>
      <p:pic>
        <p:nvPicPr>
          <p:cNvPr id="102" name="Google Shape;152;p21" descr=""/>
          <p:cNvPicPr/>
          <p:nvPr/>
        </p:nvPicPr>
        <p:blipFill>
          <a:blip r:embed="rId2"/>
          <a:srcRect l="0" t="24640" r="78504" b="25762"/>
          <a:stretch/>
        </p:blipFill>
        <p:spPr>
          <a:xfrm>
            <a:off x="7852680" y="112320"/>
            <a:ext cx="1040040" cy="1199520"/>
          </a:xfrm>
          <a:prstGeom prst="rect">
            <a:avLst/>
          </a:prstGeom>
          <a:ln w="0">
            <a:noFill/>
          </a:ln>
        </p:spPr>
      </p:pic>
      <p:pic>
        <p:nvPicPr>
          <p:cNvPr id="103" name="Google Shape;153;p21" descr=""/>
          <p:cNvPicPr/>
          <p:nvPr/>
        </p:nvPicPr>
        <p:blipFill>
          <a:blip r:embed="rId3"/>
          <a:srcRect l="62235" t="41145" r="14815" b="41591"/>
          <a:stretch/>
        </p:blipFill>
        <p:spPr>
          <a:xfrm>
            <a:off x="943200" y="577080"/>
            <a:ext cx="775440" cy="379080"/>
          </a:xfrm>
          <a:prstGeom prst="rect">
            <a:avLst/>
          </a:prstGeom>
          <a:ln w="0">
            <a:noFill/>
          </a:ln>
        </p:spPr>
      </p:pic>
      <p:pic>
        <p:nvPicPr>
          <p:cNvPr id="104" name="Google Shape;154;p21" descr=""/>
          <p:cNvPicPr/>
          <p:nvPr/>
        </p:nvPicPr>
        <p:blipFill>
          <a:blip r:embed="rId4"/>
          <a:srcRect l="62235" t="41145" r="14815" b="41591"/>
          <a:stretch/>
        </p:blipFill>
        <p:spPr>
          <a:xfrm>
            <a:off x="7039080" y="577080"/>
            <a:ext cx="775440" cy="379080"/>
          </a:xfrm>
          <a:prstGeom prst="rect">
            <a:avLst/>
          </a:prstGeom>
          <a:ln w="0">
            <a:noFill/>
          </a:ln>
        </p:spPr>
      </p:pic>
      <p:pic>
        <p:nvPicPr>
          <p:cNvPr id="105" name="Google Shape;155;p21" descr=""/>
          <p:cNvPicPr/>
          <p:nvPr/>
        </p:nvPicPr>
        <p:blipFill>
          <a:blip r:embed="rId5"/>
          <a:stretch/>
        </p:blipFill>
        <p:spPr>
          <a:xfrm>
            <a:off x="4084200" y="956520"/>
            <a:ext cx="3413880" cy="2819160"/>
          </a:xfrm>
          <a:prstGeom prst="rect">
            <a:avLst/>
          </a:prstGeom>
          <a:ln w="0">
            <a:noFill/>
          </a:ln>
        </p:spPr>
      </p:pic>
      <p:sp>
        <p:nvSpPr>
          <p:cNvPr id="106" name="PlaceHolder 3"/>
          <p:cNvSpPr>
            <a:spLocks noGrp="1"/>
          </p:cNvSpPr>
          <p:nvPr>
            <p:ph/>
          </p:nvPr>
        </p:nvSpPr>
        <p:spPr>
          <a:xfrm>
            <a:off x="550800" y="2163600"/>
            <a:ext cx="4530960" cy="1023840"/>
          </a:xfrm>
          <a:prstGeom prst="rect">
            <a:avLst/>
          </a:prstGeom>
          <a:noFill/>
          <a:ln w="0">
            <a:noFill/>
          </a:ln>
        </p:spPr>
        <p:txBody>
          <a:bodyPr lIns="91440" rIns="91440" tIns="91440" bIns="91440" anchor="t">
            <a:noAutofit/>
          </a:bodyPr>
          <a:p>
            <a:pPr indent="0">
              <a:lnSpc>
                <a:spcPct val="115000"/>
              </a:lnSpc>
              <a:buNone/>
              <a:tabLst>
                <a:tab algn="l" pos="0"/>
              </a:tabLst>
            </a:pPr>
            <a:r>
              <a:rPr b="1" lang="fr" sz="1900" spc="-1" strike="noStrike">
                <a:solidFill>
                  <a:schemeClr val="dk1"/>
                </a:solidFill>
                <a:latin typeface="Arial"/>
                <a:ea typeface="Arial"/>
              </a:rPr>
              <a:t>2.   Déplacements :</a:t>
            </a:r>
            <a:endParaRPr b="0" lang="fr-FR" sz="1900" spc="-1" strike="noStrike">
              <a:solidFill>
                <a:srgbClr val="000000"/>
              </a:solidFill>
              <a:latin typeface="Arial"/>
            </a:endParaRPr>
          </a:p>
          <a:p>
            <a:pPr marL="457200" indent="-304920">
              <a:lnSpc>
                <a:spcPct val="115000"/>
              </a:lnSpc>
              <a:spcBef>
                <a:spcPts val="1199"/>
              </a:spcBef>
              <a:buClr>
                <a:srgbClr val="000000"/>
              </a:buClr>
              <a:buFont typeface="Arial"/>
              <a:buChar char="●"/>
              <a:tabLst>
                <a:tab algn="l" pos="0"/>
              </a:tabLst>
            </a:pPr>
            <a:r>
              <a:rPr b="0" lang="fr" sz="1200" spc="-1" strike="noStrike">
                <a:solidFill>
                  <a:schemeClr val="dk1"/>
                </a:solidFill>
                <a:latin typeface="Arial"/>
                <a:ea typeface="Arial"/>
              </a:rPr>
              <a:t>Favorise une direction différente de l’ancienne direction opposée. </a:t>
            </a:r>
            <a:r>
              <a:rPr b="0" i="1" lang="fr" sz="1200" spc="-1" strike="noStrike">
                <a:solidFill>
                  <a:schemeClr val="dk1"/>
                </a:solidFill>
                <a:latin typeface="Arial"/>
                <a:ea typeface="Arial"/>
              </a:rPr>
              <a:t>Permet un déplacement aléatoire cohérent</a:t>
            </a:r>
            <a:r>
              <a:rPr b="0" lang="fr" sz="1200" spc="-1" strike="noStrike">
                <a:solidFill>
                  <a:schemeClr val="dk1"/>
                </a:solidFill>
                <a:latin typeface="Arial"/>
                <a:ea typeface="Arial"/>
              </a:rPr>
              <a:t>.</a:t>
            </a:r>
            <a:endParaRPr b="0" lang="fr-FR" sz="1200" spc="-1" strike="noStrike">
              <a:solidFill>
                <a:srgbClr val="000000"/>
              </a:solidFill>
              <a:latin typeface="Arial"/>
            </a:endParaRPr>
          </a:p>
          <a:p>
            <a:pPr indent="0">
              <a:lnSpc>
                <a:spcPct val="115000"/>
              </a:lnSpc>
              <a:spcBef>
                <a:spcPts val="1199"/>
              </a:spcBef>
              <a:buNone/>
              <a:tabLst>
                <a:tab algn="l" pos="0"/>
              </a:tabLst>
            </a:pPr>
            <a:endParaRPr b="0" lang="fr-FR" sz="1200" spc="-1" strike="noStrike">
              <a:solidFill>
                <a:srgbClr val="000000"/>
              </a:solidFill>
              <a:latin typeface="Arial"/>
            </a:endParaRPr>
          </a:p>
          <a:p>
            <a:pPr marL="457200" indent="0">
              <a:lnSpc>
                <a:spcPct val="115000"/>
              </a:lnSpc>
              <a:spcBef>
                <a:spcPts val="1199"/>
              </a:spcBef>
              <a:spcAft>
                <a:spcPts val="1199"/>
              </a:spcAft>
              <a:buNone/>
              <a:tabLst>
                <a:tab algn="l" pos="0"/>
              </a:tabLst>
            </a:pPr>
            <a:endParaRPr b="0" lang="fr-FR" sz="1900" spc="-1" strike="noStrike">
              <a:solidFill>
                <a:srgbClr val="000000"/>
              </a:solidFill>
              <a:latin typeface="Arial"/>
            </a:endParaRPr>
          </a:p>
        </p:txBody>
      </p:sp>
      <p:pic>
        <p:nvPicPr>
          <p:cNvPr id="107" name="Google Shape;157;p21" descr=""/>
          <p:cNvPicPr/>
          <p:nvPr/>
        </p:nvPicPr>
        <p:blipFill>
          <a:blip r:embed="rId6"/>
          <a:stretch/>
        </p:blipFill>
        <p:spPr>
          <a:xfrm>
            <a:off x="4419720" y="1718280"/>
            <a:ext cx="3277080" cy="2706120"/>
          </a:xfrm>
          <a:prstGeom prst="rect">
            <a:avLst/>
          </a:prstGeom>
          <a:ln w="0">
            <a:noFill/>
          </a:ln>
        </p:spPr>
      </p:pic>
      <p:pic>
        <p:nvPicPr>
          <p:cNvPr id="108" name="Google Shape;158;p21" descr=""/>
          <p:cNvPicPr/>
          <p:nvPr/>
        </p:nvPicPr>
        <p:blipFill>
          <a:blip r:embed="rId7"/>
          <a:srcRect l="-1139" t="-2072" r="1139" b="2067"/>
          <a:stretch/>
        </p:blipFill>
        <p:spPr>
          <a:xfrm>
            <a:off x="7022160" y="1683360"/>
            <a:ext cx="2701080" cy="2230560"/>
          </a:xfrm>
          <a:prstGeom prst="rect">
            <a:avLst/>
          </a:prstGeom>
          <a:ln w="0">
            <a:noFill/>
          </a:ln>
        </p:spPr>
      </p:pic>
      <p:sp>
        <p:nvSpPr>
          <p:cNvPr id="109" name="PlaceHolder 4"/>
          <p:cNvSpPr>
            <a:spLocks noGrp="1"/>
          </p:cNvSpPr>
          <p:nvPr>
            <p:ph/>
          </p:nvPr>
        </p:nvSpPr>
        <p:spPr>
          <a:xfrm>
            <a:off x="512280" y="3257280"/>
            <a:ext cx="3945960" cy="1785960"/>
          </a:xfrm>
          <a:prstGeom prst="rect">
            <a:avLst/>
          </a:prstGeom>
          <a:noFill/>
          <a:ln w="0">
            <a:noFill/>
          </a:ln>
        </p:spPr>
        <p:txBody>
          <a:bodyPr lIns="91440" rIns="91440" tIns="91440" bIns="91440" anchor="t">
            <a:noAutofit/>
          </a:bodyPr>
          <a:p>
            <a:pPr indent="0">
              <a:lnSpc>
                <a:spcPct val="100000"/>
              </a:lnSpc>
              <a:buNone/>
              <a:tabLst>
                <a:tab algn="l" pos="0"/>
              </a:tabLst>
            </a:pPr>
            <a:r>
              <a:rPr b="1" lang="fr" sz="1900" spc="-1" strike="noStrike">
                <a:solidFill>
                  <a:schemeClr val="dk1"/>
                </a:solidFill>
                <a:latin typeface="Arial"/>
                <a:ea typeface="Arial"/>
              </a:rPr>
              <a:t>3. Interaction avec le joueur :</a:t>
            </a:r>
            <a:endParaRPr b="0" lang="fr-FR" sz="1900" spc="-1" strike="noStrike">
              <a:solidFill>
                <a:srgbClr val="000000"/>
              </a:solidFill>
              <a:latin typeface="Arial"/>
            </a:endParaRPr>
          </a:p>
          <a:p>
            <a:pPr marL="457200" indent="-349200">
              <a:lnSpc>
                <a:spcPct val="100000"/>
              </a:lnSpc>
              <a:spcBef>
                <a:spcPts val="1199"/>
              </a:spcBef>
              <a:buClr>
                <a:srgbClr val="000000"/>
              </a:buClr>
              <a:buFont typeface="Arial"/>
              <a:buAutoNum type="alphaLcPeriod"/>
              <a:tabLst>
                <a:tab algn="l" pos="0"/>
              </a:tabLst>
            </a:pPr>
            <a:r>
              <a:rPr b="1" lang="fr" sz="1900" spc="-1" strike="noStrike">
                <a:solidFill>
                  <a:schemeClr val="dk1"/>
                </a:solidFill>
                <a:latin typeface="Arial"/>
                <a:ea typeface="Arial"/>
              </a:rPr>
              <a:t>Mangé par Pacman :          </a:t>
            </a:r>
            <a:endParaRPr b="0" lang="fr-FR" sz="1900" spc="-1" strike="noStrike">
              <a:solidFill>
                <a:srgbClr val="000000"/>
              </a:solidFill>
              <a:latin typeface="Arial"/>
            </a:endParaRPr>
          </a:p>
          <a:p>
            <a:pPr marL="457200" indent="-304920">
              <a:lnSpc>
                <a:spcPct val="100000"/>
              </a:lnSpc>
              <a:buClr>
                <a:srgbClr val="000000"/>
              </a:buClr>
              <a:buFont typeface="Arial"/>
              <a:buChar char="●"/>
              <a:tabLst>
                <a:tab algn="l" pos="0"/>
              </a:tabLst>
            </a:pPr>
            <a:r>
              <a:rPr b="0" lang="fr" sz="1200" spc="-1" strike="noStrike">
                <a:solidFill>
                  <a:schemeClr val="dk1"/>
                </a:solidFill>
                <a:latin typeface="Arial"/>
                <a:ea typeface="Arial"/>
              </a:rPr>
              <a:t>Déplacement instantané au point d'apparition. </a:t>
            </a:r>
            <a:endParaRPr b="0" lang="fr-FR" sz="1200" spc="-1" strike="noStrike">
              <a:solidFill>
                <a:srgbClr val="000000"/>
              </a:solidFill>
              <a:latin typeface="Arial"/>
            </a:endParaRPr>
          </a:p>
          <a:p>
            <a:pPr indent="0">
              <a:lnSpc>
                <a:spcPct val="100000"/>
              </a:lnSpc>
              <a:spcBef>
                <a:spcPts val="1199"/>
              </a:spcBef>
              <a:buNone/>
              <a:tabLst>
                <a:tab algn="l" pos="0"/>
              </a:tabLst>
            </a:pPr>
            <a:r>
              <a:rPr b="1" lang="fr" sz="1800" spc="-1" strike="noStrike">
                <a:solidFill>
                  <a:schemeClr val="dk1"/>
                </a:solidFill>
                <a:latin typeface="Arial"/>
                <a:ea typeface="Arial"/>
              </a:rPr>
              <a:t>b.    Mange Pacman :</a:t>
            </a:r>
            <a:endParaRPr b="0" lang="fr-FR" sz="1800" spc="-1" strike="noStrike">
              <a:solidFill>
                <a:srgbClr val="000000"/>
              </a:solidFill>
              <a:latin typeface="Arial"/>
            </a:endParaRPr>
          </a:p>
          <a:p>
            <a:pPr marL="457200" indent="-304920">
              <a:lnSpc>
                <a:spcPct val="100000"/>
              </a:lnSpc>
              <a:spcBef>
                <a:spcPts val="1199"/>
              </a:spcBef>
              <a:buClr>
                <a:srgbClr val="000000"/>
              </a:buClr>
              <a:buFont typeface="Arial"/>
              <a:buChar char="●"/>
              <a:tabLst>
                <a:tab algn="l" pos="0"/>
              </a:tabLst>
            </a:pPr>
            <a:r>
              <a:rPr b="0" lang="fr" sz="1200" spc="-1" strike="noStrike">
                <a:solidFill>
                  <a:schemeClr val="dk1"/>
                </a:solidFill>
                <a:latin typeface="Arial"/>
                <a:ea typeface="Arial"/>
              </a:rPr>
              <a:t>Fin du jeu.</a:t>
            </a:r>
            <a:endParaRPr b="0" lang="fr-FR" sz="1200" spc="-1" strike="noStrike">
              <a:solidFill>
                <a:srgbClr val="000000"/>
              </a:solidFill>
              <a:latin typeface="Arial"/>
            </a:endParaRPr>
          </a:p>
          <a:p>
            <a:pPr indent="0">
              <a:lnSpc>
                <a:spcPct val="115000"/>
              </a:lnSpc>
              <a:spcBef>
                <a:spcPts val="1199"/>
              </a:spcBef>
              <a:buNone/>
              <a:tabLst>
                <a:tab algn="l" pos="0"/>
              </a:tabLst>
            </a:pPr>
            <a:endParaRPr b="0" lang="fr-FR" sz="1200" spc="-1" strike="noStrike">
              <a:solidFill>
                <a:srgbClr val="000000"/>
              </a:solidFill>
              <a:latin typeface="Arial"/>
            </a:endParaRPr>
          </a:p>
          <a:p>
            <a:pPr marL="457200" indent="0">
              <a:lnSpc>
                <a:spcPct val="115000"/>
              </a:lnSpc>
              <a:spcBef>
                <a:spcPts val="1199"/>
              </a:spcBef>
              <a:spcAft>
                <a:spcPts val="1199"/>
              </a:spcAft>
              <a:buNone/>
              <a:tabLst>
                <a:tab algn="l" pos="0"/>
              </a:tabLst>
            </a:pPr>
            <a:endParaRPr b="0" lang="fr-FR" sz="1900" spc="-1" strike="noStrike">
              <a:solidFill>
                <a:srgbClr val="000000"/>
              </a:solidFill>
              <a:latin typeface="Arial"/>
            </a:endParaRPr>
          </a:p>
        </p:txBody>
      </p:sp>
      <p:pic>
        <p:nvPicPr>
          <p:cNvPr id="110" name="Google Shape;160;p21" descr=""/>
          <p:cNvPicPr/>
          <p:nvPr/>
        </p:nvPicPr>
        <p:blipFill>
          <a:blip r:embed="rId8"/>
          <a:stretch/>
        </p:blipFill>
        <p:spPr>
          <a:xfrm>
            <a:off x="4404960" y="3865320"/>
            <a:ext cx="333720" cy="333720"/>
          </a:xfrm>
          <a:prstGeom prst="rect">
            <a:avLst/>
          </a:prstGeom>
          <a:ln w="0">
            <a:noFill/>
          </a:ln>
        </p:spPr>
      </p:pic>
      <p:pic>
        <p:nvPicPr>
          <p:cNvPr id="111" name="Google Shape;161;p21" descr=""/>
          <p:cNvPicPr/>
          <p:nvPr/>
        </p:nvPicPr>
        <p:blipFill>
          <a:blip r:embed="rId9"/>
          <a:stretch/>
        </p:blipFill>
        <p:spPr>
          <a:xfrm>
            <a:off x="4307400" y="4525200"/>
            <a:ext cx="529200" cy="37908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LibreOffice/24.2.1.2$Windows_X86_64 LibreOffice_project/db4def46b0453cc22e2d0305797cf981b68ef5ac</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fr-FR</dc:language>
  <cp:lastModifiedBy/>
  <dcterms:modified xsi:type="dcterms:W3CDTF">2024-11-08T16:31:53Z</dcterms:modified>
  <cp:revision>1</cp:revision>
  <dc:subject/>
  <dc:title/>
</cp:coreProperties>
</file>