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49D89-B687-AB45-A935-6481B7C0B662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98983-CD8C-EF4B-A5E6-9EC319D05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98983-CD8C-EF4B-A5E6-9EC319D05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1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9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2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BA4E-ADFD-F048-9FDC-704A0D94A63C}" type="datetimeFigureOut">
              <a:rPr lang="en-US" smtClean="0"/>
              <a:t>28/09/16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B651-4070-A24F-AC8E-6FC22A20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7967" y="2215092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cs typeface="Adobe Arabic"/>
              </a:rPr>
              <a:t>Board Games</a:t>
            </a:r>
            <a:endParaRPr lang="en-US" sz="8000" dirty="0">
              <a:cs typeface="Adobe Arab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8417" y="6191250"/>
            <a:ext cx="302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Aline</a:t>
            </a:r>
            <a:r>
              <a:rPr lang="en-US" dirty="0" smtClean="0"/>
              <a:t> </a:t>
            </a:r>
            <a:r>
              <a:rPr lang="en-US" dirty="0" err="1" smtClean="0"/>
              <a:t>Barbiaux</a:t>
            </a:r>
            <a:r>
              <a:rPr lang="en-US" dirty="0" smtClean="0"/>
              <a:t> – Manon Libert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3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board games </a:t>
            </a:r>
            <a:r>
              <a:rPr lang="is-IS" b="1" dirty="0" smtClean="0"/>
              <a:t>…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0866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Were invented</a:t>
            </a:r>
          </a:p>
          <a:p>
            <a:r>
              <a:rPr lang="en-US" b="1" dirty="0" smtClean="0"/>
              <a:t>Have various types</a:t>
            </a:r>
          </a:p>
          <a:p>
            <a:r>
              <a:rPr lang="en-US" b="1" dirty="0" smtClean="0"/>
              <a:t>Are used in education</a:t>
            </a:r>
          </a:p>
          <a:p>
            <a:r>
              <a:rPr lang="en-US" b="1" dirty="0" smtClean="0"/>
              <a:t>Turned into a passion</a:t>
            </a:r>
          </a:p>
          <a:p>
            <a:r>
              <a:rPr lang="en-US" b="1" dirty="0" smtClean="0"/>
              <a:t>Got computerized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439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Invention &amp;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Passionate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Nerd Alert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</Words>
  <Application>Microsoft Macintosh PowerPoint</Application>
  <PresentationFormat>On-screen Show (4:3)</PresentationFormat>
  <Paragraphs>14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Board Games</vt:lpstr>
      <vt:lpstr>How board games …</vt:lpstr>
      <vt:lpstr>Invention &amp; History</vt:lpstr>
      <vt:lpstr>Various types</vt:lpstr>
      <vt:lpstr>What about education</vt:lpstr>
      <vt:lpstr>Passionate people</vt:lpstr>
      <vt:lpstr>Nerd Alert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Games</dc:title>
  <dc:creator>Manon Libert</dc:creator>
  <cp:lastModifiedBy>Manon Libert</cp:lastModifiedBy>
  <cp:revision>8</cp:revision>
  <dcterms:created xsi:type="dcterms:W3CDTF">2016-09-28T09:11:32Z</dcterms:created>
  <dcterms:modified xsi:type="dcterms:W3CDTF">2016-09-28T10:07:36Z</dcterms:modified>
</cp:coreProperties>
</file>