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2" r:id="rId4"/>
    <p:sldId id="275" r:id="rId5"/>
    <p:sldId id="276" r:id="rId6"/>
    <p:sldId id="281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6D6"/>
    <a:srgbClr val="FF6DB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CBFEA-81D5-48ED-A7B4-42E776B0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1F01F5-B7CC-4F5B-B48D-02B1E09D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2DA1B-E9A8-46B2-9C65-C378603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F79A3-4AD3-450A-9B62-AC90F6A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CADF0-B488-4D44-8B6E-E8059AA2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B3B3-7F0B-44F8-BAC9-0431C2A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25E57-7613-4BBE-A0F5-333BF400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C2546-BA07-48A2-832B-ABA5FD14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E8F0-DE9B-4799-8821-CA97F5D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C4CD6-C0F3-4ADC-8260-209383A2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7543F-47A3-4274-A19C-1B530A70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F04414-8733-440A-B641-6D21F0FC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0B199-8418-49D7-B776-3E267DF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55A59-1F93-4177-98FD-A541DAC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9A37D-640E-400C-964C-CBBFBCAB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051CA-4686-4FDC-8B2A-9F1D11A2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37B-5899-4995-B2E5-F4E20689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35D9-FA9C-43D3-86A3-87DFF73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18E76-2FAD-4E5B-8908-736912A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3F740-4949-41EB-A8A7-5EDD13A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78FC-823B-4B64-AC6A-88E63DF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7FE15-1FD7-4DD6-8DFF-F5F1B11D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C2023-FA4E-49E9-87A6-83267D4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D94D0-B2EF-4A0D-83A8-0FB9463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9512B-FBB7-4085-BF28-B4E9429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1A165-F0E4-4858-B8BA-96F103A9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B9792-8ECF-4D00-BDBD-300A02BB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8083D-37B3-4D0A-B445-7E322148A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F4FCDE-775E-4B18-8056-B120E36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BEECD5-709A-4402-87B8-DFAA3D45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7EB1E-7D87-4EE4-BEAB-DAF0FCD2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9CD00-B106-4CBD-85FD-8ED9208F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EE123-CDCE-4B39-B623-CD929A7A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E9846-3936-4269-9F9B-E85361529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543914-645C-4843-8B02-E6C569511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7DBCD-FAA0-4ADE-97D0-81FC9404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47427F-93E1-4E45-99F2-7EF50865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2859C9-25F3-4861-8712-0F40AAF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5F7FDD-6C9C-4511-AFE1-380BCB29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4C741-7B58-406D-8A5A-26D2926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C15E1-BC6A-4440-92EE-8B040E1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BABA96-5A58-430F-AE1F-3DAAD68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DAB01-920D-4CD4-BE18-C43B939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D1BD8D-21DE-4F13-98E3-F62822AF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A19F6-FD6C-4F36-A7F5-DC4C63F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408DC-AB40-4B46-A699-8DD9A911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7A8DE-73E1-4F62-AEC4-AC323A1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6ECC8-54DB-4CB9-81CC-4BC85542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3E3F16-C899-46ED-96D8-B323747B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55E8AB-01FF-4BB4-8D28-5A1A7DD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8FB50-D248-4E76-8AD2-FC4B01B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8ADF2-733A-45CC-A0D5-ACCC141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4DCC0-8A40-4FE3-8D5D-483CBBE2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E10C3D-143E-4AE9-A6D3-C3092DE8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055D0-0DE4-4289-B116-59901F22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0F0C02-8FA5-4361-8A9B-5513E305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C1963-9B69-44B3-B72E-21E4EB0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9E9B8-D8C3-44A0-9C14-F00ADB44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4EE6F8-1E55-4CA0-9CBC-39E2B33C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2AFCC-20AE-4981-AC70-BB5C82CD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E5A9-C38F-4477-806E-9DBFEA7E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156B-F1B5-4B94-B518-32885F5D99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E447-D851-4559-AD72-256B6F139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87174-89E5-4563-84CC-736F9CA6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3A09D-D866-4288-97C2-713D39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Samples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03D94-2E68-40CA-9E99-8C0498A9033B}"/>
              </a:ext>
            </a:extLst>
          </p:cNvPr>
          <p:cNvSpPr/>
          <p:nvPr/>
        </p:nvSpPr>
        <p:spPr>
          <a:xfrm>
            <a:off x="365760" y="1045029"/>
            <a:ext cx="3666309" cy="13255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57BE9-9430-418C-A8C6-0739FA3257B8}"/>
              </a:ext>
            </a:extLst>
          </p:cNvPr>
          <p:cNvSpPr/>
          <p:nvPr/>
        </p:nvSpPr>
        <p:spPr>
          <a:xfrm>
            <a:off x="4236730" y="1049381"/>
            <a:ext cx="3666309" cy="13212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881A6-EF15-4B75-9F07-E9FC4A2DC890}"/>
              </a:ext>
            </a:extLst>
          </p:cNvPr>
          <p:cNvSpPr/>
          <p:nvPr/>
        </p:nvSpPr>
        <p:spPr>
          <a:xfrm>
            <a:off x="8107700" y="1053733"/>
            <a:ext cx="3666309" cy="1325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6CB56-583F-452F-B5F9-943255EECE9E}"/>
              </a:ext>
            </a:extLst>
          </p:cNvPr>
          <p:cNvSpPr txBox="1"/>
          <p:nvPr/>
        </p:nvSpPr>
        <p:spPr>
          <a:xfrm>
            <a:off x="4746171" y="1342348"/>
            <a:ext cx="2501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0.5 wt.% of 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CAAD85-6709-45A0-AD06-6E8215AB9877}"/>
              </a:ext>
            </a:extLst>
          </p:cNvPr>
          <p:cNvSpPr txBox="1"/>
          <p:nvPr/>
        </p:nvSpPr>
        <p:spPr>
          <a:xfrm>
            <a:off x="875631" y="1355410"/>
            <a:ext cx="25699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1.9 wt.% of 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8584A3-0C07-416C-9BC4-3C80D059CEF7}"/>
              </a:ext>
            </a:extLst>
          </p:cNvPr>
          <p:cNvSpPr txBox="1"/>
          <p:nvPr/>
        </p:nvSpPr>
        <p:spPr>
          <a:xfrm>
            <a:off x="8870230" y="1221265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6 wt.%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81D371-28C8-4292-B6D1-2CD3FD10D70D}"/>
              </a:ext>
            </a:extLst>
          </p:cNvPr>
          <p:cNvSpPr txBox="1">
            <a:spLocks/>
          </p:cNvSpPr>
          <p:nvPr/>
        </p:nvSpPr>
        <p:spPr>
          <a:xfrm>
            <a:off x="293912" y="2520803"/>
            <a:ext cx="5571309" cy="111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Solvents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490B05-E7D3-4551-8797-3AC3FE88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59" y="2871691"/>
            <a:ext cx="7812422" cy="359877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19ED11-7794-4F08-9D56-CA22932AA7E9}"/>
              </a:ext>
            </a:extLst>
          </p:cNvPr>
          <p:cNvSpPr txBox="1"/>
          <p:nvPr/>
        </p:nvSpPr>
        <p:spPr>
          <a:xfrm>
            <a:off x="514719" y="3569904"/>
            <a:ext cx="2908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high dependency of viscosity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 temperature for propylenglycol,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less blatant for water</a:t>
            </a:r>
          </a:p>
        </p:txBody>
      </p:sp>
    </p:spTree>
    <p:extLst>
      <p:ext uri="{BB962C8B-B14F-4D97-AF65-F5344CB8AC3E}">
        <p14:creationId xmlns:p14="http://schemas.microsoft.com/office/powerpoint/2010/main" val="36031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2A612CC-9303-4D1B-B80C-B58D07A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Light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C4C88-50BA-4F59-B44F-0AD53C37E4E2}"/>
              </a:ext>
            </a:extLst>
          </p:cNvPr>
          <p:cNvSpPr/>
          <p:nvPr/>
        </p:nvSpPr>
        <p:spPr>
          <a:xfrm>
            <a:off x="8236131" y="226496"/>
            <a:ext cx="3666309" cy="4676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85644D-1A72-44CA-91AB-27D03178B803}"/>
              </a:ext>
            </a:extLst>
          </p:cNvPr>
          <p:cNvSpPr txBox="1"/>
          <p:nvPr/>
        </p:nvSpPr>
        <p:spPr>
          <a:xfrm>
            <a:off x="8998661" y="394028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7529F7-B743-4745-BD04-6BD639CC9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46" y="2079814"/>
            <a:ext cx="3431177" cy="22000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6A9A4B-8CA5-461E-A474-88AE43663AD3}"/>
              </a:ext>
            </a:extLst>
          </p:cNvPr>
          <p:cNvSpPr txBox="1"/>
          <p:nvPr/>
        </p:nvSpPr>
        <p:spPr>
          <a:xfrm>
            <a:off x="8755638" y="1656768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Guinier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fit because they are small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4E6990-7F44-4D9A-95AD-B53A63A7E494}"/>
              </a:ext>
            </a:extLst>
          </p:cNvPr>
          <p:cNvSpPr txBox="1"/>
          <p:nvPr/>
        </p:nvSpPr>
        <p:spPr>
          <a:xfrm>
            <a:off x="8922812" y="43012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 = 20°C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E12FBF2-8C3C-4EF4-953C-CE5EF0EE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" y="3576819"/>
            <a:ext cx="3666309" cy="249309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AECEEDA-77D7-44F2-811B-5E294682D0A9}"/>
              </a:ext>
            </a:extLst>
          </p:cNvPr>
          <p:cNvSpPr txBox="1"/>
          <p:nvPr/>
        </p:nvSpPr>
        <p:spPr>
          <a:xfrm>
            <a:off x="2164489" y="41335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BB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50°C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5E9E7-C736-4182-B81E-426EB203A8C0}"/>
              </a:ext>
            </a:extLst>
          </p:cNvPr>
          <p:cNvSpPr txBox="1"/>
          <p:nvPr/>
        </p:nvSpPr>
        <p:spPr>
          <a:xfrm>
            <a:off x="1833632" y="464550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2E6D6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20°C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856D1-3DEA-40E2-8389-0081642C3C60}"/>
              </a:ext>
            </a:extLst>
          </p:cNvPr>
          <p:cNvSpPr/>
          <p:nvPr/>
        </p:nvSpPr>
        <p:spPr>
          <a:xfrm>
            <a:off x="274726" y="1672045"/>
            <a:ext cx="3666309" cy="510322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058C61-C247-4048-A639-4E9FCF5CE6CD}"/>
              </a:ext>
            </a:extLst>
          </p:cNvPr>
          <p:cNvSpPr txBox="1"/>
          <p:nvPr/>
        </p:nvSpPr>
        <p:spPr>
          <a:xfrm>
            <a:off x="1194809" y="1877953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9F16CC-67C0-46FC-A2CA-3433E7BE117F}"/>
              </a:ext>
            </a:extLst>
          </p:cNvPr>
          <p:cNvSpPr txBox="1"/>
          <p:nvPr/>
        </p:nvSpPr>
        <p:spPr>
          <a:xfrm>
            <a:off x="647060" y="285139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faint bump corresponds to</a:t>
            </a:r>
          </a:p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Rg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~ 340nm for both temperatures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D84EC-5122-4937-B8B5-007661F3302E}"/>
              </a:ext>
            </a:extLst>
          </p:cNvPr>
          <p:cNvSpPr/>
          <p:nvPr/>
        </p:nvSpPr>
        <p:spPr>
          <a:xfrm>
            <a:off x="4236730" y="1049381"/>
            <a:ext cx="3666309" cy="37925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26607E-4FF5-4115-A76C-51501CA27407}"/>
              </a:ext>
            </a:extLst>
          </p:cNvPr>
          <p:cNvSpPr txBox="1"/>
          <p:nvPr/>
        </p:nvSpPr>
        <p:spPr>
          <a:xfrm>
            <a:off x="5369741" y="1185590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B8DD13-8922-4ADA-93B2-62CBC065FEA1}"/>
              </a:ext>
            </a:extLst>
          </p:cNvPr>
          <p:cNvSpPr txBox="1"/>
          <p:nvPr/>
        </p:nvSpPr>
        <p:spPr>
          <a:xfrm>
            <a:off x="5003189" y="3799390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 be done (lots of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dust in samples from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Milan)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140048-D341-48CF-B84C-A4519BBD3CD9}"/>
              </a:ext>
            </a:extLst>
          </p:cNvPr>
          <p:cNvSpPr txBox="1"/>
          <p:nvPr/>
        </p:nvSpPr>
        <p:spPr>
          <a:xfrm>
            <a:off x="461917" y="6133133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(sample diluted 2x since last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measurements, same shape)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FD1232-CA3A-417B-9920-16E108B195F7}"/>
              </a:ext>
            </a:extLst>
          </p:cNvPr>
          <p:cNvSpPr txBox="1"/>
          <p:nvPr/>
        </p:nvSpPr>
        <p:spPr>
          <a:xfrm>
            <a:off x="907737" y="509052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sphere form factor</a:t>
            </a:r>
          </a:p>
        </p:txBody>
      </p:sp>
    </p:spTree>
    <p:extLst>
      <p:ext uri="{BB962C8B-B14F-4D97-AF65-F5344CB8AC3E}">
        <p14:creationId xmlns:p14="http://schemas.microsoft.com/office/powerpoint/2010/main" val="453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E4BE4-54A4-4FC6-B155-26AE6649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901" y="-174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Raw data of</a:t>
            </a:r>
            <a:b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</a:br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flow curves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F7C454-0CB4-4C05-B17B-E9360810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3478"/>
          <a:stretch/>
        </p:blipFill>
        <p:spPr>
          <a:xfrm>
            <a:off x="233082" y="129356"/>
            <a:ext cx="5006350" cy="20034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8E503-A50F-435C-A2D3-C37C789DA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188257" y="2364522"/>
            <a:ext cx="5006350" cy="2003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5501D8D-2848-431F-86ED-0E2615A553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233082" y="4439687"/>
            <a:ext cx="5006350" cy="23323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646D24-E988-465E-8FEC-D758254983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 b="13465"/>
          <a:stretch/>
        </p:blipFill>
        <p:spPr>
          <a:xfrm>
            <a:off x="5394328" y="129355"/>
            <a:ext cx="3447295" cy="200344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52FA1A0-DB33-4C93-AAC9-500F475BC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5393686" y="2364522"/>
            <a:ext cx="3447295" cy="2003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C387F69-0B51-46D4-9B63-17E373F14A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5438511" y="4439687"/>
            <a:ext cx="3447295" cy="23323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5258FC-5DAE-41FA-8AA6-3D0D0975EC34}"/>
              </a:ext>
            </a:extLst>
          </p:cNvPr>
          <p:cNvSpPr/>
          <p:nvPr/>
        </p:nvSpPr>
        <p:spPr>
          <a:xfrm>
            <a:off x="59572" y="17925"/>
            <a:ext cx="9747175" cy="2186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52FB85-BEAF-4CB0-8D03-C3175BD3764F}"/>
              </a:ext>
            </a:extLst>
          </p:cNvPr>
          <p:cNvSpPr txBox="1"/>
          <p:nvPr/>
        </p:nvSpPr>
        <p:spPr>
          <a:xfrm>
            <a:off x="9825318" y="1592382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26068-364C-4E45-B7D5-42E07BB709B2}"/>
              </a:ext>
            </a:extLst>
          </p:cNvPr>
          <p:cNvSpPr/>
          <p:nvPr/>
        </p:nvSpPr>
        <p:spPr>
          <a:xfrm>
            <a:off x="50606" y="2280091"/>
            <a:ext cx="9747175" cy="20849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D3C143-86FA-404F-B686-1676915BF928}"/>
              </a:ext>
            </a:extLst>
          </p:cNvPr>
          <p:cNvSpPr txBox="1"/>
          <p:nvPr/>
        </p:nvSpPr>
        <p:spPr>
          <a:xfrm>
            <a:off x="9825318" y="3754543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55638-F474-460C-9D18-4B0B775ACE51}"/>
              </a:ext>
            </a:extLst>
          </p:cNvPr>
          <p:cNvSpPr/>
          <p:nvPr/>
        </p:nvSpPr>
        <p:spPr>
          <a:xfrm>
            <a:off x="59571" y="4432414"/>
            <a:ext cx="9747175" cy="23082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ABEBCB-9C89-4A12-B126-C2271AE0B337}"/>
              </a:ext>
            </a:extLst>
          </p:cNvPr>
          <p:cNvSpPr txBox="1"/>
          <p:nvPr/>
        </p:nvSpPr>
        <p:spPr>
          <a:xfrm>
            <a:off x="9825318" y="5817336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1121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572-7CDD-4180-99C0-72F96AD5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Critical </a:t>
            </a:r>
            <a:r>
              <a:rPr lang="fr-CH" sz="2800" dirty="0" err="1"/>
              <a:t>strains</a:t>
            </a:r>
            <a:r>
              <a:rPr lang="fr-CH" sz="2800" dirty="0"/>
              <a:t> </a:t>
            </a:r>
            <a:r>
              <a:rPr lang="fr-CH" sz="2800" dirty="0" err="1"/>
              <a:t>from</a:t>
            </a:r>
            <a:r>
              <a:rPr lang="fr-CH" sz="2800" dirty="0"/>
              <a:t> amplitude </a:t>
            </a:r>
            <a:r>
              <a:rPr lang="fr-CH" sz="2800" dirty="0" err="1"/>
              <a:t>sweeps</a:t>
            </a:r>
            <a:br>
              <a:rPr lang="fr-CH" sz="2800" dirty="0"/>
            </a:br>
            <a:r>
              <a:rPr lang="fr-CH" sz="2800" dirty="0"/>
              <a:t>and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1E7BA-7340-403A-BF67-53166704F9F7}"/>
              </a:ext>
            </a:extLst>
          </p:cNvPr>
          <p:cNvSpPr txBox="1"/>
          <p:nvPr/>
        </p:nvSpPr>
        <p:spPr>
          <a:xfrm>
            <a:off x="66832" y="1523811"/>
            <a:ext cx="469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evolution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C2AF425-13D7-4861-A9C3-7EE3689BA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5" y="2890348"/>
            <a:ext cx="6153924" cy="28712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E0997-A6BF-400B-BBCF-AA9DF1A5B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1" y="19126"/>
            <a:ext cx="4258491" cy="28712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7F549F-CDAE-4812-B887-424572D870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0" y="2890348"/>
            <a:ext cx="4258491" cy="287122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B18E293-A996-4D38-B543-F0D3E6EFBA11}"/>
              </a:ext>
            </a:extLst>
          </p:cNvPr>
          <p:cNvSpPr txBox="1"/>
          <p:nvPr/>
        </p:nvSpPr>
        <p:spPr>
          <a:xfrm>
            <a:off x="789879" y="5935529"/>
            <a:ext cx="979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strain is constant but has three different definitions that don’t seem equivalent for all microgels</a:t>
            </a:r>
          </a:p>
        </p:txBody>
      </p:sp>
    </p:spTree>
    <p:extLst>
      <p:ext uri="{BB962C8B-B14F-4D97-AF65-F5344CB8AC3E}">
        <p14:creationId xmlns:p14="http://schemas.microsoft.com/office/powerpoint/2010/main" val="24260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9152D1-4470-42A4-891E-A2FCD00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dynamic</a:t>
            </a:r>
            <a:r>
              <a:rPr lang="fr-CH" sz="2800" dirty="0"/>
              <a:t> </a:t>
            </a:r>
            <a:r>
              <a:rPr lang="fr-CH" sz="2800" dirty="0" err="1"/>
              <a:t>yield</a:t>
            </a:r>
            <a:r>
              <a:rPr lang="fr-CH" sz="2800" dirty="0"/>
              <a:t> stress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F0A17F-84CC-441D-9CB7-4694C6EF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7" y="1385530"/>
            <a:ext cx="9305579" cy="34390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EDE05B-2C6C-40CC-BEF1-F0ED59B968D3}"/>
              </a:ext>
            </a:extLst>
          </p:cNvPr>
          <p:cNvSpPr txBox="1"/>
          <p:nvPr/>
        </p:nvSpPr>
        <p:spPr>
          <a:xfrm>
            <a:off x="1672046" y="5381897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does not impact yield stress</a:t>
            </a:r>
          </a:p>
        </p:txBody>
      </p:sp>
    </p:spTree>
    <p:extLst>
      <p:ext uri="{BB962C8B-B14F-4D97-AF65-F5344CB8AC3E}">
        <p14:creationId xmlns:p14="http://schemas.microsoft.com/office/powerpoint/2010/main" val="8301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0D8B3-940C-4F27-838B-D4278D34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viscosities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B6E0F0-8B87-402A-8F3B-AF27C3F2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462421"/>
            <a:ext cx="7566675" cy="27980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0393DA-A4D0-4344-9B5E-9EDCE50A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3694170"/>
            <a:ext cx="7566675" cy="27980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ACA577-7D78-4CAB-AB4A-10AB1DDF4D38}"/>
              </a:ext>
            </a:extLst>
          </p:cNvPr>
          <p:cNvSpPr txBox="1"/>
          <p:nvPr/>
        </p:nvSpPr>
        <p:spPr>
          <a:xfrm>
            <a:off x="66832" y="1397477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top: eta infinity extracted from TC fit</a:t>
            </a:r>
          </a:p>
          <a:p>
            <a:r>
              <a:rPr lang="en-US" dirty="0"/>
              <a:t>is the same for two different microgels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54EBAE-B3ED-4E5A-8E77-693EE951072E}"/>
              </a:ext>
            </a:extLst>
          </p:cNvPr>
          <p:cNvSpPr txBox="1"/>
          <p:nvPr/>
        </p:nvSpPr>
        <p:spPr>
          <a:xfrm>
            <a:off x="149506" y="4572705"/>
            <a:ext cx="432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bottom: eta infinity scales linearly with </a:t>
            </a:r>
          </a:p>
          <a:p>
            <a:r>
              <a:rPr lang="en-US" dirty="0"/>
              <a:t>the viscosity from literature for two solvents</a:t>
            </a:r>
          </a:p>
        </p:txBody>
      </p:sp>
    </p:spTree>
    <p:extLst>
      <p:ext uri="{BB962C8B-B14F-4D97-AF65-F5344CB8AC3E}">
        <p14:creationId xmlns:p14="http://schemas.microsoft.com/office/powerpoint/2010/main" val="2225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D238A-F768-4725-A31F-67E44DF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on </a:t>
            </a:r>
            <a:r>
              <a:rPr lang="fr-CH" sz="2800" dirty="0" err="1"/>
              <a:t>caracteristic</a:t>
            </a:r>
            <a:r>
              <a:rPr lang="fr-CH" sz="2800" dirty="0"/>
              <a:t> </a:t>
            </a:r>
            <a:r>
              <a:rPr lang="fr-CH" sz="2800" dirty="0" err="1"/>
              <a:t>shear</a:t>
            </a:r>
            <a:r>
              <a:rPr lang="fr-CH" sz="2800" dirty="0"/>
              <a:t> rate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48FCC3-194A-48C1-9F4F-FB92C4A1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" y="1690331"/>
            <a:ext cx="7566675" cy="27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0985D7-3879-4296-81C0-4C57E07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" y="0"/>
            <a:ext cx="7958709" cy="68580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CA9DFC5-2078-44D8-8A8E-7BC9845BDA8D}"/>
              </a:ext>
            </a:extLst>
          </p:cNvPr>
          <p:cNvCxnSpPr/>
          <p:nvPr/>
        </p:nvCxnSpPr>
        <p:spPr>
          <a:xfrm flipH="1">
            <a:off x="7410994" y="896983"/>
            <a:ext cx="101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E01A7C0-F2A0-4998-A403-D38E36B1710A}"/>
              </a:ext>
            </a:extLst>
          </p:cNvPr>
          <p:cNvSpPr txBox="1"/>
          <p:nvPr/>
        </p:nvSpPr>
        <p:spPr>
          <a:xfrm>
            <a:off x="8429897" y="743094"/>
            <a:ext cx="2137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yield stress here,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sorry Marco for the </a:t>
            </a:r>
            <a:r>
              <a:rPr lang="en-US" sz="14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french</a:t>
            </a:r>
            <a:endParaRPr lang="en-US" sz="14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name in my code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2FFDEA-F0B4-47E8-A7BE-F1E65BC1EC5E}"/>
              </a:ext>
            </a:extLst>
          </p:cNvPr>
          <p:cNvSpPr txBox="1"/>
          <p:nvPr/>
        </p:nvSpPr>
        <p:spPr>
          <a:xfrm>
            <a:off x="9112311" y="6966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Scatter matrix for TC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602FA4-046B-4BBA-8EF1-5B334F283BFF}"/>
              </a:ext>
            </a:extLst>
          </p:cNvPr>
          <p:cNvSpPr/>
          <p:nvPr/>
        </p:nvSpPr>
        <p:spPr>
          <a:xfrm>
            <a:off x="6984274" y="3213462"/>
            <a:ext cx="1105522" cy="19806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9F342-2177-4B65-9DF4-1F5F50C5721B}"/>
              </a:ext>
            </a:extLst>
          </p:cNvPr>
          <p:cNvSpPr/>
          <p:nvPr/>
        </p:nvSpPr>
        <p:spPr>
          <a:xfrm>
            <a:off x="6988624" y="3418116"/>
            <a:ext cx="1105522" cy="19806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FBEDB4-AE89-40A8-B76E-F22C6774F03E}"/>
              </a:ext>
            </a:extLst>
          </p:cNvPr>
          <p:cNvSpPr/>
          <p:nvPr/>
        </p:nvSpPr>
        <p:spPr>
          <a:xfrm>
            <a:off x="6975559" y="3614061"/>
            <a:ext cx="1105522" cy="19806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5FAAC9-A36E-47B2-9170-DC4962678E0F}"/>
              </a:ext>
            </a:extLst>
          </p:cNvPr>
          <p:cNvSpPr txBox="1"/>
          <p:nvPr/>
        </p:nvSpPr>
        <p:spPr>
          <a:xfrm>
            <a:off x="8247014" y="319604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4450C4-015F-420A-A130-A5D4A548A03C}"/>
              </a:ext>
            </a:extLst>
          </p:cNvPr>
          <p:cNvSpPr txBox="1"/>
          <p:nvPr/>
        </p:nvSpPr>
        <p:spPr>
          <a:xfrm>
            <a:off x="8251367" y="3365860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B7AB25E-F4F0-40A0-8F79-8E7C277FC550}"/>
              </a:ext>
            </a:extLst>
          </p:cNvPr>
          <p:cNvSpPr txBox="1"/>
          <p:nvPr/>
        </p:nvSpPr>
        <p:spPr>
          <a:xfrm>
            <a:off x="8247011" y="355309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281001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322DC-9B9C-4FA6-A67A-B268C1AD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on </a:t>
            </a:r>
            <a:r>
              <a:rPr lang="fr-CH" sz="2800" dirty="0" err="1"/>
              <a:t>elastic</a:t>
            </a:r>
            <a:r>
              <a:rPr lang="fr-CH" sz="2800" dirty="0"/>
              <a:t> </a:t>
            </a:r>
            <a:r>
              <a:rPr lang="fr-CH" sz="2800" dirty="0" err="1"/>
              <a:t>modulus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9ACF1C-1064-4A10-A137-6CA53EB7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7" y="1611518"/>
            <a:ext cx="7603251" cy="28163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9BDA64-C9E0-45A6-B095-DC47A532D739}"/>
              </a:ext>
            </a:extLst>
          </p:cNvPr>
          <p:cNvSpPr txBox="1"/>
          <p:nvPr/>
        </p:nvSpPr>
        <p:spPr>
          <a:xfrm>
            <a:off x="1053737" y="4604693"/>
            <a:ext cx="30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small effect, unclear tendency</a:t>
            </a:r>
          </a:p>
        </p:txBody>
      </p:sp>
    </p:spTree>
    <p:extLst>
      <p:ext uri="{BB962C8B-B14F-4D97-AF65-F5344CB8AC3E}">
        <p14:creationId xmlns:p14="http://schemas.microsoft.com/office/powerpoint/2010/main" val="1246131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Grand écran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Linux Biolinum</vt:lpstr>
      <vt:lpstr>Linux Biolinum Capitals</vt:lpstr>
      <vt:lpstr>Thème Office</vt:lpstr>
      <vt:lpstr>Samples presentation</vt:lpstr>
      <vt:lpstr>Light scattering</vt:lpstr>
      <vt:lpstr>Raw data of flow curves</vt:lpstr>
      <vt:lpstr>Temperature effect Critical strains from amplitude sweeps and from TC fit</vt:lpstr>
      <vt:lpstr>Temperature effect dynamic yield stress from TC fit</vt:lpstr>
      <vt:lpstr>Temperature effect viscosities</vt:lpstr>
      <vt:lpstr>Temperature effect on caracteristic shear rate</vt:lpstr>
      <vt:lpstr>Présentation PowerPoint</vt:lpstr>
      <vt:lpstr>Temperature effect on elastic modulus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presentation</dc:title>
  <dc:creator>MARCHAND Manon</dc:creator>
  <cp:lastModifiedBy>MARCHAND Manon</cp:lastModifiedBy>
  <cp:revision>10</cp:revision>
  <dcterms:created xsi:type="dcterms:W3CDTF">2022-02-02T09:37:14Z</dcterms:created>
  <dcterms:modified xsi:type="dcterms:W3CDTF">2022-02-03T09:32:01Z</dcterms:modified>
</cp:coreProperties>
</file>