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9" r:id="rId7"/>
    <p:sldId id="257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A5D98-7B39-42DC-BB76-9D9BB3B80616}" v="3" dt="2023-01-22T11:44:40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n Rongen (19075235)" userId="5c99293c-7afd-4d1f-823d-729d3d339b64" providerId="ADAL" clId="{4A8A5D98-7B39-42DC-BB76-9D9BB3B80616}"/>
    <pc:docChg chg="custSel delSld modSld">
      <pc:chgData name="Manon Rongen (19075235)" userId="5c99293c-7afd-4d1f-823d-729d3d339b64" providerId="ADAL" clId="{4A8A5D98-7B39-42DC-BB76-9D9BB3B80616}" dt="2023-01-22T12:21:44.248" v="5" actId="2696"/>
      <pc:docMkLst>
        <pc:docMk/>
      </pc:docMkLst>
      <pc:sldChg chg="addSp delSp modSp del mod">
        <pc:chgData name="Manon Rongen (19075235)" userId="5c99293c-7afd-4d1f-823d-729d3d339b64" providerId="ADAL" clId="{4A8A5D98-7B39-42DC-BB76-9D9BB3B80616}" dt="2023-01-22T12:21:44.248" v="5" actId="2696"/>
        <pc:sldMkLst>
          <pc:docMk/>
          <pc:sldMk cId="1647448499" sldId="268"/>
        </pc:sldMkLst>
        <pc:spChg chg="del">
          <ac:chgData name="Manon Rongen (19075235)" userId="5c99293c-7afd-4d1f-823d-729d3d339b64" providerId="ADAL" clId="{4A8A5D98-7B39-42DC-BB76-9D9BB3B80616}" dt="2023-01-22T11:44:45.636" v="4" actId="478"/>
          <ac:spMkLst>
            <pc:docMk/>
            <pc:sldMk cId="1647448499" sldId="268"/>
            <ac:spMk id="2" creationId="{E3D3B6C2-F828-3B1A-A043-23E250A5E75A}"/>
          </ac:spMkLst>
        </pc:spChg>
        <pc:spChg chg="del">
          <ac:chgData name="Manon Rongen (19075235)" userId="5c99293c-7afd-4d1f-823d-729d3d339b64" providerId="ADAL" clId="{4A8A5D98-7B39-42DC-BB76-9D9BB3B80616}" dt="2023-01-22T11:44:21.395" v="0" actId="478"/>
          <ac:spMkLst>
            <pc:docMk/>
            <pc:sldMk cId="1647448499" sldId="268"/>
            <ac:spMk id="3" creationId="{59734D8B-7CB7-5AD8-3029-2D8FAA0F1D6D}"/>
          </ac:spMkLst>
        </pc:spChg>
        <pc:spChg chg="add del mod">
          <ac:chgData name="Manon Rongen (19075235)" userId="5c99293c-7afd-4d1f-823d-729d3d339b64" providerId="ADAL" clId="{4A8A5D98-7B39-42DC-BB76-9D9BB3B80616}" dt="2023-01-22T11:44:40.582" v="2"/>
          <ac:spMkLst>
            <pc:docMk/>
            <pc:sldMk cId="1647448499" sldId="268"/>
            <ac:spMk id="4" creationId="{154667D8-0148-9551-78CD-A1C4866237FE}"/>
          </ac:spMkLst>
        </pc:spChg>
        <pc:spChg chg="add del mod">
          <ac:chgData name="Manon Rongen (19075235)" userId="5c99293c-7afd-4d1f-823d-729d3d339b64" providerId="ADAL" clId="{4A8A5D98-7B39-42DC-BB76-9D9BB3B80616}" dt="2023-01-22T11:44:40.582" v="2"/>
          <ac:spMkLst>
            <pc:docMk/>
            <pc:sldMk cId="1647448499" sldId="268"/>
            <ac:spMk id="6" creationId="{4BF0607B-13E0-4E33-71AA-9F8932C6D29F}"/>
          </ac:spMkLst>
        </pc:spChg>
        <pc:spChg chg="add del mod">
          <ac:chgData name="Manon Rongen (19075235)" userId="5c99293c-7afd-4d1f-823d-729d3d339b64" providerId="ADAL" clId="{4A8A5D98-7B39-42DC-BB76-9D9BB3B80616}" dt="2023-01-22T11:44:40.582" v="2"/>
          <ac:spMkLst>
            <pc:docMk/>
            <pc:sldMk cId="1647448499" sldId="268"/>
            <ac:spMk id="7" creationId="{6D100CCF-31BA-A31D-C1E1-37635933F17A}"/>
          </ac:spMkLst>
        </pc:spChg>
        <pc:spChg chg="add del mod">
          <ac:chgData name="Manon Rongen (19075235)" userId="5c99293c-7afd-4d1f-823d-729d3d339b64" providerId="ADAL" clId="{4A8A5D98-7B39-42DC-BB76-9D9BB3B80616}" dt="2023-01-22T11:44:40.582" v="2"/>
          <ac:spMkLst>
            <pc:docMk/>
            <pc:sldMk cId="1647448499" sldId="268"/>
            <ac:spMk id="8" creationId="{98CFD7D9-AB9A-9D76-59C7-9F4E3257C71B}"/>
          </ac:spMkLst>
        </pc:spChg>
        <pc:spChg chg="add del mod">
          <ac:chgData name="Manon Rongen (19075235)" userId="5c99293c-7afd-4d1f-823d-729d3d339b64" providerId="ADAL" clId="{4A8A5D98-7B39-42DC-BB76-9D9BB3B80616}" dt="2023-01-22T11:44:40.582" v="2"/>
          <ac:spMkLst>
            <pc:docMk/>
            <pc:sldMk cId="1647448499" sldId="268"/>
            <ac:spMk id="9" creationId="{CA55E0B7-C8CE-E7DE-F70F-1CC9E5964BF3}"/>
          </ac:spMkLst>
        </pc:spChg>
        <pc:graphicFrameChg chg="add del mod">
          <ac:chgData name="Manon Rongen (19075235)" userId="5c99293c-7afd-4d1f-823d-729d3d339b64" providerId="ADAL" clId="{4A8A5D98-7B39-42DC-BB76-9D9BB3B80616}" dt="2023-01-22T11:44:40.582" v="2"/>
          <ac:graphicFrameMkLst>
            <pc:docMk/>
            <pc:sldMk cId="1647448499" sldId="268"/>
            <ac:graphicFrameMk id="5" creationId="{B8689900-B02B-1273-E0DE-86CE498D6329}"/>
          </ac:graphicFrameMkLst>
        </pc:graphicFrameChg>
        <pc:picChg chg="add">
          <ac:chgData name="Manon Rongen (19075235)" userId="5c99293c-7afd-4d1f-823d-729d3d339b64" providerId="ADAL" clId="{4A8A5D98-7B39-42DC-BB76-9D9BB3B80616}" dt="2023-01-22T11:44:40.997" v="3"/>
          <ac:picMkLst>
            <pc:docMk/>
            <pc:sldMk cId="1647448499" sldId="268"/>
            <ac:picMk id="10" creationId="{1EB7B2E2-83BA-482E-4B47-D6152D924F13}"/>
          </ac:picMkLst>
        </pc:picChg>
      </pc:sldChg>
    </pc:docChg>
  </pc:docChgLst>
  <pc:docChgLst>
    <pc:chgData name="Joeri Meijers (20123558)" userId="S::20123558@student.hhs.nl::22a80550-1533-4cdf-b1cf-a49427ce452e" providerId="AD" clId="Web-{9A673993-ACD4-4FE2-A9E3-82AB38A6C049}"/>
    <pc:docChg chg="modSld">
      <pc:chgData name="Joeri Meijers (20123558)" userId="S::20123558@student.hhs.nl::22a80550-1533-4cdf-b1cf-a49427ce452e" providerId="AD" clId="Web-{9A673993-ACD4-4FE2-A9E3-82AB38A6C049}" dt="2022-10-14T12:50:44.258" v="24"/>
      <pc:docMkLst>
        <pc:docMk/>
      </pc:docMkLst>
      <pc:sldChg chg="addSp modSp">
        <pc:chgData name="Joeri Meijers (20123558)" userId="S::20123558@student.hhs.nl::22a80550-1533-4cdf-b1cf-a49427ce452e" providerId="AD" clId="Web-{9A673993-ACD4-4FE2-A9E3-82AB38A6C049}" dt="2022-10-14T12:50:44.258" v="24"/>
        <pc:sldMkLst>
          <pc:docMk/>
          <pc:sldMk cId="2913484870" sldId="259"/>
        </pc:sldMkLst>
        <pc:spChg chg="mod">
          <ac:chgData name="Joeri Meijers (20123558)" userId="S::20123558@student.hhs.nl::22a80550-1533-4cdf-b1cf-a49427ce452e" providerId="AD" clId="Web-{9A673993-ACD4-4FE2-A9E3-82AB38A6C049}" dt="2022-10-14T12:50:24.492" v="21" actId="1076"/>
          <ac:spMkLst>
            <pc:docMk/>
            <pc:sldMk cId="2913484870" sldId="259"/>
            <ac:spMk id="3" creationId="{B9AEF8DD-ECF0-7E15-B2C6-6DB2B127C754}"/>
          </ac:spMkLst>
        </pc:spChg>
        <pc:picChg chg="add mod">
          <ac:chgData name="Joeri Meijers (20123558)" userId="S::20123558@student.hhs.nl::22a80550-1533-4cdf-b1cf-a49427ce452e" providerId="AD" clId="Web-{9A673993-ACD4-4FE2-A9E3-82AB38A6C049}" dt="2022-10-14T12:50:44.258" v="24"/>
          <ac:picMkLst>
            <pc:docMk/>
            <pc:sldMk cId="2913484870" sldId="259"/>
            <ac:picMk id="4" creationId="{4E01A053-98AF-2FA1-C58A-A3066DF62211}"/>
          </ac:picMkLst>
        </pc:picChg>
      </pc:sldChg>
    </pc:docChg>
  </pc:docChgLst>
  <pc:docChgLst>
    <pc:chgData name="Manon Rongen (19075235)" userId="S::19075235@student.hhs.nl::5c99293c-7afd-4d1f-823d-729d3d339b64" providerId="AD" clId="Web-{0F4A7BAD-B329-4F5F-8653-C1BE8E696053}"/>
    <pc:docChg chg="addSld modSld sldOrd">
      <pc:chgData name="Manon Rongen (19075235)" userId="S::19075235@student.hhs.nl::5c99293c-7afd-4d1f-823d-729d3d339b64" providerId="AD" clId="Web-{0F4A7BAD-B329-4F5F-8653-C1BE8E696053}" dt="2022-10-14T12:35:00.995" v="173" actId="20577"/>
      <pc:docMkLst>
        <pc:docMk/>
      </pc:docMkLst>
      <pc:sldChg chg="modSp add ord replId">
        <pc:chgData name="Manon Rongen (19075235)" userId="S::19075235@student.hhs.nl::5c99293c-7afd-4d1f-823d-729d3d339b64" providerId="AD" clId="Web-{0F4A7BAD-B329-4F5F-8653-C1BE8E696053}" dt="2022-10-14T12:35:00.995" v="173" actId="20577"/>
        <pc:sldMkLst>
          <pc:docMk/>
          <pc:sldMk cId="2902474789" sldId="267"/>
        </pc:sldMkLst>
        <pc:spChg chg="mod">
          <ac:chgData name="Manon Rongen (19075235)" userId="S::19075235@student.hhs.nl::5c99293c-7afd-4d1f-823d-729d3d339b64" providerId="AD" clId="Web-{0F4A7BAD-B329-4F5F-8653-C1BE8E696053}" dt="2022-10-14T12:27:44.246" v="1" actId="20577"/>
          <ac:spMkLst>
            <pc:docMk/>
            <pc:sldMk cId="2902474789" sldId="267"/>
            <ac:spMk id="2" creationId="{540B9151-A5BB-2738-D816-56D7605CCEDE}"/>
          </ac:spMkLst>
        </pc:spChg>
        <pc:spChg chg="mod">
          <ac:chgData name="Manon Rongen (19075235)" userId="S::19075235@student.hhs.nl::5c99293c-7afd-4d1f-823d-729d3d339b64" providerId="AD" clId="Web-{0F4A7BAD-B329-4F5F-8653-C1BE8E696053}" dt="2022-10-14T12:35:00.995" v="173" actId="20577"/>
          <ac:spMkLst>
            <pc:docMk/>
            <pc:sldMk cId="2902474789" sldId="267"/>
            <ac:spMk id="3" creationId="{F2220D59-B6D0-2428-BAB5-F989B750FB1C}"/>
          </ac:spMkLst>
        </pc:spChg>
      </pc:sldChg>
    </pc:docChg>
  </pc:docChgLst>
  <pc:docChgLst>
    <pc:chgData name="Hidde Franke (19086504)" userId="S::19086504@student.hhs.nl::758c7493-eb4c-4bb2-bcf7-f0bd4ca20edc" providerId="AD" clId="Web-{CA2E0E81-6193-45B7-99C4-74E030C0CB9C}"/>
    <pc:docChg chg="addSld">
      <pc:chgData name="Hidde Franke (19086504)" userId="S::19086504@student.hhs.nl::758c7493-eb4c-4bb2-bcf7-f0bd4ca20edc" providerId="AD" clId="Web-{CA2E0E81-6193-45B7-99C4-74E030C0CB9C}" dt="2023-01-12T17:40:12.532" v="0"/>
      <pc:docMkLst>
        <pc:docMk/>
      </pc:docMkLst>
      <pc:sldChg chg="new">
        <pc:chgData name="Hidde Franke (19086504)" userId="S::19086504@student.hhs.nl::758c7493-eb4c-4bb2-bcf7-f0bd4ca20edc" providerId="AD" clId="Web-{CA2E0E81-6193-45B7-99C4-74E030C0CB9C}" dt="2023-01-12T17:40:12.532" v="0"/>
        <pc:sldMkLst>
          <pc:docMk/>
          <pc:sldMk cId="164744849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C67F-6CC3-05F0-EA43-F6EADDB9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304F88-4413-0166-B9C0-E3EA0A85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6E2F00-9598-6FD9-AB17-3561D216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0492FE-59BF-978E-C359-7CF621A4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E14761-1CF3-9BF2-B542-156732A7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335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A9529-D1B6-CD3F-9C2D-7EE41A5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C3FC09-5884-CFA0-C3F8-164C74FC5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DAAA21-F59E-2272-92E0-9D8B71AF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F01D7C-536A-CE5F-0BC1-4A7BF9C8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B504C3-086B-3869-5453-092D3090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1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8DFF34A-ADA6-4DFD-4BDE-E67C9E05D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6B84CD-3E82-46B6-854B-BAF0C5E7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764E36-ADE7-756B-0A78-9CEAB12A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F257D3-B1A4-2A9C-7657-8490A595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E3953-8095-DE52-07F3-438A0FC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85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F500-53AB-815D-3730-E0EC1FF5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E382DF-9D4C-EB11-6329-814FFC53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997B87-4D5B-BE38-938E-9C5DA756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1AD510-6937-D952-39F5-943DAB8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5F65CA-B258-0EF0-E39E-89B340B1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5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93F4B-C271-B9A8-D352-6D26045F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1127B6-696E-CDB5-92FD-DE6FF4CA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4A22CA-2682-22C4-59E5-3DC514E2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7D1D6A-58BF-08BF-DB61-4ABCB708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36E37-635E-BD87-AC31-4271CC8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20D80-D6E9-482F-AD45-45132E3E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0D89FF-16C4-1C41-5F32-837B33C3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682AFF-B88E-3CD4-13F5-E93309F9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954A83-46B3-4AF2-531C-5657CA9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EB12D1-2E5D-ECB5-ABC7-84969BC4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C5D13A-D4CB-78F6-3B59-810C5D8F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3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859AA-40FA-A844-6F94-DC33BDAD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10841D-0007-1EF8-E9A9-B5CFE2B7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CAE775-A028-2464-4403-ED46517C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89096CB-4FE4-7CE1-E2A6-295921F20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66503C8-5CDE-D3C5-4417-AB1DCBD02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A8055C-7C3E-F0EF-7353-19E3DFBB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13BD3BA-1682-A1B4-7675-A262EEC4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1BAA1B6-68D6-3DC8-5598-0D516508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6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412A1-7405-FAEE-F6B4-6FC806CA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021B0F-4E7A-EB10-9AEC-D571C02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5DF931-DC72-8DB3-7C7B-6DC867CA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817962-9CE7-E54B-B3BC-6709AEA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7CA138A-2A49-6D93-85E8-D4C00FA9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33A2B5-F144-EC28-9D36-0E43EE08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B3DA5C-6B15-B1DB-E9A4-1056643C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6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6F448-B583-82E8-B617-6D50BD69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A92BF4-05FF-7F68-45B6-CF43008F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54D5CA-5C16-9034-A812-CCFF76F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49705A-7F86-0CEC-8F5E-83DFFDEB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FA1310-C9ED-A336-4039-97684859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78559B-A9F6-FE19-2907-EFC43058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8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414B7-4385-DE2E-FB34-559E97A2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2B3E068-0535-1AB6-D701-C3605F93D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006DBA-B4FB-71B3-C9AB-88A85E4B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8CF345-C3FB-30CF-249B-B7438B21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FE242A-B410-4FA9-9244-E323EE7B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DFA431-4F0B-D3A8-35D8-032414A5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1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33BCF1-6FA8-4133-0B86-FBBA8E09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B1E311-3402-E704-6397-8B7C2164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BEA32B-05E4-68C6-7E2A-A77007D5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7AC4-8052-4DC6-9024-27600016867E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AC69F-6368-D880-126F-0C7F3FA0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AABA7A-1818-5E33-E430-CAD2E98A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7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50 Foods That Are Super Healthy">
            <a:extLst>
              <a:ext uri="{FF2B5EF4-FFF2-40B4-BE49-F238E27FC236}">
                <a16:creationId xmlns:a16="http://schemas.microsoft.com/office/drawing/2014/main" id="{E3D6E9EF-E557-3952-03AC-29B60671D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r="29169"/>
          <a:stretch/>
        </p:blipFill>
        <p:spPr bwMode="auto">
          <a:xfrm>
            <a:off x="621675" y="623275"/>
            <a:ext cx="4032621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ight Triangle 10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63D0D6-5968-20B6-72CC-172B47EE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nl-NL" sz="8000"/>
              <a:t>Interne 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51DAA26-1F50-D87F-E75C-D20FA346A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210" y="4582814"/>
            <a:ext cx="4041454" cy="1312657"/>
          </a:xfrm>
        </p:spPr>
        <p:txBody>
          <a:bodyPr anchor="t">
            <a:normAutofit/>
          </a:bodyPr>
          <a:lstStyle/>
          <a:p>
            <a:pPr algn="l"/>
            <a:r>
              <a:rPr lang="nl-NL"/>
              <a:t>Project: </a:t>
            </a:r>
            <a:r>
              <a:rPr lang="nl-NL" err="1"/>
              <a:t>Foodboost</a:t>
            </a:r>
            <a:endParaRPr lang="nl-NL"/>
          </a:p>
          <a:p>
            <a:pPr algn="l"/>
            <a:r>
              <a:rPr lang="nl-NL"/>
              <a:t>groep 1</a:t>
            </a:r>
          </a:p>
        </p:txBody>
      </p:sp>
    </p:spTree>
    <p:extLst>
      <p:ext uri="{BB962C8B-B14F-4D97-AF65-F5344CB8AC3E}">
        <p14:creationId xmlns:p14="http://schemas.microsoft.com/office/powerpoint/2010/main" val="27921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20D59-B6D0-2428-BAB5-F989B750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2400">
                <a:cs typeface="Calibri" panose="020F0502020204030204"/>
              </a:rPr>
              <a:t>Op basis van favorieten van gebruiker, </a:t>
            </a:r>
            <a:r>
              <a:rPr lang="nl-NL" sz="2400" u="sng">
                <a:cs typeface="Calibri" panose="020F0502020204030204"/>
              </a:rPr>
              <a:t>avondmaaltijden </a:t>
            </a:r>
            <a:r>
              <a:rPr lang="nl-NL" sz="2400">
                <a:cs typeface="Calibri" panose="020F0502020204030204"/>
              </a:rPr>
              <a:t>voor een week suggereren kijkend naar de </a:t>
            </a:r>
            <a:r>
              <a:rPr lang="nl-NL" sz="2400" u="sng">
                <a:cs typeface="Calibri" panose="020F0502020204030204"/>
              </a:rPr>
              <a:t>bereidingstijd</a:t>
            </a:r>
            <a:r>
              <a:rPr lang="nl-NL" sz="2400">
                <a:cs typeface="Calibri" panose="020F0502020204030204"/>
              </a:rPr>
              <a:t>.</a:t>
            </a:r>
            <a:br>
              <a:rPr lang="nl-NL" sz="2400">
                <a:cs typeface="Calibri" panose="020F0502020204030204"/>
              </a:rPr>
            </a:br>
            <a:endParaRPr lang="nl-NL" sz="2400">
              <a:cs typeface="Calibri" panose="020F0502020204030204"/>
            </a:endParaRPr>
          </a:p>
          <a:p>
            <a:r>
              <a:rPr lang="nl-NL" sz="2400">
                <a:cs typeface="Calibri" panose="020F0502020204030204"/>
              </a:rPr>
              <a:t>Gevarieerd:</a:t>
            </a:r>
          </a:p>
          <a:p>
            <a:pPr lvl="1"/>
            <a:r>
              <a:rPr lang="nl-NL" sz="2000">
                <a:cs typeface="Calibri" panose="020F0502020204030204"/>
              </a:rPr>
              <a:t>Kort, 1 keer langer</a:t>
            </a:r>
          </a:p>
          <a:p>
            <a:pPr lvl="1"/>
            <a:r>
              <a:rPr lang="nl-NL" sz="2000">
                <a:cs typeface="Calibri" panose="020F0502020204030204"/>
              </a:rPr>
              <a:t>1 a 2 keer wat nieuws</a:t>
            </a:r>
          </a:p>
        </p:txBody>
      </p:sp>
    </p:spTree>
    <p:extLst>
      <p:ext uri="{BB962C8B-B14F-4D97-AF65-F5344CB8AC3E}">
        <p14:creationId xmlns:p14="http://schemas.microsoft.com/office/powerpoint/2010/main" val="290247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err="1"/>
              <a:t>Simulated</a:t>
            </a:r>
            <a:r>
              <a:rPr lang="nl-NL" sz="7200"/>
              <a:t> User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EF8DD-ECF0-7E15-B2C6-6DB2B127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746731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/>
              <a:t>Tag</a:t>
            </a:r>
          </a:p>
          <a:p>
            <a:r>
              <a:rPr lang="nl-NL" sz="2400"/>
              <a:t>10 favorieten</a:t>
            </a:r>
          </a:p>
          <a:p>
            <a:r>
              <a:rPr lang="nl-NL" sz="2400"/>
              <a:t>Trainen op 8</a:t>
            </a:r>
          </a:p>
          <a:p>
            <a:r>
              <a:rPr lang="nl-NL" sz="2400"/>
              <a:t>10 random zonder de tag in train</a:t>
            </a:r>
          </a:p>
          <a:p>
            <a:pPr marL="0" indent="0">
              <a:buNone/>
            </a:pPr>
            <a:endParaRPr lang="nl-NL" sz="240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4E01A053-98AF-2FA1-C58A-A3066DF6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84" y="4552618"/>
            <a:ext cx="10762813" cy="154523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348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71837-294A-75C1-349E-7B382789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Ingrediënten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01574A-2D88-144E-78CB-8E7B332F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/>
              <a:t>Van tags naar ingrediënten</a:t>
            </a:r>
          </a:p>
          <a:p>
            <a:r>
              <a:rPr lang="nl-NL" sz="2400"/>
              <a:t>kolommen in X</a:t>
            </a:r>
          </a:p>
        </p:txBody>
      </p:sp>
    </p:spTree>
    <p:extLst>
      <p:ext uri="{BB962C8B-B14F-4D97-AF65-F5344CB8AC3E}">
        <p14:creationId xmlns:p14="http://schemas.microsoft.com/office/powerpoint/2010/main" val="169485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err="1"/>
              <a:t>Trainset</a:t>
            </a:r>
            <a:r>
              <a:rPr lang="nl-NL" sz="720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20D59-B6D0-2428-BAB5-F989B750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1" y="2966301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/>
              <a:t>Plaatje…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B506E9A-F726-F268-63CA-9F3BB23CD234}"/>
              </a:ext>
            </a:extLst>
          </p:cNvPr>
          <p:cNvGraphicFramePr>
            <a:graphicFrameLocks noGrp="1"/>
          </p:cNvGraphicFramePr>
          <p:nvPr/>
        </p:nvGraphicFramePr>
        <p:xfrm>
          <a:off x="914164" y="2567991"/>
          <a:ext cx="1036367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172">
                  <a:extLst>
                    <a:ext uri="{9D8B030D-6E8A-4147-A177-3AD203B41FA5}">
                      <a16:colId xmlns:a16="http://schemas.microsoft.com/office/drawing/2014/main" val="1772164744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831890183"/>
                    </a:ext>
                  </a:extLst>
                </a:gridCol>
                <a:gridCol w="821906">
                  <a:extLst>
                    <a:ext uri="{9D8B030D-6E8A-4147-A177-3AD203B41FA5}">
                      <a16:colId xmlns:a16="http://schemas.microsoft.com/office/drawing/2014/main" val="361043310"/>
                    </a:ext>
                  </a:extLst>
                </a:gridCol>
                <a:gridCol w="1023258">
                  <a:extLst>
                    <a:ext uri="{9D8B030D-6E8A-4147-A177-3AD203B41FA5}">
                      <a16:colId xmlns:a16="http://schemas.microsoft.com/office/drawing/2014/main" val="1640020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83070254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3154176482"/>
                    </a:ext>
                  </a:extLst>
                </a:gridCol>
                <a:gridCol w="989203">
                  <a:extLst>
                    <a:ext uri="{9D8B030D-6E8A-4147-A177-3AD203B41FA5}">
                      <a16:colId xmlns:a16="http://schemas.microsoft.com/office/drawing/2014/main" val="98018357"/>
                    </a:ext>
                  </a:extLst>
                </a:gridCol>
                <a:gridCol w="1164908">
                  <a:extLst>
                    <a:ext uri="{9D8B030D-6E8A-4147-A177-3AD203B41FA5}">
                      <a16:colId xmlns:a16="http://schemas.microsoft.com/office/drawing/2014/main" val="1826828089"/>
                    </a:ext>
                  </a:extLst>
                </a:gridCol>
                <a:gridCol w="1151636">
                  <a:extLst>
                    <a:ext uri="{9D8B030D-6E8A-4147-A177-3AD203B41FA5}">
                      <a16:colId xmlns:a16="http://schemas.microsoft.com/office/drawing/2014/main" val="1976917208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432923479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7805096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152124883"/>
                    </a:ext>
                  </a:extLst>
                </a:gridCol>
                <a:gridCol w="911170">
                  <a:extLst>
                    <a:ext uri="{9D8B030D-6E8A-4147-A177-3AD203B41FA5}">
                      <a16:colId xmlns:a16="http://schemas.microsoft.com/office/drawing/2014/main" val="409218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71463" indent="0"/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err="1"/>
                        <a:t>italiaans</a:t>
                      </a:r>
                      <a:endParaRPr lang="nl-NL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sinterklaas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avondeten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2-italiaans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2-sinterklaas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2-avondeten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err="1"/>
                        <a:t>One</a:t>
                      </a:r>
                      <a:r>
                        <a:rPr lang="nl-NL" sz="1400"/>
                        <a:t>-out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/>
                        <a:t>Rec1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4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  <a:endParaRPr lang="nl-NL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7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6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3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31593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DE668CEA-E781-D852-4934-05EEE0C1EC7C}"/>
              </a:ext>
            </a:extLst>
          </p:cNvPr>
          <p:cNvSpPr/>
          <p:nvPr/>
        </p:nvSpPr>
        <p:spPr>
          <a:xfrm rot="5400000">
            <a:off x="3677954" y="4140141"/>
            <a:ext cx="269854" cy="3212564"/>
          </a:xfrm>
          <a:prstGeom prst="rightBrace">
            <a:avLst>
              <a:gd name="adj1" fmla="val 8333"/>
              <a:gd name="adj2" fmla="val 49661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raccolade 5">
            <a:extLst>
              <a:ext uri="{FF2B5EF4-FFF2-40B4-BE49-F238E27FC236}">
                <a16:creationId xmlns:a16="http://schemas.microsoft.com/office/drawing/2014/main" id="{496D6F4B-84D2-DB1B-6EE7-B58171955BD7}"/>
              </a:ext>
            </a:extLst>
          </p:cNvPr>
          <p:cNvSpPr/>
          <p:nvPr/>
        </p:nvSpPr>
        <p:spPr>
          <a:xfrm rot="5400000">
            <a:off x="7168731" y="3916358"/>
            <a:ext cx="269857" cy="3660133"/>
          </a:xfrm>
          <a:prstGeom prst="rightBrace">
            <a:avLst>
              <a:gd name="adj1" fmla="val 0"/>
              <a:gd name="adj2" fmla="val 49661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F5CE363-E152-1CD7-C40D-14078D2F0A71}"/>
              </a:ext>
            </a:extLst>
          </p:cNvPr>
          <p:cNvSpPr txBox="1"/>
          <p:nvPr/>
        </p:nvSpPr>
        <p:spPr>
          <a:xfrm>
            <a:off x="2827155" y="5881350"/>
            <a:ext cx="197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Tags van 7 favorieten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DFF88EC-113E-2056-216B-D0CDA098F255}"/>
              </a:ext>
            </a:extLst>
          </p:cNvPr>
          <p:cNvSpPr txBox="1"/>
          <p:nvPr/>
        </p:nvSpPr>
        <p:spPr>
          <a:xfrm>
            <a:off x="5964585" y="5881350"/>
            <a:ext cx="26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 L.O.O. of Random recept</a:t>
            </a:r>
          </a:p>
        </p:txBody>
      </p:sp>
    </p:spTree>
    <p:extLst>
      <p:ext uri="{BB962C8B-B14F-4D97-AF65-F5344CB8AC3E}">
        <p14:creationId xmlns:p14="http://schemas.microsoft.com/office/powerpoint/2010/main" val="248447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err="1"/>
              <a:t>Trainset</a:t>
            </a:r>
            <a:r>
              <a:rPr lang="nl-NL" sz="7200"/>
              <a:t>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20D59-B6D0-2428-BAB5-F989B750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1" y="2966301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/>
              <a:t>Plaatje…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B506E9A-F726-F268-63CA-9F3BB23CD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05176"/>
              </p:ext>
            </p:extLst>
          </p:nvPr>
        </p:nvGraphicFramePr>
        <p:xfrm>
          <a:off x="914164" y="2567991"/>
          <a:ext cx="1036367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172">
                  <a:extLst>
                    <a:ext uri="{9D8B030D-6E8A-4147-A177-3AD203B41FA5}">
                      <a16:colId xmlns:a16="http://schemas.microsoft.com/office/drawing/2014/main" val="1772164744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831890183"/>
                    </a:ext>
                  </a:extLst>
                </a:gridCol>
                <a:gridCol w="821906">
                  <a:extLst>
                    <a:ext uri="{9D8B030D-6E8A-4147-A177-3AD203B41FA5}">
                      <a16:colId xmlns:a16="http://schemas.microsoft.com/office/drawing/2014/main" val="361043310"/>
                    </a:ext>
                  </a:extLst>
                </a:gridCol>
                <a:gridCol w="1023258">
                  <a:extLst>
                    <a:ext uri="{9D8B030D-6E8A-4147-A177-3AD203B41FA5}">
                      <a16:colId xmlns:a16="http://schemas.microsoft.com/office/drawing/2014/main" val="1640020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83070254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3154176482"/>
                    </a:ext>
                  </a:extLst>
                </a:gridCol>
                <a:gridCol w="989203">
                  <a:extLst>
                    <a:ext uri="{9D8B030D-6E8A-4147-A177-3AD203B41FA5}">
                      <a16:colId xmlns:a16="http://schemas.microsoft.com/office/drawing/2014/main" val="98018357"/>
                    </a:ext>
                  </a:extLst>
                </a:gridCol>
                <a:gridCol w="1164908">
                  <a:extLst>
                    <a:ext uri="{9D8B030D-6E8A-4147-A177-3AD203B41FA5}">
                      <a16:colId xmlns:a16="http://schemas.microsoft.com/office/drawing/2014/main" val="1826828089"/>
                    </a:ext>
                  </a:extLst>
                </a:gridCol>
                <a:gridCol w="1151636">
                  <a:extLst>
                    <a:ext uri="{9D8B030D-6E8A-4147-A177-3AD203B41FA5}">
                      <a16:colId xmlns:a16="http://schemas.microsoft.com/office/drawing/2014/main" val="1976917208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432923479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7805096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152124883"/>
                    </a:ext>
                  </a:extLst>
                </a:gridCol>
                <a:gridCol w="911170">
                  <a:extLst>
                    <a:ext uri="{9D8B030D-6E8A-4147-A177-3AD203B41FA5}">
                      <a16:colId xmlns:a16="http://schemas.microsoft.com/office/drawing/2014/main" val="409218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71463" indent="0"/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kipfilet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peper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kipfilet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peper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err="1"/>
                        <a:t>One</a:t>
                      </a:r>
                      <a:r>
                        <a:rPr lang="nl-NL" sz="1400"/>
                        <a:t>-out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/>
                        <a:t>Rec1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4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  <a:endParaRPr lang="nl-NL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7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6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3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31593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DE668CEA-E781-D852-4934-05EEE0C1EC7C}"/>
              </a:ext>
            </a:extLst>
          </p:cNvPr>
          <p:cNvSpPr/>
          <p:nvPr/>
        </p:nvSpPr>
        <p:spPr>
          <a:xfrm rot="5400000">
            <a:off x="3677954" y="4140141"/>
            <a:ext cx="269854" cy="3212564"/>
          </a:xfrm>
          <a:prstGeom prst="rightBrace">
            <a:avLst>
              <a:gd name="adj1" fmla="val 8333"/>
              <a:gd name="adj2" fmla="val 49661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raccolade 5">
            <a:extLst>
              <a:ext uri="{FF2B5EF4-FFF2-40B4-BE49-F238E27FC236}">
                <a16:creationId xmlns:a16="http://schemas.microsoft.com/office/drawing/2014/main" id="{496D6F4B-84D2-DB1B-6EE7-B58171955BD7}"/>
              </a:ext>
            </a:extLst>
          </p:cNvPr>
          <p:cNvSpPr/>
          <p:nvPr/>
        </p:nvSpPr>
        <p:spPr>
          <a:xfrm rot="5400000">
            <a:off x="7168731" y="3916358"/>
            <a:ext cx="269857" cy="3660133"/>
          </a:xfrm>
          <a:prstGeom prst="rightBrace">
            <a:avLst>
              <a:gd name="adj1" fmla="val 0"/>
              <a:gd name="adj2" fmla="val 49661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F5CE363-E152-1CD7-C40D-14078D2F0A71}"/>
              </a:ext>
            </a:extLst>
          </p:cNvPr>
          <p:cNvSpPr txBox="1"/>
          <p:nvPr/>
        </p:nvSpPr>
        <p:spPr>
          <a:xfrm>
            <a:off x="2827155" y="5881350"/>
            <a:ext cx="197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Tags van 7 favorieten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DFF88EC-113E-2056-216B-D0CDA098F255}"/>
              </a:ext>
            </a:extLst>
          </p:cNvPr>
          <p:cNvSpPr txBox="1"/>
          <p:nvPr/>
        </p:nvSpPr>
        <p:spPr>
          <a:xfrm>
            <a:off x="5964585" y="5881350"/>
            <a:ext cx="26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 L.O.O. of Random recept</a:t>
            </a:r>
          </a:p>
        </p:txBody>
      </p:sp>
    </p:spTree>
    <p:extLst>
      <p:ext uri="{BB962C8B-B14F-4D97-AF65-F5344CB8AC3E}">
        <p14:creationId xmlns:p14="http://schemas.microsoft.com/office/powerpoint/2010/main" val="383646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Groeperen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20D59-B6D0-2428-BAB5-F989B750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/>
              <a:t>Tomaat, tomaten, </a:t>
            </a:r>
            <a:r>
              <a:rPr lang="nl-NL" sz="2400" err="1"/>
              <a:t>romaatjes</a:t>
            </a:r>
            <a:r>
              <a:rPr lang="nl-NL" sz="2400"/>
              <a:t>, trostomaten =&gt; tomaat</a:t>
            </a:r>
          </a:p>
          <a:p>
            <a:r>
              <a:rPr lang="nl-NL" sz="2400"/>
              <a:t>Minimum </a:t>
            </a:r>
            <a:r>
              <a:rPr lang="nl-NL" sz="2400" err="1"/>
              <a:t>edit</a:t>
            </a:r>
            <a:r>
              <a:rPr lang="nl-NL" sz="2400"/>
              <a:t> </a:t>
            </a:r>
            <a:r>
              <a:rPr lang="nl-NL" sz="2400" err="1"/>
              <a:t>distance</a:t>
            </a:r>
            <a:br>
              <a:rPr lang="nl-NL" sz="2400"/>
            </a:br>
            <a:endParaRPr lang="nl-NL" sz="2400"/>
          </a:p>
          <a:p>
            <a:r>
              <a:rPr lang="nl-NL" sz="2400"/>
              <a:t>Uitjes, spruitjes</a:t>
            </a:r>
          </a:p>
          <a:p>
            <a:r>
              <a:rPr lang="nl-NL" sz="2400"/>
              <a:t>Engelse dataset</a:t>
            </a:r>
          </a:p>
          <a:p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7544570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77E488C0CA9F4FBA94FE9A68CBF82E" ma:contentTypeVersion="6" ma:contentTypeDescription="Een nieuw document maken." ma:contentTypeScope="" ma:versionID="611f3c2c13cff2c68bc175e4afad3b49">
  <xsd:schema xmlns:xsd="http://www.w3.org/2001/XMLSchema" xmlns:xs="http://www.w3.org/2001/XMLSchema" xmlns:p="http://schemas.microsoft.com/office/2006/metadata/properties" xmlns:ns2="bf859818-9a60-4bb8-a6eb-eec9378ca3a9" targetNamespace="http://schemas.microsoft.com/office/2006/metadata/properties" ma:root="true" ma:fieldsID="e988d8f387202ad77c8e94ed2ecbbc66" ns2:_="">
    <xsd:import namespace="bf859818-9a60-4bb8-a6eb-eec9378ca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59818-9a60-4bb8-a6eb-eec9378ca3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DD48A8-2416-4E87-9E83-6ADB12148466}">
  <ds:schemaRefs>
    <ds:schemaRef ds:uri="bf859818-9a60-4bb8-a6eb-eec9378ca3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63791D-2061-46DA-8F92-ACB0DAFA45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4B7850-8A96-4D6B-B84E-DB8A67E9D4C1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bf859818-9a60-4bb8-a6eb-eec9378ca3a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Breedbeeld</PresentationFormat>
  <Paragraphs>173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Interne Presentatie</vt:lpstr>
      <vt:lpstr>Doel</vt:lpstr>
      <vt:lpstr>Simulated User</vt:lpstr>
      <vt:lpstr>Ingrediënten</vt:lpstr>
      <vt:lpstr>Trainset:</vt:lpstr>
      <vt:lpstr>Trainset: </vt:lpstr>
      <vt:lpstr>Groeperen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Manon Rongen (19075235)</dc:creator>
  <cp:lastModifiedBy>Manon Rongen (19075235)</cp:lastModifiedBy>
  <cp:revision>2</cp:revision>
  <dcterms:created xsi:type="dcterms:W3CDTF">2022-09-05T07:01:29Z</dcterms:created>
  <dcterms:modified xsi:type="dcterms:W3CDTF">2023-01-22T12:21:53Z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0x0101002077E488C0CA9F4FBA94FE9A68CBF82E</vt:lpwstr>
  </property>
</Properties>
</file>