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Inter-Regular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-bold.fntdata"/><Relationship Id="rId12" Type="http://schemas.openxmlformats.org/officeDocument/2006/relationships/font" Target="fonts/Inter-Regula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a032ad9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a032ad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a032ad9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a032ad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a032ad9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a032ad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a032ad96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a032ad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a032ad96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a032ad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944075" y="1021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RCNN -&gt; SPP -&gt;Fast RCNN -&gt; Faster RCNN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RCNN</a:t>
            </a:r>
            <a:endParaRPr/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 rot="-5400001">
            <a:off x="3287926" y="-1074125"/>
            <a:ext cx="2860750" cy="83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SPP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167900" y="-1467300"/>
            <a:ext cx="2637750" cy="85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5479625" y="2728075"/>
            <a:ext cx="617400" cy="4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</a:t>
            </a:r>
            <a:r>
              <a:rPr lang="en"/>
              <a:t>RCNN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822975" y="-950850"/>
            <a:ext cx="2956500" cy="8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</a:t>
            </a:r>
            <a:r>
              <a:rPr lang="en"/>
              <a:t>RCNN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59163" y="-1002113"/>
            <a:ext cx="3361275" cy="82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Manga Face network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769775" y="-1580149"/>
            <a:ext cx="1926700" cy="87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944075" y="1021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