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Barlow SemiBold"/>
      <p:regular r:id="rId27"/>
      <p:bold r:id="rId28"/>
      <p:italic r:id="rId29"/>
      <p:boldItalic r:id="rId30"/>
    </p:embeddedFont>
    <p:embeddedFont>
      <p:font typeface="Barlow Ligh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BarlowSemiBold-bold.fntdata"/><Relationship Id="rId27" Type="http://schemas.openxmlformats.org/officeDocument/2006/relationships/font" Target="fonts/BarlowSemiBo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SemiBold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Light-regular.fntdata"/><Relationship Id="rId30" Type="http://schemas.openxmlformats.org/officeDocument/2006/relationships/font" Target="fonts/BarlowSemiBold-boldItalic.fntdata"/><Relationship Id="rId11" Type="http://schemas.openxmlformats.org/officeDocument/2006/relationships/slide" Target="slides/slide7.xml"/><Relationship Id="rId33" Type="http://schemas.openxmlformats.org/officeDocument/2006/relationships/font" Target="fonts/BarlowLight-italic.fntdata"/><Relationship Id="rId10" Type="http://schemas.openxmlformats.org/officeDocument/2006/relationships/slide" Target="slides/slide6.xml"/><Relationship Id="rId32" Type="http://schemas.openxmlformats.org/officeDocument/2006/relationships/font" Target="fonts/BarlowLight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BarlowLight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8394ec792b_0_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8394ec792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8394ec792b_0_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8394ec792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8394ec792b_0_9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8394ec792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8394ec792b_0_1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8394ec792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8394ec792b_0_1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8394ec792b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8394ec792b_0_1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8394ec792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8394ec792b_0_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8394ec792b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8394ec792b_0_1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8394ec792b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41a98d525d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41a98d525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8394ec792b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8394ec792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8394ec792b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8394ec792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8394ec792b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8394ec792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8394ec792b_0_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8394ec792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8394ec792b_0_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8394ec792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8394ec792b_0_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8394ec792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25" y="0"/>
            <a:ext cx="9144224" cy="5143512"/>
            <a:chOff x="-225" y="0"/>
            <a:chExt cx="9144224" cy="5143512"/>
          </a:xfrm>
        </p:grpSpPr>
        <p:sp>
          <p:nvSpPr>
            <p:cNvPr id="11" name="Google Shape;11;p2"/>
            <p:cNvSpPr/>
            <p:nvPr/>
          </p:nvSpPr>
          <p:spPr>
            <a:xfrm>
              <a:off x="0" y="0"/>
              <a:ext cx="61002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75" y="1541675"/>
              <a:ext cx="6870000" cy="206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8477595" y="4477088"/>
              <a:ext cx="666403" cy="666424"/>
              <a:chOff x="7996345" y="980275"/>
              <a:chExt cx="666403" cy="666424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042555" y="1541664"/>
              <a:ext cx="730045" cy="2060087"/>
              <a:chOff x="7022220" y="1541675"/>
              <a:chExt cx="666403" cy="1880499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7022220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224547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426873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022220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224547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426873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022220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7224547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7426873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7022220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7224547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426873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629199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629199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7629199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7629224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7022220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224547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7426873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7022220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7224547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7426873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022220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224547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7426873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7022220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7224547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7426873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7629199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7629199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7629199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629224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7022220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7224547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7426873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7022220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7224547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7426873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7629199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629224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2"/>
            <p:cNvGrpSpPr/>
            <p:nvPr/>
          </p:nvGrpSpPr>
          <p:grpSpPr>
            <a:xfrm>
              <a:off x="-225" y="2008293"/>
              <a:ext cx="301775" cy="1126923"/>
              <a:chOff x="-225" y="1987280"/>
              <a:chExt cx="318900" cy="1190873"/>
            </a:xfrm>
          </p:grpSpPr>
          <p:sp>
            <p:nvSpPr>
              <p:cNvPr id="72" name="Google Shape;72;p2"/>
              <p:cNvSpPr/>
              <p:nvPr/>
            </p:nvSpPr>
            <p:spPr>
              <a:xfrm>
                <a:off x="-175" y="1987280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175" y="2255817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-175" y="2524353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2"/>
            <p:cNvGrpSpPr/>
            <p:nvPr/>
          </p:nvGrpSpPr>
          <p:grpSpPr>
            <a:xfrm>
              <a:off x="8842175" y="668859"/>
              <a:ext cx="301822" cy="872807"/>
              <a:chOff x="-225" y="2255817"/>
              <a:chExt cx="318950" cy="922336"/>
            </a:xfrm>
          </p:grpSpPr>
          <p:sp>
            <p:nvSpPr>
              <p:cNvPr id="78" name="Google Shape;78;p2"/>
              <p:cNvSpPr/>
              <p:nvPr/>
            </p:nvSpPr>
            <p:spPr>
              <a:xfrm>
                <a:off x="-175" y="2255817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-175" y="25243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2"/>
            <p:cNvGrpSpPr/>
            <p:nvPr/>
          </p:nvGrpSpPr>
          <p:grpSpPr>
            <a:xfrm>
              <a:off x="5798375" y="4270684"/>
              <a:ext cx="301822" cy="872807"/>
              <a:chOff x="1611209" y="2255817"/>
              <a:chExt cx="318950" cy="922336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1611259" y="2255817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611259" y="25243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611209" y="2792878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611209" y="30614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685795" y="0"/>
              <a:ext cx="666403" cy="666424"/>
              <a:chOff x="7996345" y="980275"/>
              <a:chExt cx="666403" cy="666424"/>
            </a:xfrm>
          </p:grpSpPr>
          <p:sp>
            <p:nvSpPr>
              <p:cNvPr id="88" name="Google Shape;88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4" name="Google Shape;104;p2"/>
          <p:cNvSpPr txBox="1"/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variant 1" type="blank">
  <p:cSld name="BLANK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p11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455" name="Google Shape;455;p11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7" name="Google Shape;457;p11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458" name="Google Shape;458;p11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11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11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1" name="Google Shape;461;p11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462" name="Google Shape;462;p11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11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11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11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11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11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11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11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11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11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11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11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11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11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8" name="Google Shape;478;p11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479" name="Google Shape;479;p11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11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11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82" name="Google Shape;482;p11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variant 2">
  <p:cSld name="BLANK_1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2"/>
          <p:cNvSpPr/>
          <p:nvPr/>
        </p:nvSpPr>
        <p:spPr>
          <a:xfrm>
            <a:off x="8490504" y="4489800"/>
            <a:ext cx="653700" cy="6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12"/>
          <p:cNvSpPr/>
          <p:nvPr/>
        </p:nvSpPr>
        <p:spPr>
          <a:xfrm>
            <a:off x="0" y="0"/>
            <a:ext cx="6537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6" name="Google Shape;486;p12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</p:grpSpPr>
        <p:sp>
          <p:nvSpPr>
            <p:cNvPr id="487" name="Google Shape;487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0" name="Google Shape;490;p12"/>
          <p:cNvGrpSpPr/>
          <p:nvPr/>
        </p:nvGrpSpPr>
        <p:grpSpPr>
          <a:xfrm>
            <a:off x="322384" y="657975"/>
            <a:ext cx="666347" cy="666373"/>
            <a:chOff x="7134700" y="414375"/>
            <a:chExt cx="501919" cy="501900"/>
          </a:xfrm>
        </p:grpSpPr>
        <p:sp>
          <p:nvSpPr>
            <p:cNvPr id="491" name="Google Shape;491;p12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2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2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2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2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2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2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2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2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2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2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2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2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2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2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2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7" name="Google Shape;507;p12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</p:grpSpPr>
        <p:sp>
          <p:nvSpPr>
            <p:cNvPr id="508" name="Google Shape;508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1" name="Google Shape;511;p12"/>
          <p:cNvSpPr txBox="1"/>
          <p:nvPr>
            <p:ph idx="12" type="sldNum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>
            <a:off x="6100358" y="13"/>
            <a:ext cx="3050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-175" y="1541675"/>
            <a:ext cx="6870000" cy="206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3"/>
          <p:cNvGrpSpPr/>
          <p:nvPr/>
        </p:nvGrpSpPr>
        <p:grpSpPr>
          <a:xfrm>
            <a:off x="8477595" y="4477088"/>
            <a:ext cx="666403" cy="666424"/>
            <a:chOff x="7996345" y="980275"/>
            <a:chExt cx="666403" cy="666424"/>
          </a:xfrm>
        </p:grpSpPr>
        <p:sp>
          <p:nvSpPr>
            <p:cNvPr id="109" name="Google Shape;109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" name="Google Shape;125;p3"/>
          <p:cNvGrpSpPr/>
          <p:nvPr/>
        </p:nvGrpSpPr>
        <p:grpSpPr>
          <a:xfrm>
            <a:off x="7042555" y="1541664"/>
            <a:ext cx="508369" cy="2060087"/>
            <a:chOff x="7022220" y="1541675"/>
            <a:chExt cx="464052" cy="1880499"/>
          </a:xfrm>
        </p:grpSpPr>
        <p:sp>
          <p:nvSpPr>
            <p:cNvPr id="126" name="Google Shape;126;p3"/>
            <p:cNvSpPr/>
            <p:nvPr/>
          </p:nvSpPr>
          <p:spPr>
            <a:xfrm>
              <a:off x="7022220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224547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7426873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022220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224547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426873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022220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7224547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7426873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7022220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7224547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426873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022220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7224547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426873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022220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224547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426873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022220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224547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426873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022220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224547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426873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7022220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7224547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7426873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7022220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7224547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7426873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" name="Google Shape;156;p3"/>
          <p:cNvGrpSpPr/>
          <p:nvPr/>
        </p:nvGrpSpPr>
        <p:grpSpPr>
          <a:xfrm>
            <a:off x="-225" y="2135380"/>
            <a:ext cx="301822" cy="872770"/>
            <a:chOff x="-225" y="1987280"/>
            <a:chExt cx="318950" cy="922298"/>
          </a:xfrm>
        </p:grpSpPr>
        <p:sp>
          <p:nvSpPr>
            <p:cNvPr id="157" name="Google Shape;157;p3"/>
            <p:cNvSpPr/>
            <p:nvPr/>
          </p:nvSpPr>
          <p:spPr>
            <a:xfrm>
              <a:off x="-175" y="1987280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3"/>
          <p:cNvGrpSpPr/>
          <p:nvPr/>
        </p:nvGrpSpPr>
        <p:grpSpPr>
          <a:xfrm>
            <a:off x="8842175" y="668859"/>
            <a:ext cx="301822" cy="872807"/>
            <a:chOff x="-225" y="2255817"/>
            <a:chExt cx="318950" cy="922336"/>
          </a:xfrm>
        </p:grpSpPr>
        <p:sp>
          <p:nvSpPr>
            <p:cNvPr id="162" name="Google Shape;162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" name="Google Shape;166;p3"/>
          <p:cNvGrpSpPr/>
          <p:nvPr/>
        </p:nvGrpSpPr>
        <p:grpSpPr>
          <a:xfrm>
            <a:off x="6100350" y="4270684"/>
            <a:ext cx="301822" cy="872807"/>
            <a:chOff x="-225" y="2255817"/>
            <a:chExt cx="318950" cy="922336"/>
          </a:xfrm>
        </p:grpSpPr>
        <p:sp>
          <p:nvSpPr>
            <p:cNvPr id="167" name="Google Shape;167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" name="Google Shape;171;p3"/>
          <p:cNvGrpSpPr/>
          <p:nvPr/>
        </p:nvGrpSpPr>
        <p:grpSpPr>
          <a:xfrm>
            <a:off x="685795" y="0"/>
            <a:ext cx="666403" cy="666424"/>
            <a:chOff x="7996345" y="980275"/>
            <a:chExt cx="666403" cy="666424"/>
          </a:xfrm>
        </p:grpSpPr>
        <p:sp>
          <p:nvSpPr>
            <p:cNvPr id="172" name="Google Shape;172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3"/>
          <p:cNvSpPr txBox="1"/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3"/>
          <p:cNvSpPr txBox="1"/>
          <p:nvPr>
            <p:ph idx="1" type="subTitle"/>
          </p:nvPr>
        </p:nvSpPr>
        <p:spPr>
          <a:xfrm>
            <a:off x="603425" y="2604674"/>
            <a:ext cx="5497200" cy="37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4"/>
          <p:cNvGrpSpPr/>
          <p:nvPr/>
        </p:nvGrpSpPr>
        <p:grpSpPr>
          <a:xfrm>
            <a:off x="-175" y="0"/>
            <a:ext cx="9158125" cy="5149862"/>
            <a:chOff x="-175" y="0"/>
            <a:chExt cx="9158125" cy="5149862"/>
          </a:xfrm>
        </p:grpSpPr>
        <p:sp>
          <p:nvSpPr>
            <p:cNvPr id="192" name="Google Shape;192;p4"/>
            <p:cNvSpPr/>
            <p:nvPr/>
          </p:nvSpPr>
          <p:spPr>
            <a:xfrm>
              <a:off x="0" y="0"/>
              <a:ext cx="78456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3" name="Google Shape;193;p4"/>
            <p:cNvGrpSpPr/>
            <p:nvPr/>
          </p:nvGrpSpPr>
          <p:grpSpPr>
            <a:xfrm>
              <a:off x="-175" y="664293"/>
              <a:ext cx="318794" cy="653721"/>
              <a:chOff x="5385375" y="498300"/>
              <a:chExt cx="802200" cy="556500"/>
            </a:xfrm>
          </p:grpSpPr>
          <p:sp>
            <p:nvSpPr>
              <p:cNvPr id="194" name="Google Shape;194;p4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4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4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7" name="Google Shape;197;p4"/>
            <p:cNvSpPr/>
            <p:nvPr/>
          </p:nvSpPr>
          <p:spPr>
            <a:xfrm>
              <a:off x="666125" y="660475"/>
              <a:ext cx="666300" cy="666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9" name="Google Shape;199;p4"/>
            <p:cNvGrpSpPr/>
            <p:nvPr/>
          </p:nvGrpSpPr>
          <p:grpSpPr>
            <a:xfrm>
              <a:off x="8994728" y="670955"/>
              <a:ext cx="149289" cy="653721"/>
              <a:chOff x="5385375" y="498300"/>
              <a:chExt cx="802200" cy="556500"/>
            </a:xfrm>
          </p:grpSpPr>
          <p:sp>
            <p:nvSpPr>
              <p:cNvPr id="200" name="Google Shape;200;p4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4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4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4"/>
            <p:cNvGrpSpPr/>
            <p:nvPr/>
          </p:nvGrpSpPr>
          <p:grpSpPr>
            <a:xfrm>
              <a:off x="7508545" y="3014000"/>
              <a:ext cx="666403" cy="1475799"/>
              <a:chOff x="7508545" y="664625"/>
              <a:chExt cx="666403" cy="1475799"/>
            </a:xfrm>
          </p:grpSpPr>
          <p:sp>
            <p:nvSpPr>
              <p:cNvPr id="204" name="Google Shape;204;p4"/>
              <p:cNvSpPr/>
              <p:nvPr/>
            </p:nvSpPr>
            <p:spPr>
              <a:xfrm>
                <a:off x="7508545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4"/>
              <p:cNvSpPr/>
              <p:nvPr/>
            </p:nvSpPr>
            <p:spPr>
              <a:xfrm>
                <a:off x="7710872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4"/>
              <p:cNvSpPr/>
              <p:nvPr/>
            </p:nvSpPr>
            <p:spPr>
              <a:xfrm>
                <a:off x="7913198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4"/>
              <p:cNvSpPr/>
              <p:nvPr/>
            </p:nvSpPr>
            <p:spPr>
              <a:xfrm>
                <a:off x="7508545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4"/>
              <p:cNvSpPr/>
              <p:nvPr/>
            </p:nvSpPr>
            <p:spPr>
              <a:xfrm>
                <a:off x="7710872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4"/>
              <p:cNvSpPr/>
              <p:nvPr/>
            </p:nvSpPr>
            <p:spPr>
              <a:xfrm>
                <a:off x="7913198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4"/>
              <p:cNvSpPr/>
              <p:nvPr/>
            </p:nvSpPr>
            <p:spPr>
              <a:xfrm>
                <a:off x="7508545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4"/>
              <p:cNvSpPr/>
              <p:nvPr/>
            </p:nvSpPr>
            <p:spPr>
              <a:xfrm>
                <a:off x="7710872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4"/>
              <p:cNvSpPr/>
              <p:nvPr/>
            </p:nvSpPr>
            <p:spPr>
              <a:xfrm>
                <a:off x="7913198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4"/>
              <p:cNvSpPr/>
              <p:nvPr/>
            </p:nvSpPr>
            <p:spPr>
              <a:xfrm>
                <a:off x="7508545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4"/>
              <p:cNvSpPr/>
              <p:nvPr/>
            </p:nvSpPr>
            <p:spPr>
              <a:xfrm>
                <a:off x="7710872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4"/>
              <p:cNvSpPr/>
              <p:nvPr/>
            </p:nvSpPr>
            <p:spPr>
              <a:xfrm>
                <a:off x="7913198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4"/>
              <p:cNvSpPr/>
              <p:nvPr/>
            </p:nvSpPr>
            <p:spPr>
              <a:xfrm>
                <a:off x="8115524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4"/>
              <p:cNvSpPr/>
              <p:nvPr/>
            </p:nvSpPr>
            <p:spPr>
              <a:xfrm>
                <a:off x="8115524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4"/>
              <p:cNvSpPr/>
              <p:nvPr/>
            </p:nvSpPr>
            <p:spPr>
              <a:xfrm>
                <a:off x="8115524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4"/>
              <p:cNvSpPr/>
              <p:nvPr/>
            </p:nvSpPr>
            <p:spPr>
              <a:xfrm>
                <a:off x="8115549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4"/>
              <p:cNvSpPr/>
              <p:nvPr/>
            </p:nvSpPr>
            <p:spPr>
              <a:xfrm>
                <a:off x="7508545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4"/>
              <p:cNvSpPr/>
              <p:nvPr/>
            </p:nvSpPr>
            <p:spPr>
              <a:xfrm>
                <a:off x="7710872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4"/>
              <p:cNvSpPr/>
              <p:nvPr/>
            </p:nvSpPr>
            <p:spPr>
              <a:xfrm>
                <a:off x="7913198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4"/>
              <p:cNvSpPr/>
              <p:nvPr/>
            </p:nvSpPr>
            <p:spPr>
              <a:xfrm>
                <a:off x="7508545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4"/>
              <p:cNvSpPr/>
              <p:nvPr/>
            </p:nvSpPr>
            <p:spPr>
              <a:xfrm>
                <a:off x="7710872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4"/>
              <p:cNvSpPr/>
              <p:nvPr/>
            </p:nvSpPr>
            <p:spPr>
              <a:xfrm>
                <a:off x="7913198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4"/>
              <p:cNvSpPr/>
              <p:nvPr/>
            </p:nvSpPr>
            <p:spPr>
              <a:xfrm>
                <a:off x="7508545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4"/>
              <p:cNvSpPr/>
              <p:nvPr/>
            </p:nvSpPr>
            <p:spPr>
              <a:xfrm>
                <a:off x="7710872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4"/>
              <p:cNvSpPr/>
              <p:nvPr/>
            </p:nvSpPr>
            <p:spPr>
              <a:xfrm>
                <a:off x="7913198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4"/>
              <p:cNvSpPr/>
              <p:nvPr/>
            </p:nvSpPr>
            <p:spPr>
              <a:xfrm>
                <a:off x="7508545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4"/>
              <p:cNvSpPr/>
              <p:nvPr/>
            </p:nvSpPr>
            <p:spPr>
              <a:xfrm>
                <a:off x="7710872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4"/>
              <p:cNvSpPr/>
              <p:nvPr/>
            </p:nvSpPr>
            <p:spPr>
              <a:xfrm>
                <a:off x="7913198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4"/>
              <p:cNvSpPr/>
              <p:nvPr/>
            </p:nvSpPr>
            <p:spPr>
              <a:xfrm>
                <a:off x="8115524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4"/>
              <p:cNvSpPr/>
              <p:nvPr/>
            </p:nvSpPr>
            <p:spPr>
              <a:xfrm>
                <a:off x="8115524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4"/>
              <p:cNvSpPr/>
              <p:nvPr/>
            </p:nvSpPr>
            <p:spPr>
              <a:xfrm>
                <a:off x="8115524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4"/>
              <p:cNvSpPr/>
              <p:nvPr/>
            </p:nvSpPr>
            <p:spPr>
              <a:xfrm>
                <a:off x="8115549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6" name="Google Shape;236;p4"/>
            <p:cNvGrpSpPr/>
            <p:nvPr/>
          </p:nvGrpSpPr>
          <p:grpSpPr>
            <a:xfrm>
              <a:off x="666070" y="4483438"/>
              <a:ext cx="666403" cy="666424"/>
              <a:chOff x="7996345" y="980275"/>
              <a:chExt cx="666403" cy="666424"/>
            </a:xfrm>
          </p:grpSpPr>
          <p:sp>
            <p:nvSpPr>
              <p:cNvPr id="237" name="Google Shape;237;p4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4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4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4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4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4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4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4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4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4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4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4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4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4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4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4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3" name="Google Shape;253;p4"/>
          <p:cNvSpPr txBox="1"/>
          <p:nvPr>
            <p:ph idx="1" type="body"/>
          </p:nvPr>
        </p:nvSpPr>
        <p:spPr>
          <a:xfrm>
            <a:off x="1699000" y="660475"/>
            <a:ext cx="5045400" cy="382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SemiBold"/>
              <a:buChar char="▪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indent="-457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indent="-457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indent="-457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indent="-457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indent="-457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indent="-457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indent="-457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indent="-457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/>
        </p:txBody>
      </p:sp>
      <p:sp>
        <p:nvSpPr>
          <p:cNvPr id="254" name="Google Shape;254;p4"/>
          <p:cNvSpPr txBox="1"/>
          <p:nvPr/>
        </p:nvSpPr>
        <p:spPr>
          <a:xfrm>
            <a:off x="666125" y="574543"/>
            <a:ext cx="6663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</a:rPr>
              <a:t>“</a:t>
            </a:r>
            <a:endParaRPr sz="9600">
              <a:solidFill>
                <a:schemeClr val="lt1"/>
              </a:solidFill>
            </a:endParaRPr>
          </a:p>
        </p:txBody>
      </p:sp>
      <p:sp>
        <p:nvSpPr>
          <p:cNvPr id="255" name="Google Shape;255;p4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5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258" name="Google Shape;258;p5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1" name="Google Shape;261;p5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262" name="Google Shape;262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5" name="Google Shape;265;p5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266" name="Google Shape;266;p5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5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5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5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5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5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2" name="Google Shape;282;p5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283" name="Google Shape;283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86" name="Google Shape;286;p5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87" name="Google Shape;287;p5"/>
          <p:cNvSpPr txBox="1"/>
          <p:nvPr>
            <p:ph idx="1" type="body"/>
          </p:nvPr>
        </p:nvSpPr>
        <p:spPr>
          <a:xfrm>
            <a:off x="1199775" y="1599700"/>
            <a:ext cx="6650700" cy="288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/>
        </p:txBody>
      </p:sp>
      <p:sp>
        <p:nvSpPr>
          <p:cNvPr id="288" name="Google Shape;288;p5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6"/>
          <p:cNvSpPr/>
          <p:nvPr/>
        </p:nvSpPr>
        <p:spPr>
          <a:xfrm>
            <a:off x="6100358" y="13"/>
            <a:ext cx="3050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6"/>
          <p:cNvSpPr/>
          <p:nvPr/>
        </p:nvSpPr>
        <p:spPr>
          <a:xfrm>
            <a:off x="8504250" y="4489800"/>
            <a:ext cx="653700" cy="6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6"/>
          <p:cNvSpPr/>
          <p:nvPr/>
        </p:nvSpPr>
        <p:spPr>
          <a:xfrm>
            <a:off x="322375" y="646500"/>
            <a:ext cx="4470600" cy="6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" name="Google Shape;293;p6"/>
          <p:cNvGrpSpPr/>
          <p:nvPr/>
        </p:nvGrpSpPr>
        <p:grpSpPr>
          <a:xfrm>
            <a:off x="-207" y="646493"/>
            <a:ext cx="155867" cy="653721"/>
            <a:chOff x="5385375" y="498300"/>
            <a:chExt cx="802200" cy="556500"/>
          </a:xfrm>
        </p:grpSpPr>
        <p:sp>
          <p:nvSpPr>
            <p:cNvPr id="294" name="Google Shape;294;p6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" name="Google Shape;297;p6"/>
          <p:cNvGrpSpPr/>
          <p:nvPr/>
        </p:nvGrpSpPr>
        <p:grpSpPr>
          <a:xfrm>
            <a:off x="5434002" y="4483463"/>
            <a:ext cx="666347" cy="666373"/>
            <a:chOff x="7134700" y="414375"/>
            <a:chExt cx="501919" cy="501900"/>
          </a:xfrm>
        </p:grpSpPr>
        <p:sp>
          <p:nvSpPr>
            <p:cNvPr id="298" name="Google Shape;298;p6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4" name="Google Shape;314;p6"/>
          <p:cNvGrpSpPr/>
          <p:nvPr/>
        </p:nvGrpSpPr>
        <p:grpSpPr>
          <a:xfrm rot="-5400000">
            <a:off x="8018100" y="-167410"/>
            <a:ext cx="318554" cy="653721"/>
            <a:chOff x="5385375" y="498300"/>
            <a:chExt cx="802200" cy="556500"/>
          </a:xfrm>
        </p:grpSpPr>
        <p:sp>
          <p:nvSpPr>
            <p:cNvPr id="315" name="Google Shape;315;p6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8" name="Google Shape;318;p6"/>
          <p:cNvSpPr txBox="1"/>
          <p:nvPr>
            <p:ph type="title"/>
          </p:nvPr>
        </p:nvSpPr>
        <p:spPr>
          <a:xfrm>
            <a:off x="508700" y="646500"/>
            <a:ext cx="42843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9" name="Google Shape;319;p6"/>
          <p:cNvSpPr txBox="1"/>
          <p:nvPr>
            <p:ph idx="1" type="body"/>
          </p:nvPr>
        </p:nvSpPr>
        <p:spPr>
          <a:xfrm>
            <a:off x="508700" y="1599700"/>
            <a:ext cx="4284300" cy="288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/>
        </p:txBody>
      </p:sp>
      <p:sp>
        <p:nvSpPr>
          <p:cNvPr id="320" name="Google Shape;320;p6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7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23" name="Google Shape;323;p7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6" name="Google Shape;326;p7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27" name="Google Shape;327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0" name="Google Shape;330;p7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331" name="Google Shape;331;p7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7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7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7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7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7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7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7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7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7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7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7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7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7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7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7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7" name="Google Shape;347;p7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51" name="Google Shape;351;p7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52" name="Google Shape;352;p7"/>
          <p:cNvSpPr txBox="1"/>
          <p:nvPr>
            <p:ph idx="1" type="body"/>
          </p:nvPr>
        </p:nvSpPr>
        <p:spPr>
          <a:xfrm>
            <a:off x="1172650" y="1599700"/>
            <a:ext cx="3447300" cy="28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353" name="Google Shape;353;p7"/>
          <p:cNvSpPr txBox="1"/>
          <p:nvPr>
            <p:ph idx="2" type="body"/>
          </p:nvPr>
        </p:nvSpPr>
        <p:spPr>
          <a:xfrm>
            <a:off x="5056888" y="1599700"/>
            <a:ext cx="3447300" cy="28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354" name="Google Shape;354;p7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8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57" name="Google Shape;357;p8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0" name="Google Shape;360;p8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61" name="Google Shape;361;p8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8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8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4" name="Google Shape;364;p8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365" name="Google Shape;365;p8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8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8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8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8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8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8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8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8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8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8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1" name="Google Shape;381;p8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382" name="Google Shape;382;p8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8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8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85" name="Google Shape;385;p8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86" name="Google Shape;386;p8"/>
          <p:cNvSpPr txBox="1"/>
          <p:nvPr>
            <p:ph idx="1" type="body"/>
          </p:nvPr>
        </p:nvSpPr>
        <p:spPr>
          <a:xfrm>
            <a:off x="1165875" y="1599700"/>
            <a:ext cx="2257200" cy="28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387" name="Google Shape;387;p8"/>
          <p:cNvSpPr txBox="1"/>
          <p:nvPr>
            <p:ph idx="2" type="body"/>
          </p:nvPr>
        </p:nvSpPr>
        <p:spPr>
          <a:xfrm>
            <a:off x="3706438" y="1599700"/>
            <a:ext cx="2257200" cy="28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388" name="Google Shape;388;p8"/>
          <p:cNvSpPr txBox="1"/>
          <p:nvPr>
            <p:ph idx="3" type="body"/>
          </p:nvPr>
        </p:nvSpPr>
        <p:spPr>
          <a:xfrm>
            <a:off x="6247001" y="1599700"/>
            <a:ext cx="2257200" cy="28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389" name="Google Shape;389;p8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9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92" name="Google Shape;392;p9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5" name="Google Shape;395;p9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96" name="Google Shape;396;p9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9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9" name="Google Shape;399;p9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400" name="Google Shape;400;p9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9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9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9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9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9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9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9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6" name="Google Shape;416;p9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417" name="Google Shape;417;p9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9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9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0" name="Google Shape;420;p9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21" name="Google Shape;421;p9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0"/>
          <p:cNvSpPr/>
          <p:nvPr/>
        </p:nvSpPr>
        <p:spPr>
          <a:xfrm>
            <a:off x="8504250" y="4489800"/>
            <a:ext cx="653700" cy="6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10"/>
          <p:cNvSpPr/>
          <p:nvPr/>
        </p:nvSpPr>
        <p:spPr>
          <a:xfrm>
            <a:off x="0" y="0"/>
            <a:ext cx="6537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10"/>
          <p:cNvSpPr/>
          <p:nvPr/>
        </p:nvSpPr>
        <p:spPr>
          <a:xfrm>
            <a:off x="322375" y="4489799"/>
            <a:ext cx="7524000" cy="33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6" name="Google Shape;426;p10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</p:grpSpPr>
        <p:sp>
          <p:nvSpPr>
            <p:cNvPr id="427" name="Google Shape;427;p10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0" name="Google Shape;430;p10"/>
          <p:cNvGrpSpPr/>
          <p:nvPr/>
        </p:nvGrpSpPr>
        <p:grpSpPr>
          <a:xfrm>
            <a:off x="322384" y="657975"/>
            <a:ext cx="666347" cy="666373"/>
            <a:chOff x="7134700" y="414375"/>
            <a:chExt cx="501919" cy="501900"/>
          </a:xfrm>
        </p:grpSpPr>
        <p:sp>
          <p:nvSpPr>
            <p:cNvPr id="431" name="Google Shape;431;p10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10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</p:grpSpPr>
        <p:sp>
          <p:nvSpPr>
            <p:cNvPr id="448" name="Google Shape;448;p10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1" name="Google Shape;451;p10"/>
          <p:cNvSpPr txBox="1"/>
          <p:nvPr>
            <p:ph idx="1" type="body"/>
          </p:nvPr>
        </p:nvSpPr>
        <p:spPr>
          <a:xfrm>
            <a:off x="650725" y="4489800"/>
            <a:ext cx="7195800" cy="33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52" name="Google Shape;452;p10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314800" y="1599700"/>
            <a:ext cx="7189500" cy="28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810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810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810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810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810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810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g"/><Relationship Id="rId4" Type="http://schemas.openxmlformats.org/officeDocument/2006/relationships/image" Target="../media/image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gif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8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3"/>
          <p:cNvSpPr txBox="1"/>
          <p:nvPr>
            <p:ph type="ctrTitle"/>
          </p:nvPr>
        </p:nvSpPr>
        <p:spPr>
          <a:xfrm>
            <a:off x="503925" y="1512575"/>
            <a:ext cx="5740200" cy="206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Efficient Subwindow Search For Object Localization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2"/>
          <p:cNvSpPr txBox="1"/>
          <p:nvPr>
            <p:ph type="title"/>
          </p:nvPr>
        </p:nvSpPr>
        <p:spPr>
          <a:xfrm>
            <a:off x="2837525" y="664300"/>
            <a:ext cx="5666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Top-down Segmentation</a:t>
            </a:r>
            <a:endParaRPr/>
          </a:p>
        </p:txBody>
      </p:sp>
      <p:sp>
        <p:nvSpPr>
          <p:cNvPr id="579" name="Google Shape;579;p22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0" name="Google Shape;580;p22"/>
          <p:cNvPicPr preferRelativeResize="0"/>
          <p:nvPr/>
        </p:nvPicPr>
        <p:blipFill rotWithShape="1">
          <a:blip r:embed="rId3">
            <a:alphaModFix/>
          </a:blip>
          <a:srcRect b="6227" l="24137" r="25026" t="23562"/>
          <a:stretch/>
        </p:blipFill>
        <p:spPr>
          <a:xfrm>
            <a:off x="1149100" y="1383600"/>
            <a:ext cx="3486325" cy="3611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22"/>
          <p:cNvPicPr preferRelativeResize="0"/>
          <p:nvPr/>
        </p:nvPicPr>
        <p:blipFill rotWithShape="1">
          <a:blip r:embed="rId4">
            <a:alphaModFix/>
          </a:blip>
          <a:srcRect b="24943" l="50818" r="34080" t="43994"/>
          <a:stretch/>
        </p:blipFill>
        <p:spPr>
          <a:xfrm>
            <a:off x="5120025" y="1352300"/>
            <a:ext cx="3286552" cy="319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3"/>
          <p:cNvSpPr txBox="1"/>
          <p:nvPr>
            <p:ph type="title"/>
          </p:nvPr>
        </p:nvSpPr>
        <p:spPr>
          <a:xfrm>
            <a:off x="2837525" y="664300"/>
            <a:ext cx="5666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Top-down Segmentation</a:t>
            </a:r>
            <a:endParaRPr/>
          </a:p>
        </p:txBody>
      </p:sp>
      <p:sp>
        <p:nvSpPr>
          <p:cNvPr id="587" name="Google Shape;587;p23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8" name="Google Shape;588;p23"/>
          <p:cNvPicPr preferRelativeResize="0"/>
          <p:nvPr/>
        </p:nvPicPr>
        <p:blipFill rotWithShape="1">
          <a:blip r:embed="rId3">
            <a:alphaModFix/>
          </a:blip>
          <a:srcRect b="0" l="0" r="2856" t="3735"/>
          <a:stretch/>
        </p:blipFill>
        <p:spPr>
          <a:xfrm>
            <a:off x="1348375" y="1672800"/>
            <a:ext cx="6421599" cy="29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4"/>
          <p:cNvSpPr txBox="1"/>
          <p:nvPr>
            <p:ph type="title"/>
          </p:nvPr>
        </p:nvSpPr>
        <p:spPr>
          <a:xfrm>
            <a:off x="2837525" y="664300"/>
            <a:ext cx="5666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Combining</a:t>
            </a:r>
            <a:endParaRPr/>
          </a:p>
        </p:txBody>
      </p:sp>
      <p:sp>
        <p:nvSpPr>
          <p:cNvPr id="594" name="Google Shape;594;p24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5" name="Google Shape;59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4500" y="1439125"/>
            <a:ext cx="6088740" cy="35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5"/>
          <p:cNvSpPr txBox="1"/>
          <p:nvPr>
            <p:ph type="title"/>
          </p:nvPr>
        </p:nvSpPr>
        <p:spPr>
          <a:xfrm>
            <a:off x="3595750" y="664300"/>
            <a:ext cx="49086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601" name="Google Shape;601;p25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2" name="Google Shape;60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1600" y="1783075"/>
            <a:ext cx="6400800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26"/>
          <p:cNvSpPr txBox="1"/>
          <p:nvPr>
            <p:ph type="ctrTitle"/>
          </p:nvPr>
        </p:nvSpPr>
        <p:spPr>
          <a:xfrm>
            <a:off x="503925" y="1512575"/>
            <a:ext cx="6179400" cy="206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Object Detection with Discriminatively Trained Part Based Models</a:t>
            </a:r>
            <a:endParaRPr sz="3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27"/>
          <p:cNvSpPr txBox="1"/>
          <p:nvPr>
            <p:ph type="title"/>
          </p:nvPr>
        </p:nvSpPr>
        <p:spPr>
          <a:xfrm>
            <a:off x="3056400" y="664300"/>
            <a:ext cx="54480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Dalal Trigg’s work</a:t>
            </a:r>
            <a:endParaRPr/>
          </a:p>
        </p:txBody>
      </p:sp>
      <p:sp>
        <p:nvSpPr>
          <p:cNvPr id="613" name="Google Shape;613;p27"/>
          <p:cNvSpPr txBox="1"/>
          <p:nvPr>
            <p:ph idx="1" type="body"/>
          </p:nvPr>
        </p:nvSpPr>
        <p:spPr>
          <a:xfrm>
            <a:off x="801125" y="1552800"/>
            <a:ext cx="8532300" cy="342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Sliding window Technique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HOG + SVM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pyramid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27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5" name="Google Shape;61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2100" y="1582400"/>
            <a:ext cx="3620275" cy="3363800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27"/>
          <p:cNvSpPr/>
          <p:nvPr/>
        </p:nvSpPr>
        <p:spPr>
          <a:xfrm>
            <a:off x="6186538" y="2399800"/>
            <a:ext cx="1391400" cy="1997700"/>
          </a:xfrm>
          <a:prstGeom prst="rect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8"/>
          <p:cNvSpPr txBox="1"/>
          <p:nvPr>
            <p:ph type="title"/>
          </p:nvPr>
        </p:nvSpPr>
        <p:spPr>
          <a:xfrm>
            <a:off x="3056400" y="664300"/>
            <a:ext cx="54480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Dalal Trigg’s work</a:t>
            </a:r>
            <a:endParaRPr/>
          </a:p>
        </p:txBody>
      </p:sp>
      <p:sp>
        <p:nvSpPr>
          <p:cNvPr id="622" name="Google Shape;622;p28"/>
          <p:cNvSpPr txBox="1"/>
          <p:nvPr>
            <p:ph idx="1" type="body"/>
          </p:nvPr>
        </p:nvSpPr>
        <p:spPr>
          <a:xfrm>
            <a:off x="801125" y="1552800"/>
            <a:ext cx="8532300" cy="342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Sliding window Technique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HOG + SVM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pyramid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28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4" name="Google Shape;62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2100" y="1582400"/>
            <a:ext cx="3620275" cy="3363800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28"/>
          <p:cNvSpPr/>
          <p:nvPr/>
        </p:nvSpPr>
        <p:spPr>
          <a:xfrm>
            <a:off x="6186538" y="2399800"/>
            <a:ext cx="1391400" cy="1997700"/>
          </a:xfrm>
          <a:prstGeom prst="rect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6" name="Google Shape;626;p28"/>
          <p:cNvPicPr preferRelativeResize="0"/>
          <p:nvPr/>
        </p:nvPicPr>
        <p:blipFill rotWithShape="1">
          <a:blip r:embed="rId4">
            <a:alphaModFix/>
          </a:blip>
          <a:srcRect b="5153" l="0" r="0" t="24438"/>
          <a:stretch/>
        </p:blipFill>
        <p:spPr>
          <a:xfrm>
            <a:off x="1519150" y="3118925"/>
            <a:ext cx="3397650" cy="1915150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28"/>
          <p:cNvSpPr/>
          <p:nvPr/>
        </p:nvSpPr>
        <p:spPr>
          <a:xfrm>
            <a:off x="3791175" y="3251825"/>
            <a:ext cx="1055400" cy="132900"/>
          </a:xfrm>
          <a:prstGeom prst="rect">
            <a:avLst/>
          </a:prstGeom>
          <a:solidFill>
            <a:srgbClr val="DEF0D7"/>
          </a:solidFill>
          <a:ln cap="flat" cmpd="sng" w="9525">
            <a:solidFill>
              <a:srgbClr val="D5E9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29"/>
          <p:cNvSpPr txBox="1"/>
          <p:nvPr>
            <p:ph type="title"/>
          </p:nvPr>
        </p:nvSpPr>
        <p:spPr>
          <a:xfrm>
            <a:off x="3056400" y="664300"/>
            <a:ext cx="54480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based model</a:t>
            </a:r>
            <a:endParaRPr/>
          </a:p>
        </p:txBody>
      </p:sp>
      <p:sp>
        <p:nvSpPr>
          <p:cNvPr id="633" name="Google Shape;633;p29"/>
          <p:cNvSpPr txBox="1"/>
          <p:nvPr>
            <p:ph idx="1" type="body"/>
          </p:nvPr>
        </p:nvSpPr>
        <p:spPr>
          <a:xfrm>
            <a:off x="762050" y="1373000"/>
            <a:ext cx="8532300" cy="393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HOG feature * SVM for the total body 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Get score 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Image -&gt; doubled the resolution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SVM for individual part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Subtract penalty score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Once completed sum them up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Based on the final score! Decision taken human or not</a:t>
            </a:r>
            <a:endParaRPr/>
          </a:p>
        </p:txBody>
      </p:sp>
      <p:sp>
        <p:nvSpPr>
          <p:cNvPr id="634" name="Google Shape;634;p29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0"/>
          <p:cNvSpPr txBox="1"/>
          <p:nvPr/>
        </p:nvSpPr>
        <p:spPr>
          <a:xfrm>
            <a:off x="1106100" y="2209500"/>
            <a:ext cx="7015500" cy="10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b="1" sz="4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/>
          <p:nvPr>
            <p:ph type="title"/>
          </p:nvPr>
        </p:nvSpPr>
        <p:spPr>
          <a:xfrm>
            <a:off x="2603025" y="664300"/>
            <a:ext cx="59013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 used</a:t>
            </a:r>
            <a:endParaRPr/>
          </a:p>
        </p:txBody>
      </p:sp>
      <p:sp>
        <p:nvSpPr>
          <p:cNvPr id="522" name="Google Shape;522;p14"/>
          <p:cNvSpPr txBox="1"/>
          <p:nvPr>
            <p:ph idx="1" type="body"/>
          </p:nvPr>
        </p:nvSpPr>
        <p:spPr>
          <a:xfrm>
            <a:off x="918375" y="1610825"/>
            <a:ext cx="6650700" cy="342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Branch and Bound Scheme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Quality Bound</a:t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</p:txBody>
      </p:sp>
      <p:sp>
        <p:nvSpPr>
          <p:cNvPr id="523" name="Google Shape;523;p14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4" name="Google Shape;52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2800" y="1758825"/>
            <a:ext cx="3861549" cy="241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0591" y="2294600"/>
            <a:ext cx="1636775" cy="433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5400" y="2294600"/>
            <a:ext cx="1830100" cy="48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05750" y="3042313"/>
            <a:ext cx="4076700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14"/>
          <p:cNvSpPr txBox="1"/>
          <p:nvPr/>
        </p:nvSpPr>
        <p:spPr>
          <a:xfrm>
            <a:off x="1407025" y="4178600"/>
            <a:ext cx="3945900" cy="9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arlow Light"/>
              <a:buChar char="➔"/>
            </a:pPr>
            <a:r>
              <a:rPr lang="en" sz="1800">
                <a:latin typeface="Barlow Light"/>
                <a:ea typeface="Barlow Light"/>
                <a:cs typeface="Barlow Light"/>
                <a:sym typeface="Barlow Light"/>
              </a:rPr>
              <a:t>Linear classifiers</a:t>
            </a:r>
            <a:endParaRPr sz="18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arlow Light"/>
              <a:buChar char="➔"/>
            </a:pPr>
            <a:r>
              <a:rPr lang="en" sz="1800">
                <a:latin typeface="Barlow Light"/>
                <a:ea typeface="Barlow Light"/>
                <a:cs typeface="Barlow Light"/>
                <a:sym typeface="Barlow Light"/>
              </a:rPr>
              <a:t>Spatial Pyramid Features</a:t>
            </a:r>
            <a:endParaRPr sz="180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5"/>
          <p:cNvSpPr txBox="1"/>
          <p:nvPr>
            <p:ph type="title"/>
          </p:nvPr>
        </p:nvSpPr>
        <p:spPr>
          <a:xfrm>
            <a:off x="2618650" y="664300"/>
            <a:ext cx="5885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endParaRPr/>
          </a:p>
        </p:txBody>
      </p:sp>
      <p:sp>
        <p:nvSpPr>
          <p:cNvPr id="534" name="Google Shape;534;p15"/>
          <p:cNvSpPr txBox="1"/>
          <p:nvPr>
            <p:ph idx="1" type="body"/>
          </p:nvPr>
        </p:nvSpPr>
        <p:spPr>
          <a:xfrm>
            <a:off x="1199775" y="1599700"/>
            <a:ext cx="7625400" cy="288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Best-suited for Bounding  box on objects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 Guarantees to find the globally optimal solution.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Fast and Efficient</a:t>
            </a:r>
            <a:endParaRPr/>
          </a:p>
        </p:txBody>
      </p:sp>
      <p:sp>
        <p:nvSpPr>
          <p:cNvPr id="535" name="Google Shape;535;p15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16"/>
          <p:cNvSpPr txBox="1"/>
          <p:nvPr>
            <p:ph type="title"/>
          </p:nvPr>
        </p:nvSpPr>
        <p:spPr>
          <a:xfrm>
            <a:off x="2696825" y="664300"/>
            <a:ext cx="58074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</a:t>
            </a:r>
            <a:r>
              <a:rPr lang="en"/>
              <a:t>dvantages</a:t>
            </a:r>
            <a:endParaRPr/>
          </a:p>
        </p:txBody>
      </p:sp>
      <p:sp>
        <p:nvSpPr>
          <p:cNvPr id="541" name="Google Shape;541;p16"/>
          <p:cNvSpPr txBox="1"/>
          <p:nvPr>
            <p:ph idx="1" type="body"/>
          </p:nvPr>
        </p:nvSpPr>
        <p:spPr>
          <a:xfrm>
            <a:off x="1121600" y="1529350"/>
            <a:ext cx="7906800" cy="288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Computational complexity varies widely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In the worst case it takes time as Sliding window Technique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Highly related to the optimal confidence levels</a:t>
            </a:r>
            <a:endParaRPr/>
          </a:p>
        </p:txBody>
      </p:sp>
      <p:sp>
        <p:nvSpPr>
          <p:cNvPr id="542" name="Google Shape;542;p16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7"/>
          <p:cNvSpPr txBox="1"/>
          <p:nvPr>
            <p:ph type="ctrTitle"/>
          </p:nvPr>
        </p:nvSpPr>
        <p:spPr>
          <a:xfrm>
            <a:off x="503925" y="1512575"/>
            <a:ext cx="5740200" cy="206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The SHOGUN Machine Learning Toolbox</a:t>
            </a: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8"/>
          <p:cNvSpPr txBox="1"/>
          <p:nvPr>
            <p:ph type="title"/>
          </p:nvPr>
        </p:nvSpPr>
        <p:spPr>
          <a:xfrm>
            <a:off x="2954775" y="664300"/>
            <a:ext cx="55494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dvantages</a:t>
            </a:r>
            <a:endParaRPr/>
          </a:p>
        </p:txBody>
      </p:sp>
      <p:sp>
        <p:nvSpPr>
          <p:cNvPr id="553" name="Google Shape;553;p18"/>
          <p:cNvSpPr txBox="1"/>
          <p:nvPr>
            <p:ph idx="1" type="body"/>
          </p:nvPr>
        </p:nvSpPr>
        <p:spPr>
          <a:xfrm>
            <a:off x="801125" y="1552800"/>
            <a:ext cx="8532300" cy="342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Unified way for solving certain types of machine learning problem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Large scale learning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SVM can be easily combined with 35 different kernel function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Input Feature vectors can be anything and can be converted to different feature type</a:t>
            </a:r>
            <a:endParaRPr/>
          </a:p>
        </p:txBody>
      </p:sp>
      <p:sp>
        <p:nvSpPr>
          <p:cNvPr id="554" name="Google Shape;554;p18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9"/>
          <p:cNvSpPr txBox="1"/>
          <p:nvPr>
            <p:ph type="title"/>
          </p:nvPr>
        </p:nvSpPr>
        <p:spPr>
          <a:xfrm>
            <a:off x="3056400" y="664300"/>
            <a:ext cx="54480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</p:txBody>
      </p:sp>
      <p:sp>
        <p:nvSpPr>
          <p:cNvPr id="560" name="Google Shape;560;p19"/>
          <p:cNvSpPr txBox="1"/>
          <p:nvPr>
            <p:ph idx="1" type="body"/>
          </p:nvPr>
        </p:nvSpPr>
        <p:spPr>
          <a:xfrm>
            <a:off x="801125" y="1552800"/>
            <a:ext cx="8532300" cy="342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Speech and Handwritten recognition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Medical Diagnosis and Bioinformatics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Computer vision and object recognition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Stock Market Analysis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Network Security, Intrusion and detection..</a:t>
            </a:r>
            <a:endParaRPr/>
          </a:p>
        </p:txBody>
      </p:sp>
      <p:sp>
        <p:nvSpPr>
          <p:cNvPr id="561" name="Google Shape;561;p19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0"/>
          <p:cNvSpPr txBox="1"/>
          <p:nvPr>
            <p:ph type="ctrTitle"/>
          </p:nvPr>
        </p:nvSpPr>
        <p:spPr>
          <a:xfrm>
            <a:off x="503925" y="1512575"/>
            <a:ext cx="5740200" cy="206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Combining Top-down and Bottom-up Segmentation</a:t>
            </a:r>
            <a:endParaRPr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1"/>
          <p:cNvSpPr txBox="1"/>
          <p:nvPr>
            <p:ph type="title"/>
          </p:nvPr>
        </p:nvSpPr>
        <p:spPr>
          <a:xfrm>
            <a:off x="2837525" y="664300"/>
            <a:ext cx="5666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572" name="Google Shape;572;p21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3" name="Google Shape;573;p21"/>
          <p:cNvPicPr preferRelativeResize="0"/>
          <p:nvPr/>
        </p:nvPicPr>
        <p:blipFill rotWithShape="1">
          <a:blip r:embed="rId3">
            <a:alphaModFix/>
          </a:blip>
          <a:srcRect b="16110" l="-2790" r="2789" t="-16110"/>
          <a:stretch/>
        </p:blipFill>
        <p:spPr>
          <a:xfrm>
            <a:off x="1838675" y="1175075"/>
            <a:ext cx="5329375" cy="359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odovico template">
  <a:themeElements>
    <a:clrScheme name="Custom 347">
      <a:dk1>
        <a:srgbClr val="272A36"/>
      </a:dk1>
      <a:lt1>
        <a:srgbClr val="FFFFFF"/>
      </a:lt1>
      <a:dk2>
        <a:srgbClr val="808392"/>
      </a:dk2>
      <a:lt2>
        <a:srgbClr val="E0E0E7"/>
      </a:lt2>
      <a:accent1>
        <a:srgbClr val="FFAD1D"/>
      </a:accent1>
      <a:accent2>
        <a:srgbClr val="EB7700"/>
      </a:accent2>
      <a:accent3>
        <a:srgbClr val="FD7E6B"/>
      </a:accent3>
      <a:accent4>
        <a:srgbClr val="F03131"/>
      </a:accent4>
      <a:accent5>
        <a:srgbClr val="41B5FF"/>
      </a:accent5>
      <a:accent6>
        <a:srgbClr val="1E87CA"/>
      </a:accent6>
      <a:hlink>
        <a:srgbClr val="272A3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