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b5ef2fe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b5ef2fe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2c4b4e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2c4b4e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2c4b4ef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2c4b4ef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2c4b4ef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2c4b4ef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2c4b4ef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2c4b4ef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2c4b4ef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2c4b4ef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2c4b4ef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2c4b4ef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b8c2c7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b8c2c7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2c4b4ef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2c4b4ef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215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0100" y="408125"/>
            <a:ext cx="8143800" cy="10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Protect and Serve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9200" y="3954500"/>
            <a:ext cx="862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Alexis Bates, Claire Boudreau, Elisa Elsesser, Laura Espinosa, Manuel Kent, Jackie Lu, Grace Taylor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1458600" y="2029825"/>
            <a:ext cx="31134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100" y="16333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244200" y="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 Overview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64700" y="1208375"/>
            <a:ext cx="88146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🍩"/>
            </a:pPr>
            <a:r>
              <a:rPr lang="en">
                <a:solidFill>
                  <a:srgbClr val="FFFFFF"/>
                </a:solidFill>
              </a:rPr>
              <a:t>This program is designed to help the Chicago Police Department create optimized schedules.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🍩"/>
            </a:pPr>
            <a:r>
              <a:rPr lang="en">
                <a:solidFill>
                  <a:srgbClr val="FFFFFF"/>
                </a:solidFill>
              </a:rPr>
              <a:t>To optimize the schedule the following factors are taken into consideration</a:t>
            </a:r>
            <a:endParaRPr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🍩"/>
            </a:pPr>
            <a:r>
              <a:rPr lang="en" sz="1700">
                <a:solidFill>
                  <a:srgbClr val="FFFFFF"/>
                </a:solidFill>
              </a:rPr>
              <a:t>Total number of officers available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🍩"/>
            </a:pPr>
            <a:r>
              <a:rPr lang="en" sz="1700">
                <a:solidFill>
                  <a:srgbClr val="FFFFFF"/>
                </a:solidFill>
              </a:rPr>
              <a:t>Desired number of patrol units (clusters)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🍩"/>
            </a:pPr>
            <a:r>
              <a:rPr lang="en" sz="1700">
                <a:solidFill>
                  <a:srgbClr val="FFFFFF"/>
                </a:solidFill>
              </a:rPr>
              <a:t>User Specified crime severities</a:t>
            </a:r>
            <a:endParaRPr sz="1700">
              <a:solidFill>
                <a:srgbClr val="FFFFFF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325" y="1208375"/>
            <a:ext cx="5379949" cy="3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21100" y="4745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25" y="3274450"/>
            <a:ext cx="2815699" cy="1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175" y="3252150"/>
            <a:ext cx="2700325" cy="1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251400" y="5695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Dashboard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00" y="1208375"/>
            <a:ext cx="6184225" cy="3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525" y="1947050"/>
            <a:ext cx="3041750" cy="22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244200" y="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Schedule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725" y="1252375"/>
            <a:ext cx="6845326" cy="37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244200" y="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Schedule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75" y="1237525"/>
            <a:ext cx="6424250" cy="30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675" y="3225250"/>
            <a:ext cx="3293626" cy="1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244200" y="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Compare Schedule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500" y="1880450"/>
            <a:ext cx="5932100" cy="31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00" y="1208375"/>
            <a:ext cx="296870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0" y="0"/>
            <a:ext cx="9144000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244200" y="0"/>
            <a:ext cx="8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Methodology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64700" y="1208375"/>
            <a:ext cx="88146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🍩"/>
            </a:pPr>
            <a:r>
              <a:rPr lang="en">
                <a:solidFill>
                  <a:srgbClr val="FFFFFF"/>
                </a:solidFill>
              </a:rPr>
              <a:t>K-Means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🍩"/>
            </a:pPr>
            <a:r>
              <a:rPr lang="en">
                <a:solidFill>
                  <a:srgbClr val="FFFFFF"/>
                </a:solidFill>
              </a:rPr>
              <a:t>Choosing a series of centroids (one centroid per cluster)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🍩"/>
            </a:pPr>
            <a:r>
              <a:rPr lang="en">
                <a:solidFill>
                  <a:srgbClr val="FFFFFF"/>
                </a:solidFill>
              </a:rPr>
              <a:t>Groups the nearby crimes based on the distance (x and y values)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of the point to the centroid.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🍩"/>
            </a:pPr>
            <a:r>
              <a:rPr lang="en">
                <a:solidFill>
                  <a:srgbClr val="FFFFFF"/>
                </a:solidFill>
              </a:rPr>
              <a:t>Chooses the series of clusters that aims to minimize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intracluster </a:t>
            </a:r>
            <a:r>
              <a:rPr lang="en" sz="1400">
                <a:solidFill>
                  <a:srgbClr val="FFFFFF"/>
                </a:solidFill>
              </a:rPr>
              <a:t>Euclidean</a:t>
            </a:r>
            <a:r>
              <a:rPr lang="en" sz="1400">
                <a:solidFill>
                  <a:srgbClr val="FFFFFF"/>
                </a:solidFill>
              </a:rPr>
              <a:t> distance.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🍩"/>
            </a:pPr>
            <a:r>
              <a:rPr lang="en">
                <a:solidFill>
                  <a:srgbClr val="FFFFFF"/>
                </a:solidFill>
              </a:rPr>
              <a:t>The algorithm stops when once the iteration number reaches max iteration value.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🍩"/>
            </a:pPr>
            <a:r>
              <a:rPr lang="en">
                <a:solidFill>
                  <a:srgbClr val="FFFFFF"/>
                </a:solidFill>
              </a:rPr>
              <a:t>Resource Allocation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🍩"/>
            </a:pPr>
            <a:r>
              <a:rPr lang="en">
                <a:solidFill>
                  <a:srgbClr val="FFFFFF"/>
                </a:solidFill>
              </a:rPr>
              <a:t>Assign a weighted average to a cluster based on an average of severity of crimes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🍩"/>
            </a:pPr>
            <a:r>
              <a:rPr lang="en">
                <a:solidFill>
                  <a:srgbClr val="FFFFFF"/>
                </a:solidFill>
              </a:rPr>
              <a:t>Officers are allocated based on average (higher averages mean more officers)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-151050" y="1073225"/>
            <a:ext cx="93333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575" y="1477275"/>
            <a:ext cx="2488725" cy="91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700" y="4251988"/>
            <a:ext cx="57150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