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48" r:id="rId1"/>
  </p:sldMasterIdLst>
  <p:notesMasterIdLst>
    <p:notesMasterId r:id="rId35"/>
  </p:notesMasterIdLst>
  <p:sldIdLst>
    <p:sldId id="256" r:id="rId2"/>
    <p:sldId id="257" r:id="rId3"/>
    <p:sldId id="258" r:id="rId4"/>
    <p:sldId id="259" r:id="rId5"/>
    <p:sldId id="260" r:id="rId6"/>
    <p:sldId id="261" r:id="rId7"/>
    <p:sldId id="262" r:id="rId8"/>
    <p:sldId id="263" r:id="rId9"/>
    <p:sldId id="264" r:id="rId10"/>
    <p:sldId id="265" r:id="rId11"/>
    <p:sldId id="267" r:id="rId12"/>
    <p:sldId id="266" r:id="rId13"/>
    <p:sldId id="268" r:id="rId14"/>
    <p:sldId id="278" r:id="rId15"/>
    <p:sldId id="279" r:id="rId16"/>
    <p:sldId id="280" r:id="rId17"/>
    <p:sldId id="276" r:id="rId18"/>
    <p:sldId id="294" r:id="rId19"/>
    <p:sldId id="295" r:id="rId20"/>
    <p:sldId id="296" r:id="rId21"/>
    <p:sldId id="292" r:id="rId22"/>
    <p:sldId id="282" r:id="rId23"/>
    <p:sldId id="293" r:id="rId24"/>
    <p:sldId id="287" r:id="rId25"/>
    <p:sldId id="288" r:id="rId26"/>
    <p:sldId id="269" r:id="rId27"/>
    <p:sldId id="270" r:id="rId28"/>
    <p:sldId id="271" r:id="rId29"/>
    <p:sldId id="272" r:id="rId30"/>
    <p:sldId id="273" r:id="rId31"/>
    <p:sldId id="289" r:id="rId32"/>
    <p:sldId id="290" r:id="rId33"/>
    <p:sldId id="291" r:id="rId34"/>
  </p:sldIdLst>
  <p:sldSz cx="12192000" cy="6858000"/>
  <p:notesSz cx="6858000" cy="9144000"/>
  <p:defaultTex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4013" autoAdjust="0"/>
    <p:restoredTop sz="77934" autoAdjust="0"/>
  </p:normalViewPr>
  <p:slideViewPr>
    <p:cSldViewPr snapToGrid="0">
      <p:cViewPr varScale="1">
        <p:scale>
          <a:sx n="89" d="100"/>
          <a:sy n="89" d="100"/>
        </p:scale>
        <p:origin x="137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3886200" y="0"/>
            <a:ext cx="2971800" cy="458788"/>
          </a:xfrm>
          <a:prstGeom prst="rect">
            <a:avLst/>
          </a:prstGeom>
        </p:spPr>
        <p:txBody>
          <a:bodyPr vert="horz" lIns="91440" tIns="45720" rIns="91440" bIns="45720" rtlCol="1"/>
          <a:lstStyle>
            <a:lvl1pPr algn="r">
              <a:defRPr sz="1200"/>
            </a:lvl1pPr>
          </a:lstStyle>
          <a:p>
            <a:endParaRPr lang="he-IL"/>
          </a:p>
        </p:txBody>
      </p:sp>
      <p:sp>
        <p:nvSpPr>
          <p:cNvPr id="3" name="מציין מיקום של תאריך 2"/>
          <p:cNvSpPr>
            <a:spLocks noGrp="1"/>
          </p:cNvSpPr>
          <p:nvPr>
            <p:ph type="dt" idx="1"/>
          </p:nvPr>
        </p:nvSpPr>
        <p:spPr>
          <a:xfrm>
            <a:off x="1588" y="0"/>
            <a:ext cx="2971800" cy="458788"/>
          </a:xfrm>
          <a:prstGeom prst="rect">
            <a:avLst/>
          </a:prstGeom>
        </p:spPr>
        <p:txBody>
          <a:bodyPr vert="horz" lIns="91440" tIns="45720" rIns="91440" bIns="45720" rtlCol="1"/>
          <a:lstStyle>
            <a:lvl1pPr algn="l">
              <a:defRPr sz="1200"/>
            </a:lvl1pPr>
          </a:lstStyle>
          <a:p>
            <a:fld id="{86E1A601-563B-4D53-8598-A6874B3595A8}" type="datetimeFigureOut">
              <a:rPr lang="he-IL" smtClean="0"/>
              <a:t>כ'/טבת/תשפ"א</a:t>
            </a:fld>
            <a:endParaRPr lang="he-IL"/>
          </a:p>
        </p:txBody>
      </p:sp>
      <p:sp>
        <p:nvSpPr>
          <p:cNvPr id="4" name="מציין מיקום של תמונת שקופית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1" anchor="ctr"/>
          <a:lstStyle/>
          <a:p>
            <a:endParaRPr lang="he-IL"/>
          </a:p>
        </p:txBody>
      </p:sp>
      <p:sp>
        <p:nvSpPr>
          <p:cNvPr id="5" name="מציין מיקום של הערות 4"/>
          <p:cNvSpPr>
            <a:spLocks noGrp="1"/>
          </p:cNvSpPr>
          <p:nvPr>
            <p:ph type="body" sz="quarter" idx="3"/>
          </p:nvPr>
        </p:nvSpPr>
        <p:spPr>
          <a:xfrm>
            <a:off x="685800" y="4400550"/>
            <a:ext cx="5486400" cy="3600450"/>
          </a:xfrm>
          <a:prstGeom prst="rect">
            <a:avLst/>
          </a:prstGeom>
        </p:spPr>
        <p:txBody>
          <a:bodyPr vert="horz" lIns="91440" tIns="45720" rIns="91440" bIns="45720" rtlCol="1"/>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6" name="מציין מיקום של כותרת תחתונה 5"/>
          <p:cNvSpPr>
            <a:spLocks noGrp="1"/>
          </p:cNvSpPr>
          <p:nvPr>
            <p:ph type="ftr" sz="quarter" idx="4"/>
          </p:nvPr>
        </p:nvSpPr>
        <p:spPr>
          <a:xfrm>
            <a:off x="3886200" y="8685213"/>
            <a:ext cx="2971800" cy="458787"/>
          </a:xfrm>
          <a:prstGeom prst="rect">
            <a:avLst/>
          </a:prstGeom>
        </p:spPr>
        <p:txBody>
          <a:bodyPr vert="horz" lIns="91440" tIns="45720" rIns="91440" bIns="45720" rtlCol="1" anchor="b"/>
          <a:lstStyle>
            <a:lvl1pPr algn="r">
              <a:defRPr sz="1200"/>
            </a:lvl1pPr>
          </a:lstStyle>
          <a:p>
            <a:endParaRPr lang="he-IL"/>
          </a:p>
        </p:txBody>
      </p:sp>
      <p:sp>
        <p:nvSpPr>
          <p:cNvPr id="7" name="מציין מיקום של מספר שקופית 6"/>
          <p:cNvSpPr>
            <a:spLocks noGrp="1"/>
          </p:cNvSpPr>
          <p:nvPr>
            <p:ph type="sldNum" sz="quarter" idx="5"/>
          </p:nvPr>
        </p:nvSpPr>
        <p:spPr>
          <a:xfrm>
            <a:off x="1588" y="8685213"/>
            <a:ext cx="2971800" cy="458787"/>
          </a:xfrm>
          <a:prstGeom prst="rect">
            <a:avLst/>
          </a:prstGeom>
        </p:spPr>
        <p:txBody>
          <a:bodyPr vert="horz" lIns="91440" tIns="45720" rIns="91440" bIns="45720" rtlCol="1" anchor="b"/>
          <a:lstStyle>
            <a:lvl1pPr algn="l">
              <a:defRPr sz="1200"/>
            </a:lvl1pPr>
          </a:lstStyle>
          <a:p>
            <a:fld id="{21ED9C57-2E00-4832-94E6-A63D72D17637}" type="slidenum">
              <a:rPr lang="he-IL" smtClean="0"/>
              <a:t>‹#›</a:t>
            </a:fld>
            <a:endParaRPr lang="he-IL"/>
          </a:p>
        </p:txBody>
      </p:sp>
    </p:spTree>
    <p:extLst>
      <p:ext uri="{BB962C8B-B14F-4D97-AF65-F5344CB8AC3E}">
        <p14:creationId xmlns:p14="http://schemas.microsoft.com/office/powerpoint/2010/main" val="2746249342"/>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he-IL" dirty="0"/>
              <a:t>דגש – זה סדר ביצוע של כל התוכניות ביחד ולא של כל תוכנית בנפרד, וזה לכל משתנה בנפרד.</a:t>
            </a:r>
          </a:p>
          <a:p>
            <a:endParaRPr lang="he-IL" dirty="0"/>
          </a:p>
        </p:txBody>
      </p:sp>
      <p:sp>
        <p:nvSpPr>
          <p:cNvPr id="4" name="מציין מיקום של מספר שקופית 3"/>
          <p:cNvSpPr>
            <a:spLocks noGrp="1"/>
          </p:cNvSpPr>
          <p:nvPr>
            <p:ph type="sldNum" sz="quarter" idx="5"/>
          </p:nvPr>
        </p:nvSpPr>
        <p:spPr/>
        <p:txBody>
          <a:bodyPr/>
          <a:lstStyle/>
          <a:p>
            <a:fld id="{21ED9C57-2E00-4832-94E6-A63D72D17637}" type="slidenum">
              <a:rPr lang="he-IL" smtClean="0"/>
              <a:t>7</a:t>
            </a:fld>
            <a:endParaRPr lang="he-IL"/>
          </a:p>
        </p:txBody>
      </p:sp>
    </p:spTree>
    <p:extLst>
      <p:ext uri="{BB962C8B-B14F-4D97-AF65-F5344CB8AC3E}">
        <p14:creationId xmlns:p14="http://schemas.microsoft.com/office/powerpoint/2010/main" val="25514271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2770" name="Rectangle 6"/>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a:tabLst>
                <a:tab pos="723900" algn="l"/>
                <a:tab pos="1447800" algn="l"/>
                <a:tab pos="2171700" algn="l"/>
                <a:tab pos="2895600" algn="l"/>
              </a:tabLst>
              <a:defRPr>
                <a:solidFill>
                  <a:schemeClr val="tx1"/>
                </a:solidFill>
                <a:latin typeface="Arial" panose="020B0604020202020204" pitchFamily="34" charset="0"/>
                <a:ea typeface="SimSun" panose="02010600030101010101" pitchFamily="2" charset="-122"/>
              </a:defRPr>
            </a:lvl1pPr>
            <a:lvl2pPr eaLnBrk="0">
              <a:tabLst>
                <a:tab pos="723900" algn="l"/>
                <a:tab pos="1447800" algn="l"/>
                <a:tab pos="2171700" algn="l"/>
                <a:tab pos="2895600" algn="l"/>
              </a:tabLst>
              <a:defRPr>
                <a:solidFill>
                  <a:schemeClr val="tx1"/>
                </a:solidFill>
                <a:latin typeface="Arial" panose="020B0604020202020204" pitchFamily="34" charset="0"/>
                <a:ea typeface="SimSun" panose="02010600030101010101" pitchFamily="2" charset="-122"/>
              </a:defRPr>
            </a:lvl2pPr>
            <a:lvl3pPr eaLnBrk="0">
              <a:tabLst>
                <a:tab pos="723900" algn="l"/>
                <a:tab pos="1447800" algn="l"/>
                <a:tab pos="2171700" algn="l"/>
                <a:tab pos="2895600" algn="l"/>
              </a:tabLst>
              <a:defRPr>
                <a:solidFill>
                  <a:schemeClr val="tx1"/>
                </a:solidFill>
                <a:latin typeface="Arial" panose="020B0604020202020204" pitchFamily="34" charset="0"/>
                <a:ea typeface="SimSun" panose="02010600030101010101" pitchFamily="2" charset="-122"/>
              </a:defRPr>
            </a:lvl3pPr>
            <a:lvl4pPr eaLnBrk="0">
              <a:tabLst>
                <a:tab pos="723900" algn="l"/>
                <a:tab pos="1447800" algn="l"/>
                <a:tab pos="2171700" algn="l"/>
                <a:tab pos="2895600" algn="l"/>
              </a:tabLst>
              <a:defRPr>
                <a:solidFill>
                  <a:schemeClr val="tx1"/>
                </a:solidFill>
                <a:latin typeface="Arial" panose="020B0604020202020204" pitchFamily="34" charset="0"/>
                <a:ea typeface="SimSun" panose="02010600030101010101" pitchFamily="2" charset="-122"/>
              </a:defRPr>
            </a:lvl4pPr>
            <a:lvl5pPr eaLnBrk="0">
              <a:tabLst>
                <a:tab pos="723900" algn="l"/>
                <a:tab pos="1447800" algn="l"/>
                <a:tab pos="2171700" algn="l"/>
                <a:tab pos="2895600" algn="l"/>
              </a:tabLst>
              <a:defRPr>
                <a:solidFill>
                  <a:schemeClr val="tx1"/>
                </a:solidFill>
                <a:latin typeface="Arial" panose="020B0604020202020204" pitchFamily="34" charset="0"/>
                <a:ea typeface="SimSun" panose="02010600030101010101" pitchFamily="2" charset="-122"/>
              </a:defRPr>
            </a:lvl5pPr>
            <a:lvl6pPr marL="2514600" indent="-228600" algn="l" defTabSz="457200" rtl="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SimSun" panose="02010600030101010101" pitchFamily="2" charset="-122"/>
              </a:defRPr>
            </a:lvl6pPr>
            <a:lvl7pPr marL="2971800" indent="-228600" algn="l" defTabSz="457200" rtl="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SimSun" panose="02010600030101010101" pitchFamily="2" charset="-122"/>
              </a:defRPr>
            </a:lvl7pPr>
            <a:lvl8pPr marL="3429000" indent="-228600" algn="l" defTabSz="457200" rtl="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SimSun" panose="02010600030101010101" pitchFamily="2" charset="-122"/>
              </a:defRPr>
            </a:lvl8pPr>
            <a:lvl9pPr marL="3886200" indent="-228600" algn="l" defTabSz="457200" rtl="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SimSun" panose="02010600030101010101" pitchFamily="2" charset="-122"/>
              </a:defRPr>
            </a:lvl9pPr>
          </a:lstStyle>
          <a:p>
            <a:pPr eaLnBrk="1"/>
            <a:fld id="{701A26DB-A62F-49BB-88C0-FC761A6381D8}" type="slidenum">
              <a:rPr lang="en-US" altLang="he-IL">
                <a:solidFill>
                  <a:srgbClr val="000000"/>
                </a:solidFill>
                <a:latin typeface="Times New Roman" panose="02020603050405020304" pitchFamily="18" charset="0"/>
              </a:rPr>
              <a:pPr eaLnBrk="1"/>
              <a:t>18</a:t>
            </a:fld>
            <a:endParaRPr lang="en-US" altLang="he-IL">
              <a:solidFill>
                <a:srgbClr val="000000"/>
              </a:solidFill>
              <a:latin typeface="Times New Roman" panose="02020603050405020304" pitchFamily="18" charset="0"/>
            </a:endParaRPr>
          </a:p>
        </p:txBody>
      </p:sp>
      <p:sp>
        <p:nvSpPr>
          <p:cNvPr id="32771" name="Rectangle 1"/>
          <p:cNvSpPr>
            <a:spLocks noGrp="1" noRot="1" noChangeAspect="1" noChangeArrowheads="1" noTextEdit="1"/>
          </p:cNvSpPr>
          <p:nvPr>
            <p:ph type="sldImg"/>
          </p:nvPr>
        </p:nvSpPr>
        <p:spPr>
          <a:xfrm>
            <a:off x="533400" y="763588"/>
            <a:ext cx="6705600" cy="3771900"/>
          </a:xfrm>
          <a:solidFill>
            <a:srgbClr val="FFFFFF"/>
          </a:solidFill>
          <a:ln>
            <a:solidFill>
              <a:srgbClr val="000000"/>
            </a:solidFill>
            <a:miter lim="800000"/>
            <a:headEnd/>
            <a:tailEnd/>
          </a:ln>
        </p:spPr>
      </p:sp>
      <p:sp>
        <p:nvSpPr>
          <p:cNvPr id="32772" name="Rectangle 2"/>
          <p:cNvSpPr>
            <a:spLocks noGrp="1" noChangeArrowheads="1"/>
          </p:cNvSpPr>
          <p:nvPr>
            <p:ph type="body" idx="1"/>
          </p:nvPr>
        </p:nvSpPr>
        <p:spPr>
          <a:xfrm>
            <a:off x="777875" y="4776788"/>
            <a:ext cx="6218238" cy="44354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l" rtl="0" eaLnBrk="1">
              <a:spcAft>
                <a:spcPts val="1425"/>
              </a:spcAft>
              <a:buSzPct val="45000"/>
              <a:buFont typeface="Wingdings" panose="05000000000000000000" pitchFamily="2" charset="2"/>
              <a:buNone/>
            </a:pPr>
            <a:r>
              <a:rPr lang="en-US" altLang="he-IL" sz="1200" dirty="0">
                <a:solidFill>
                  <a:srgbClr val="000000"/>
                </a:solidFill>
              </a:rPr>
              <a:t>To answer the question, we have to look at writes/reads for each variable </a:t>
            </a:r>
            <a:r>
              <a:rPr lang="en-US" altLang="he-IL" sz="1200" b="1" dirty="0">
                <a:solidFill>
                  <a:srgbClr val="000000"/>
                </a:solidFill>
              </a:rPr>
              <a:t>separately</a:t>
            </a:r>
            <a:r>
              <a:rPr lang="en-US" altLang="he-IL" sz="1200" dirty="0">
                <a:solidFill>
                  <a:srgbClr val="000000"/>
                </a:solidFill>
              </a:rPr>
              <a:t>, and try to find an order that is consistent with their order in every thread.</a:t>
            </a:r>
          </a:p>
          <a:p>
            <a:pPr algn="l" rtl="0" eaLnBrk="1">
              <a:spcAft>
                <a:spcPts val="1425"/>
              </a:spcAft>
              <a:buSzPct val="45000"/>
              <a:buFont typeface="Wingdings" panose="05000000000000000000" pitchFamily="2" charset="2"/>
              <a:buNone/>
            </a:pPr>
            <a:r>
              <a:rPr lang="en-US" altLang="he-IL" sz="1200" dirty="0">
                <a:solidFill>
                  <a:srgbClr val="000000"/>
                </a:solidFill>
              </a:rPr>
              <a:t>In this program there are two variables X and Y, for every one of them we will try to find an order of the commands relating to it, which is consistent </a:t>
            </a:r>
            <a:br>
              <a:rPr lang="en-US" altLang="he-IL" sz="1200" dirty="0">
                <a:solidFill>
                  <a:srgbClr val="000000"/>
                </a:solidFill>
              </a:rPr>
            </a:br>
            <a:r>
              <a:rPr lang="en-US" altLang="he-IL" sz="1200" dirty="0">
                <a:solidFill>
                  <a:srgbClr val="000000"/>
                </a:solidFill>
              </a:rPr>
              <a:t>with P1, P2, P3 and P4 program orders.</a:t>
            </a:r>
          </a:p>
          <a:p>
            <a:pPr algn="l" rtl="0"/>
            <a:endParaRPr lang="en-US" altLang="he-IL" dirty="0"/>
          </a:p>
        </p:txBody>
      </p:sp>
    </p:spTree>
    <p:extLst>
      <p:ext uri="{BB962C8B-B14F-4D97-AF65-F5344CB8AC3E}">
        <p14:creationId xmlns:p14="http://schemas.microsoft.com/office/powerpoint/2010/main" val="16302137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4818" name="Rectangle 6"/>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a:tabLst>
                <a:tab pos="723900" algn="l"/>
                <a:tab pos="1447800" algn="l"/>
                <a:tab pos="2171700" algn="l"/>
                <a:tab pos="2895600" algn="l"/>
              </a:tabLst>
              <a:defRPr>
                <a:solidFill>
                  <a:schemeClr val="tx1"/>
                </a:solidFill>
                <a:latin typeface="Arial" panose="020B0604020202020204" pitchFamily="34" charset="0"/>
                <a:ea typeface="SimSun" panose="02010600030101010101" pitchFamily="2" charset="-122"/>
              </a:defRPr>
            </a:lvl1pPr>
            <a:lvl2pPr eaLnBrk="0">
              <a:tabLst>
                <a:tab pos="723900" algn="l"/>
                <a:tab pos="1447800" algn="l"/>
                <a:tab pos="2171700" algn="l"/>
                <a:tab pos="2895600" algn="l"/>
              </a:tabLst>
              <a:defRPr>
                <a:solidFill>
                  <a:schemeClr val="tx1"/>
                </a:solidFill>
                <a:latin typeface="Arial" panose="020B0604020202020204" pitchFamily="34" charset="0"/>
                <a:ea typeface="SimSun" panose="02010600030101010101" pitchFamily="2" charset="-122"/>
              </a:defRPr>
            </a:lvl2pPr>
            <a:lvl3pPr eaLnBrk="0">
              <a:tabLst>
                <a:tab pos="723900" algn="l"/>
                <a:tab pos="1447800" algn="l"/>
                <a:tab pos="2171700" algn="l"/>
                <a:tab pos="2895600" algn="l"/>
              </a:tabLst>
              <a:defRPr>
                <a:solidFill>
                  <a:schemeClr val="tx1"/>
                </a:solidFill>
                <a:latin typeface="Arial" panose="020B0604020202020204" pitchFamily="34" charset="0"/>
                <a:ea typeface="SimSun" panose="02010600030101010101" pitchFamily="2" charset="-122"/>
              </a:defRPr>
            </a:lvl3pPr>
            <a:lvl4pPr eaLnBrk="0">
              <a:tabLst>
                <a:tab pos="723900" algn="l"/>
                <a:tab pos="1447800" algn="l"/>
                <a:tab pos="2171700" algn="l"/>
                <a:tab pos="2895600" algn="l"/>
              </a:tabLst>
              <a:defRPr>
                <a:solidFill>
                  <a:schemeClr val="tx1"/>
                </a:solidFill>
                <a:latin typeface="Arial" panose="020B0604020202020204" pitchFamily="34" charset="0"/>
                <a:ea typeface="SimSun" panose="02010600030101010101" pitchFamily="2" charset="-122"/>
              </a:defRPr>
            </a:lvl4pPr>
            <a:lvl5pPr eaLnBrk="0">
              <a:tabLst>
                <a:tab pos="723900" algn="l"/>
                <a:tab pos="1447800" algn="l"/>
                <a:tab pos="2171700" algn="l"/>
                <a:tab pos="2895600" algn="l"/>
              </a:tabLst>
              <a:defRPr>
                <a:solidFill>
                  <a:schemeClr val="tx1"/>
                </a:solidFill>
                <a:latin typeface="Arial" panose="020B0604020202020204" pitchFamily="34" charset="0"/>
                <a:ea typeface="SimSun" panose="02010600030101010101" pitchFamily="2" charset="-122"/>
              </a:defRPr>
            </a:lvl5pPr>
            <a:lvl6pPr marL="2514600" indent="-228600" algn="l" defTabSz="457200" rtl="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SimSun" panose="02010600030101010101" pitchFamily="2" charset="-122"/>
              </a:defRPr>
            </a:lvl6pPr>
            <a:lvl7pPr marL="2971800" indent="-228600" algn="l" defTabSz="457200" rtl="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SimSun" panose="02010600030101010101" pitchFamily="2" charset="-122"/>
              </a:defRPr>
            </a:lvl7pPr>
            <a:lvl8pPr marL="3429000" indent="-228600" algn="l" defTabSz="457200" rtl="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SimSun" panose="02010600030101010101" pitchFamily="2" charset="-122"/>
              </a:defRPr>
            </a:lvl8pPr>
            <a:lvl9pPr marL="3886200" indent="-228600" algn="l" defTabSz="457200" rtl="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SimSun" panose="02010600030101010101" pitchFamily="2" charset="-122"/>
              </a:defRPr>
            </a:lvl9pPr>
          </a:lstStyle>
          <a:p>
            <a:pPr eaLnBrk="1"/>
            <a:fld id="{CB5E9BCA-902E-4D1B-92B8-3B1FDD14FC0F}" type="slidenum">
              <a:rPr lang="en-US" altLang="he-IL">
                <a:solidFill>
                  <a:srgbClr val="000000"/>
                </a:solidFill>
                <a:latin typeface="Times New Roman" panose="02020603050405020304" pitchFamily="18" charset="0"/>
              </a:rPr>
              <a:pPr eaLnBrk="1"/>
              <a:t>19</a:t>
            </a:fld>
            <a:endParaRPr lang="en-US" altLang="he-IL">
              <a:solidFill>
                <a:srgbClr val="000000"/>
              </a:solidFill>
              <a:latin typeface="Times New Roman" panose="02020603050405020304" pitchFamily="18" charset="0"/>
            </a:endParaRPr>
          </a:p>
        </p:txBody>
      </p:sp>
      <p:sp>
        <p:nvSpPr>
          <p:cNvPr id="34819" name="Rectangle 1"/>
          <p:cNvSpPr>
            <a:spLocks noGrp="1" noRot="1" noChangeAspect="1" noChangeArrowheads="1" noTextEdit="1"/>
          </p:cNvSpPr>
          <p:nvPr>
            <p:ph type="sldImg"/>
          </p:nvPr>
        </p:nvSpPr>
        <p:spPr>
          <a:xfrm>
            <a:off x="533400" y="763588"/>
            <a:ext cx="6705600" cy="3771900"/>
          </a:xfrm>
          <a:solidFill>
            <a:srgbClr val="FFFFFF"/>
          </a:solidFill>
          <a:ln>
            <a:solidFill>
              <a:srgbClr val="000000"/>
            </a:solidFill>
            <a:miter lim="800000"/>
            <a:headEnd/>
            <a:tailEnd/>
          </a:ln>
        </p:spPr>
      </p:sp>
      <p:sp>
        <p:nvSpPr>
          <p:cNvPr id="34820" name="Rectangle 2"/>
          <p:cNvSpPr>
            <a:spLocks noGrp="1" noChangeArrowheads="1"/>
          </p:cNvSpPr>
          <p:nvPr>
            <p:ph type="body" idx="1"/>
          </p:nvPr>
        </p:nvSpPr>
        <p:spPr>
          <a:xfrm>
            <a:off x="777875" y="4776788"/>
            <a:ext cx="6218238" cy="44354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he-IL"/>
          </a:p>
        </p:txBody>
      </p:sp>
    </p:spTree>
    <p:extLst>
      <p:ext uri="{BB962C8B-B14F-4D97-AF65-F5344CB8AC3E}">
        <p14:creationId xmlns:p14="http://schemas.microsoft.com/office/powerpoint/2010/main" val="13107870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5842" name="Rectangle 6"/>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a:tabLst>
                <a:tab pos="723900" algn="l"/>
                <a:tab pos="1447800" algn="l"/>
                <a:tab pos="2171700" algn="l"/>
                <a:tab pos="2895600" algn="l"/>
              </a:tabLst>
              <a:defRPr>
                <a:solidFill>
                  <a:schemeClr val="tx1"/>
                </a:solidFill>
                <a:latin typeface="Arial" panose="020B0604020202020204" pitchFamily="34" charset="0"/>
                <a:ea typeface="SimSun" panose="02010600030101010101" pitchFamily="2" charset="-122"/>
              </a:defRPr>
            </a:lvl1pPr>
            <a:lvl2pPr eaLnBrk="0">
              <a:tabLst>
                <a:tab pos="723900" algn="l"/>
                <a:tab pos="1447800" algn="l"/>
                <a:tab pos="2171700" algn="l"/>
                <a:tab pos="2895600" algn="l"/>
              </a:tabLst>
              <a:defRPr>
                <a:solidFill>
                  <a:schemeClr val="tx1"/>
                </a:solidFill>
                <a:latin typeface="Arial" panose="020B0604020202020204" pitchFamily="34" charset="0"/>
                <a:ea typeface="SimSun" panose="02010600030101010101" pitchFamily="2" charset="-122"/>
              </a:defRPr>
            </a:lvl2pPr>
            <a:lvl3pPr eaLnBrk="0">
              <a:tabLst>
                <a:tab pos="723900" algn="l"/>
                <a:tab pos="1447800" algn="l"/>
                <a:tab pos="2171700" algn="l"/>
                <a:tab pos="2895600" algn="l"/>
              </a:tabLst>
              <a:defRPr>
                <a:solidFill>
                  <a:schemeClr val="tx1"/>
                </a:solidFill>
                <a:latin typeface="Arial" panose="020B0604020202020204" pitchFamily="34" charset="0"/>
                <a:ea typeface="SimSun" panose="02010600030101010101" pitchFamily="2" charset="-122"/>
              </a:defRPr>
            </a:lvl3pPr>
            <a:lvl4pPr eaLnBrk="0">
              <a:tabLst>
                <a:tab pos="723900" algn="l"/>
                <a:tab pos="1447800" algn="l"/>
                <a:tab pos="2171700" algn="l"/>
                <a:tab pos="2895600" algn="l"/>
              </a:tabLst>
              <a:defRPr>
                <a:solidFill>
                  <a:schemeClr val="tx1"/>
                </a:solidFill>
                <a:latin typeface="Arial" panose="020B0604020202020204" pitchFamily="34" charset="0"/>
                <a:ea typeface="SimSun" panose="02010600030101010101" pitchFamily="2" charset="-122"/>
              </a:defRPr>
            </a:lvl4pPr>
            <a:lvl5pPr eaLnBrk="0">
              <a:tabLst>
                <a:tab pos="723900" algn="l"/>
                <a:tab pos="1447800" algn="l"/>
                <a:tab pos="2171700" algn="l"/>
                <a:tab pos="2895600" algn="l"/>
              </a:tabLst>
              <a:defRPr>
                <a:solidFill>
                  <a:schemeClr val="tx1"/>
                </a:solidFill>
                <a:latin typeface="Arial" panose="020B0604020202020204" pitchFamily="34" charset="0"/>
                <a:ea typeface="SimSun" panose="02010600030101010101" pitchFamily="2" charset="-122"/>
              </a:defRPr>
            </a:lvl5pPr>
            <a:lvl6pPr marL="2514600" indent="-228600" algn="l" defTabSz="457200" rtl="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SimSun" panose="02010600030101010101" pitchFamily="2" charset="-122"/>
              </a:defRPr>
            </a:lvl6pPr>
            <a:lvl7pPr marL="2971800" indent="-228600" algn="l" defTabSz="457200" rtl="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SimSun" panose="02010600030101010101" pitchFamily="2" charset="-122"/>
              </a:defRPr>
            </a:lvl7pPr>
            <a:lvl8pPr marL="3429000" indent="-228600" algn="l" defTabSz="457200" rtl="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SimSun" panose="02010600030101010101" pitchFamily="2" charset="-122"/>
              </a:defRPr>
            </a:lvl8pPr>
            <a:lvl9pPr marL="3886200" indent="-228600" algn="l" defTabSz="457200" rtl="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SimSun" panose="02010600030101010101" pitchFamily="2" charset="-122"/>
              </a:defRPr>
            </a:lvl9pPr>
          </a:lstStyle>
          <a:p>
            <a:pPr eaLnBrk="1"/>
            <a:fld id="{1DB67519-F498-4D5C-8067-DD5EB9DBB1EE}" type="slidenum">
              <a:rPr lang="en-US" altLang="he-IL">
                <a:solidFill>
                  <a:srgbClr val="000000"/>
                </a:solidFill>
                <a:latin typeface="Times New Roman" panose="02020603050405020304" pitchFamily="18" charset="0"/>
              </a:rPr>
              <a:pPr eaLnBrk="1"/>
              <a:t>20</a:t>
            </a:fld>
            <a:endParaRPr lang="en-US" altLang="he-IL">
              <a:solidFill>
                <a:srgbClr val="000000"/>
              </a:solidFill>
              <a:latin typeface="Times New Roman" panose="02020603050405020304" pitchFamily="18" charset="0"/>
            </a:endParaRPr>
          </a:p>
        </p:txBody>
      </p:sp>
      <p:sp>
        <p:nvSpPr>
          <p:cNvPr id="35843" name="Rectangle 1"/>
          <p:cNvSpPr>
            <a:spLocks noGrp="1" noRot="1" noChangeAspect="1" noChangeArrowheads="1" noTextEdit="1"/>
          </p:cNvSpPr>
          <p:nvPr>
            <p:ph type="sldImg"/>
          </p:nvPr>
        </p:nvSpPr>
        <p:spPr>
          <a:xfrm>
            <a:off x="533400" y="763588"/>
            <a:ext cx="6705600" cy="3771900"/>
          </a:xfrm>
          <a:solidFill>
            <a:srgbClr val="FFFFFF"/>
          </a:solidFill>
          <a:ln>
            <a:solidFill>
              <a:srgbClr val="000000"/>
            </a:solidFill>
            <a:miter lim="800000"/>
            <a:headEnd/>
            <a:tailEnd/>
          </a:ln>
        </p:spPr>
      </p:sp>
      <p:sp>
        <p:nvSpPr>
          <p:cNvPr id="35844" name="Rectangle 2"/>
          <p:cNvSpPr>
            <a:spLocks noGrp="1" noChangeArrowheads="1"/>
          </p:cNvSpPr>
          <p:nvPr>
            <p:ph type="body" idx="1"/>
          </p:nvPr>
        </p:nvSpPr>
        <p:spPr>
          <a:xfrm>
            <a:off x="777875" y="4776788"/>
            <a:ext cx="6218238" cy="44354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he-IL"/>
          </a:p>
        </p:txBody>
      </p:sp>
    </p:spTree>
    <p:extLst>
      <p:ext uri="{BB962C8B-B14F-4D97-AF65-F5344CB8AC3E}">
        <p14:creationId xmlns:p14="http://schemas.microsoft.com/office/powerpoint/2010/main" val="38686541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7890" name="Rectangle 6"/>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a:tabLst>
                <a:tab pos="723900" algn="l"/>
                <a:tab pos="1447800" algn="l"/>
                <a:tab pos="2171700" algn="l"/>
                <a:tab pos="2895600" algn="l"/>
              </a:tabLst>
              <a:defRPr>
                <a:solidFill>
                  <a:schemeClr val="tx1"/>
                </a:solidFill>
                <a:latin typeface="Arial" panose="020B0604020202020204" pitchFamily="34" charset="0"/>
                <a:ea typeface="SimSun" panose="02010600030101010101" pitchFamily="2" charset="-122"/>
              </a:defRPr>
            </a:lvl1pPr>
            <a:lvl2pPr eaLnBrk="0">
              <a:tabLst>
                <a:tab pos="723900" algn="l"/>
                <a:tab pos="1447800" algn="l"/>
                <a:tab pos="2171700" algn="l"/>
                <a:tab pos="2895600" algn="l"/>
              </a:tabLst>
              <a:defRPr>
                <a:solidFill>
                  <a:schemeClr val="tx1"/>
                </a:solidFill>
                <a:latin typeface="Arial" panose="020B0604020202020204" pitchFamily="34" charset="0"/>
                <a:ea typeface="SimSun" panose="02010600030101010101" pitchFamily="2" charset="-122"/>
              </a:defRPr>
            </a:lvl2pPr>
            <a:lvl3pPr eaLnBrk="0">
              <a:tabLst>
                <a:tab pos="723900" algn="l"/>
                <a:tab pos="1447800" algn="l"/>
                <a:tab pos="2171700" algn="l"/>
                <a:tab pos="2895600" algn="l"/>
              </a:tabLst>
              <a:defRPr>
                <a:solidFill>
                  <a:schemeClr val="tx1"/>
                </a:solidFill>
                <a:latin typeface="Arial" panose="020B0604020202020204" pitchFamily="34" charset="0"/>
                <a:ea typeface="SimSun" panose="02010600030101010101" pitchFamily="2" charset="-122"/>
              </a:defRPr>
            </a:lvl3pPr>
            <a:lvl4pPr eaLnBrk="0">
              <a:tabLst>
                <a:tab pos="723900" algn="l"/>
                <a:tab pos="1447800" algn="l"/>
                <a:tab pos="2171700" algn="l"/>
                <a:tab pos="2895600" algn="l"/>
              </a:tabLst>
              <a:defRPr>
                <a:solidFill>
                  <a:schemeClr val="tx1"/>
                </a:solidFill>
                <a:latin typeface="Arial" panose="020B0604020202020204" pitchFamily="34" charset="0"/>
                <a:ea typeface="SimSun" panose="02010600030101010101" pitchFamily="2" charset="-122"/>
              </a:defRPr>
            </a:lvl4pPr>
            <a:lvl5pPr eaLnBrk="0">
              <a:tabLst>
                <a:tab pos="723900" algn="l"/>
                <a:tab pos="1447800" algn="l"/>
                <a:tab pos="2171700" algn="l"/>
                <a:tab pos="2895600" algn="l"/>
              </a:tabLst>
              <a:defRPr>
                <a:solidFill>
                  <a:schemeClr val="tx1"/>
                </a:solidFill>
                <a:latin typeface="Arial" panose="020B0604020202020204" pitchFamily="34" charset="0"/>
                <a:ea typeface="SimSun" panose="02010600030101010101" pitchFamily="2" charset="-122"/>
              </a:defRPr>
            </a:lvl5pPr>
            <a:lvl6pPr marL="2514600" indent="-228600" algn="l" defTabSz="457200" rtl="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SimSun" panose="02010600030101010101" pitchFamily="2" charset="-122"/>
              </a:defRPr>
            </a:lvl6pPr>
            <a:lvl7pPr marL="2971800" indent="-228600" algn="l" defTabSz="457200" rtl="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SimSun" panose="02010600030101010101" pitchFamily="2" charset="-122"/>
              </a:defRPr>
            </a:lvl7pPr>
            <a:lvl8pPr marL="3429000" indent="-228600" algn="l" defTabSz="457200" rtl="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SimSun" panose="02010600030101010101" pitchFamily="2" charset="-122"/>
              </a:defRPr>
            </a:lvl8pPr>
            <a:lvl9pPr marL="3886200" indent="-228600" algn="l" defTabSz="457200" rtl="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SimSun" panose="02010600030101010101" pitchFamily="2" charset="-122"/>
              </a:defRPr>
            </a:lvl9pPr>
          </a:lstStyle>
          <a:p>
            <a:pPr eaLnBrk="1"/>
            <a:fld id="{649458E5-8AC6-4B5C-AFEB-BA626E09882A}" type="slidenum">
              <a:rPr lang="en-US" altLang="he-IL">
                <a:solidFill>
                  <a:srgbClr val="000000"/>
                </a:solidFill>
                <a:latin typeface="Times New Roman" panose="02020603050405020304" pitchFamily="18" charset="0"/>
              </a:rPr>
              <a:pPr eaLnBrk="1"/>
              <a:t>21</a:t>
            </a:fld>
            <a:endParaRPr lang="en-US" altLang="he-IL">
              <a:solidFill>
                <a:srgbClr val="000000"/>
              </a:solidFill>
              <a:latin typeface="Times New Roman" panose="02020603050405020304" pitchFamily="18" charset="0"/>
            </a:endParaRPr>
          </a:p>
        </p:txBody>
      </p:sp>
      <p:sp>
        <p:nvSpPr>
          <p:cNvPr id="37891" name="Rectangle 1"/>
          <p:cNvSpPr>
            <a:spLocks noGrp="1" noRot="1" noChangeAspect="1" noChangeArrowheads="1" noTextEdit="1"/>
          </p:cNvSpPr>
          <p:nvPr>
            <p:ph type="sldImg"/>
          </p:nvPr>
        </p:nvSpPr>
        <p:spPr>
          <a:xfrm>
            <a:off x="533400" y="763588"/>
            <a:ext cx="6705600" cy="3771900"/>
          </a:xfrm>
          <a:solidFill>
            <a:srgbClr val="FFFFFF"/>
          </a:solidFill>
          <a:ln>
            <a:solidFill>
              <a:srgbClr val="000000"/>
            </a:solidFill>
            <a:miter lim="800000"/>
            <a:headEnd/>
            <a:tailEnd/>
          </a:ln>
        </p:spPr>
      </p:sp>
      <p:sp>
        <p:nvSpPr>
          <p:cNvPr id="37892" name="Rectangle 2"/>
          <p:cNvSpPr>
            <a:spLocks noGrp="1" noChangeArrowheads="1"/>
          </p:cNvSpPr>
          <p:nvPr>
            <p:ph type="body" idx="1"/>
          </p:nvPr>
        </p:nvSpPr>
        <p:spPr>
          <a:xfrm>
            <a:off x="777875" y="4776788"/>
            <a:ext cx="6218238" cy="44354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l" rtl="0"/>
            <a:r>
              <a:rPr lang="en-US" altLang="he-IL" dirty="0"/>
              <a:t>Same execution as before but now we look on sequential consistency.</a:t>
            </a:r>
          </a:p>
        </p:txBody>
      </p:sp>
    </p:spTree>
    <p:extLst>
      <p:ext uri="{BB962C8B-B14F-4D97-AF65-F5344CB8AC3E}">
        <p14:creationId xmlns:p14="http://schemas.microsoft.com/office/powerpoint/2010/main" val="39477763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8914" name="Rectangle 6"/>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a:tabLst>
                <a:tab pos="723900" algn="l"/>
                <a:tab pos="1447800" algn="l"/>
                <a:tab pos="2171700" algn="l"/>
                <a:tab pos="2895600" algn="l"/>
              </a:tabLst>
              <a:defRPr>
                <a:solidFill>
                  <a:schemeClr val="tx1"/>
                </a:solidFill>
                <a:latin typeface="Arial" panose="020B0604020202020204" pitchFamily="34" charset="0"/>
                <a:ea typeface="SimSun" panose="02010600030101010101" pitchFamily="2" charset="-122"/>
              </a:defRPr>
            </a:lvl1pPr>
            <a:lvl2pPr eaLnBrk="0">
              <a:tabLst>
                <a:tab pos="723900" algn="l"/>
                <a:tab pos="1447800" algn="l"/>
                <a:tab pos="2171700" algn="l"/>
                <a:tab pos="2895600" algn="l"/>
              </a:tabLst>
              <a:defRPr>
                <a:solidFill>
                  <a:schemeClr val="tx1"/>
                </a:solidFill>
                <a:latin typeface="Arial" panose="020B0604020202020204" pitchFamily="34" charset="0"/>
                <a:ea typeface="SimSun" panose="02010600030101010101" pitchFamily="2" charset="-122"/>
              </a:defRPr>
            </a:lvl2pPr>
            <a:lvl3pPr eaLnBrk="0">
              <a:tabLst>
                <a:tab pos="723900" algn="l"/>
                <a:tab pos="1447800" algn="l"/>
                <a:tab pos="2171700" algn="l"/>
                <a:tab pos="2895600" algn="l"/>
              </a:tabLst>
              <a:defRPr>
                <a:solidFill>
                  <a:schemeClr val="tx1"/>
                </a:solidFill>
                <a:latin typeface="Arial" panose="020B0604020202020204" pitchFamily="34" charset="0"/>
                <a:ea typeface="SimSun" panose="02010600030101010101" pitchFamily="2" charset="-122"/>
              </a:defRPr>
            </a:lvl3pPr>
            <a:lvl4pPr eaLnBrk="0">
              <a:tabLst>
                <a:tab pos="723900" algn="l"/>
                <a:tab pos="1447800" algn="l"/>
                <a:tab pos="2171700" algn="l"/>
                <a:tab pos="2895600" algn="l"/>
              </a:tabLst>
              <a:defRPr>
                <a:solidFill>
                  <a:schemeClr val="tx1"/>
                </a:solidFill>
                <a:latin typeface="Arial" panose="020B0604020202020204" pitchFamily="34" charset="0"/>
                <a:ea typeface="SimSun" panose="02010600030101010101" pitchFamily="2" charset="-122"/>
              </a:defRPr>
            </a:lvl4pPr>
            <a:lvl5pPr eaLnBrk="0">
              <a:tabLst>
                <a:tab pos="723900" algn="l"/>
                <a:tab pos="1447800" algn="l"/>
                <a:tab pos="2171700" algn="l"/>
                <a:tab pos="2895600" algn="l"/>
              </a:tabLst>
              <a:defRPr>
                <a:solidFill>
                  <a:schemeClr val="tx1"/>
                </a:solidFill>
                <a:latin typeface="Arial" panose="020B0604020202020204" pitchFamily="34" charset="0"/>
                <a:ea typeface="SimSun" panose="02010600030101010101" pitchFamily="2" charset="-122"/>
              </a:defRPr>
            </a:lvl5pPr>
            <a:lvl6pPr marL="2514600" indent="-228600" algn="l" defTabSz="457200" rtl="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SimSun" panose="02010600030101010101" pitchFamily="2" charset="-122"/>
              </a:defRPr>
            </a:lvl6pPr>
            <a:lvl7pPr marL="2971800" indent="-228600" algn="l" defTabSz="457200" rtl="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SimSun" panose="02010600030101010101" pitchFamily="2" charset="-122"/>
              </a:defRPr>
            </a:lvl7pPr>
            <a:lvl8pPr marL="3429000" indent="-228600" algn="l" defTabSz="457200" rtl="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SimSun" panose="02010600030101010101" pitchFamily="2" charset="-122"/>
              </a:defRPr>
            </a:lvl8pPr>
            <a:lvl9pPr marL="3886200" indent="-228600" algn="l" defTabSz="457200" rtl="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SimSun" panose="02010600030101010101" pitchFamily="2" charset="-122"/>
              </a:defRPr>
            </a:lvl9pPr>
          </a:lstStyle>
          <a:p>
            <a:pPr eaLnBrk="1"/>
            <a:fld id="{4730D1D6-31B6-47A6-99F5-58E2C7A7F882}" type="slidenum">
              <a:rPr lang="en-US" altLang="he-IL">
                <a:solidFill>
                  <a:srgbClr val="000000"/>
                </a:solidFill>
                <a:latin typeface="Times New Roman" panose="02020603050405020304" pitchFamily="18" charset="0"/>
              </a:rPr>
              <a:pPr eaLnBrk="1"/>
              <a:t>22</a:t>
            </a:fld>
            <a:endParaRPr lang="en-US" altLang="he-IL">
              <a:solidFill>
                <a:srgbClr val="000000"/>
              </a:solidFill>
              <a:latin typeface="Times New Roman" panose="02020603050405020304" pitchFamily="18" charset="0"/>
            </a:endParaRPr>
          </a:p>
        </p:txBody>
      </p:sp>
      <p:sp>
        <p:nvSpPr>
          <p:cNvPr id="38915" name="Rectangle 1"/>
          <p:cNvSpPr>
            <a:spLocks noGrp="1" noRot="1" noChangeAspect="1" noChangeArrowheads="1" noTextEdit="1"/>
          </p:cNvSpPr>
          <p:nvPr>
            <p:ph type="sldImg"/>
          </p:nvPr>
        </p:nvSpPr>
        <p:spPr>
          <a:xfrm>
            <a:off x="533400" y="763588"/>
            <a:ext cx="6705600" cy="3771900"/>
          </a:xfrm>
          <a:solidFill>
            <a:srgbClr val="FFFFFF"/>
          </a:solidFill>
          <a:ln>
            <a:solidFill>
              <a:srgbClr val="000000"/>
            </a:solidFill>
            <a:miter lim="800000"/>
            <a:headEnd/>
            <a:tailEnd/>
          </a:ln>
        </p:spPr>
      </p:sp>
      <p:sp>
        <p:nvSpPr>
          <p:cNvPr id="38916" name="Rectangle 2"/>
          <p:cNvSpPr>
            <a:spLocks noGrp="1" noChangeArrowheads="1"/>
          </p:cNvSpPr>
          <p:nvPr>
            <p:ph type="body" idx="1"/>
          </p:nvPr>
        </p:nvSpPr>
        <p:spPr>
          <a:xfrm>
            <a:off x="777875" y="4776788"/>
            <a:ext cx="6218238" cy="44354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indent="0" algn="l" defTabSz="457200" rtl="0" eaLnBrk="0" fontAlgn="base" latinLnBrk="0" hangingPunct="0">
              <a:lnSpc>
                <a:spcPct val="100000"/>
              </a:lnSpc>
              <a:spcBef>
                <a:spcPct val="30000"/>
              </a:spcBef>
              <a:spcAft>
                <a:spcPct val="0"/>
              </a:spcAft>
              <a:buClr>
                <a:srgbClr val="000000"/>
              </a:buClr>
              <a:buSzPct val="100000"/>
              <a:buFont typeface="Times New Roman" panose="02020603050405020304" pitchFamily="18" charset="0"/>
              <a:buNone/>
              <a:tabLst/>
              <a:defRPr/>
            </a:pPr>
            <a:r>
              <a:rPr lang="en-US" altLang="he-IL" sz="1200" dirty="0">
                <a:solidFill>
                  <a:srgbClr val="000000"/>
                </a:solidFill>
              </a:rPr>
              <a:t>The execution is sequentially consistent if we can order </a:t>
            </a:r>
            <a:r>
              <a:rPr lang="en-US" altLang="he-IL" sz="1200" b="1" dirty="0">
                <a:solidFill>
                  <a:srgbClr val="000000"/>
                </a:solidFill>
              </a:rPr>
              <a:t>all the read/write commands</a:t>
            </a:r>
            <a:r>
              <a:rPr lang="en-US" altLang="he-IL" sz="1200" dirty="0">
                <a:solidFill>
                  <a:srgbClr val="000000"/>
                </a:solidFill>
              </a:rPr>
              <a:t> (of all the variables together) that is consistent with all the program orders of the threads.</a:t>
            </a:r>
            <a:endParaRPr lang="en-US" altLang="he-IL" dirty="0"/>
          </a:p>
          <a:p>
            <a:pPr algn="l" rtl="0"/>
            <a:r>
              <a:rPr lang="en-US" altLang="he-IL" dirty="0"/>
              <a:t>For sequential consistency</a:t>
            </a:r>
            <a:r>
              <a:rPr lang="en-US" altLang="he-IL" baseline="0" dirty="0"/>
              <a:t>, the happened before relation is not enough.</a:t>
            </a:r>
          </a:p>
          <a:p>
            <a:pPr algn="l" rtl="0"/>
            <a:r>
              <a:rPr lang="en-US" altLang="he-IL" baseline="0" dirty="0"/>
              <a:t>This is a NP hard problem.</a:t>
            </a:r>
            <a:endParaRPr lang="en-US" altLang="he-IL" dirty="0"/>
          </a:p>
        </p:txBody>
      </p:sp>
    </p:spTree>
    <p:extLst>
      <p:ext uri="{BB962C8B-B14F-4D97-AF65-F5344CB8AC3E}">
        <p14:creationId xmlns:p14="http://schemas.microsoft.com/office/powerpoint/2010/main" val="3662863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8914" name="Rectangle 6"/>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a:tabLst>
                <a:tab pos="723900" algn="l"/>
                <a:tab pos="1447800" algn="l"/>
                <a:tab pos="2171700" algn="l"/>
                <a:tab pos="2895600" algn="l"/>
              </a:tabLst>
              <a:defRPr>
                <a:solidFill>
                  <a:schemeClr val="tx1"/>
                </a:solidFill>
                <a:latin typeface="Arial" panose="020B0604020202020204" pitchFamily="34" charset="0"/>
                <a:ea typeface="SimSun" panose="02010600030101010101" pitchFamily="2" charset="-122"/>
              </a:defRPr>
            </a:lvl1pPr>
            <a:lvl2pPr eaLnBrk="0">
              <a:tabLst>
                <a:tab pos="723900" algn="l"/>
                <a:tab pos="1447800" algn="l"/>
                <a:tab pos="2171700" algn="l"/>
                <a:tab pos="2895600" algn="l"/>
              </a:tabLst>
              <a:defRPr>
                <a:solidFill>
                  <a:schemeClr val="tx1"/>
                </a:solidFill>
                <a:latin typeface="Arial" panose="020B0604020202020204" pitchFamily="34" charset="0"/>
                <a:ea typeface="SimSun" panose="02010600030101010101" pitchFamily="2" charset="-122"/>
              </a:defRPr>
            </a:lvl2pPr>
            <a:lvl3pPr eaLnBrk="0">
              <a:tabLst>
                <a:tab pos="723900" algn="l"/>
                <a:tab pos="1447800" algn="l"/>
                <a:tab pos="2171700" algn="l"/>
                <a:tab pos="2895600" algn="l"/>
              </a:tabLst>
              <a:defRPr>
                <a:solidFill>
                  <a:schemeClr val="tx1"/>
                </a:solidFill>
                <a:latin typeface="Arial" panose="020B0604020202020204" pitchFamily="34" charset="0"/>
                <a:ea typeface="SimSun" panose="02010600030101010101" pitchFamily="2" charset="-122"/>
              </a:defRPr>
            </a:lvl3pPr>
            <a:lvl4pPr eaLnBrk="0">
              <a:tabLst>
                <a:tab pos="723900" algn="l"/>
                <a:tab pos="1447800" algn="l"/>
                <a:tab pos="2171700" algn="l"/>
                <a:tab pos="2895600" algn="l"/>
              </a:tabLst>
              <a:defRPr>
                <a:solidFill>
                  <a:schemeClr val="tx1"/>
                </a:solidFill>
                <a:latin typeface="Arial" panose="020B0604020202020204" pitchFamily="34" charset="0"/>
                <a:ea typeface="SimSun" panose="02010600030101010101" pitchFamily="2" charset="-122"/>
              </a:defRPr>
            </a:lvl4pPr>
            <a:lvl5pPr eaLnBrk="0">
              <a:tabLst>
                <a:tab pos="723900" algn="l"/>
                <a:tab pos="1447800" algn="l"/>
                <a:tab pos="2171700" algn="l"/>
                <a:tab pos="2895600" algn="l"/>
              </a:tabLst>
              <a:defRPr>
                <a:solidFill>
                  <a:schemeClr val="tx1"/>
                </a:solidFill>
                <a:latin typeface="Arial" panose="020B0604020202020204" pitchFamily="34" charset="0"/>
                <a:ea typeface="SimSun" panose="02010600030101010101" pitchFamily="2" charset="-122"/>
              </a:defRPr>
            </a:lvl5pPr>
            <a:lvl6pPr marL="2514600" indent="-228600" algn="l" defTabSz="457200" rtl="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SimSun" panose="02010600030101010101" pitchFamily="2" charset="-122"/>
              </a:defRPr>
            </a:lvl6pPr>
            <a:lvl7pPr marL="2971800" indent="-228600" algn="l" defTabSz="457200" rtl="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SimSun" panose="02010600030101010101" pitchFamily="2" charset="-122"/>
              </a:defRPr>
            </a:lvl7pPr>
            <a:lvl8pPr marL="3429000" indent="-228600" algn="l" defTabSz="457200" rtl="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SimSun" panose="02010600030101010101" pitchFamily="2" charset="-122"/>
              </a:defRPr>
            </a:lvl8pPr>
            <a:lvl9pPr marL="3886200" indent="-228600" algn="l" defTabSz="457200" rtl="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SimSun" panose="02010600030101010101" pitchFamily="2" charset="-122"/>
              </a:defRPr>
            </a:lvl9pPr>
          </a:lstStyle>
          <a:p>
            <a:pPr eaLnBrk="1"/>
            <a:fld id="{4730D1D6-31B6-47A6-99F5-58E2C7A7F882}" type="slidenum">
              <a:rPr lang="en-US" altLang="he-IL">
                <a:solidFill>
                  <a:srgbClr val="000000"/>
                </a:solidFill>
                <a:latin typeface="Times New Roman" panose="02020603050405020304" pitchFamily="18" charset="0"/>
              </a:rPr>
              <a:pPr eaLnBrk="1"/>
              <a:t>23</a:t>
            </a:fld>
            <a:endParaRPr lang="en-US" altLang="he-IL">
              <a:solidFill>
                <a:srgbClr val="000000"/>
              </a:solidFill>
              <a:latin typeface="Times New Roman" panose="02020603050405020304" pitchFamily="18" charset="0"/>
            </a:endParaRPr>
          </a:p>
        </p:txBody>
      </p:sp>
      <p:sp>
        <p:nvSpPr>
          <p:cNvPr id="38915" name="Rectangle 1"/>
          <p:cNvSpPr>
            <a:spLocks noGrp="1" noRot="1" noChangeAspect="1" noChangeArrowheads="1" noTextEdit="1"/>
          </p:cNvSpPr>
          <p:nvPr>
            <p:ph type="sldImg"/>
          </p:nvPr>
        </p:nvSpPr>
        <p:spPr>
          <a:xfrm>
            <a:off x="533400" y="763588"/>
            <a:ext cx="6705600" cy="3771900"/>
          </a:xfrm>
          <a:solidFill>
            <a:srgbClr val="FFFFFF"/>
          </a:solidFill>
          <a:ln>
            <a:solidFill>
              <a:srgbClr val="000000"/>
            </a:solidFill>
            <a:miter lim="800000"/>
            <a:headEnd/>
            <a:tailEnd/>
          </a:ln>
        </p:spPr>
      </p:sp>
      <p:sp>
        <p:nvSpPr>
          <p:cNvPr id="38916" name="Rectangle 2"/>
          <p:cNvSpPr>
            <a:spLocks noGrp="1" noChangeArrowheads="1"/>
          </p:cNvSpPr>
          <p:nvPr>
            <p:ph type="body" idx="1"/>
          </p:nvPr>
        </p:nvSpPr>
        <p:spPr>
          <a:xfrm>
            <a:off x="777875" y="4776788"/>
            <a:ext cx="6218238" cy="44354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marL="0" marR="0" indent="0" algn="l" defTabSz="457200" rtl="0" eaLnBrk="0" fontAlgn="base" latinLnBrk="0" hangingPunct="0">
              <a:lnSpc>
                <a:spcPct val="100000"/>
              </a:lnSpc>
              <a:spcBef>
                <a:spcPct val="30000"/>
              </a:spcBef>
              <a:spcAft>
                <a:spcPct val="0"/>
              </a:spcAft>
              <a:buClr>
                <a:srgbClr val="000000"/>
              </a:buClr>
              <a:buSzPct val="100000"/>
              <a:buFont typeface="Times New Roman" panose="02020603050405020304" pitchFamily="18" charset="0"/>
              <a:buNone/>
              <a:tabLst/>
              <a:defRPr/>
            </a:pPr>
            <a:r>
              <a:rPr lang="en-US" altLang="he-IL" sz="1200" dirty="0">
                <a:solidFill>
                  <a:srgbClr val="000000"/>
                </a:solidFill>
              </a:rPr>
              <a:t>The execution is sequentially consistent if we can order </a:t>
            </a:r>
            <a:r>
              <a:rPr lang="en-US" altLang="he-IL" sz="1200" b="1" dirty="0">
                <a:solidFill>
                  <a:srgbClr val="000000"/>
                </a:solidFill>
              </a:rPr>
              <a:t>all the read/write commands</a:t>
            </a:r>
            <a:r>
              <a:rPr lang="en-US" altLang="he-IL" sz="1200" dirty="0">
                <a:solidFill>
                  <a:srgbClr val="000000"/>
                </a:solidFill>
              </a:rPr>
              <a:t> (of all the variables together) that is consistent with all the program orders of the threads.</a:t>
            </a:r>
            <a:endParaRPr lang="en-US" altLang="he-IL" dirty="0"/>
          </a:p>
          <a:p>
            <a:pPr algn="l" rtl="0"/>
            <a:r>
              <a:rPr lang="en-US" altLang="he-IL" dirty="0"/>
              <a:t>For sequential consistency</a:t>
            </a:r>
            <a:r>
              <a:rPr lang="en-US" altLang="he-IL" baseline="0" dirty="0"/>
              <a:t>, the happened before relation is not enough.</a:t>
            </a:r>
          </a:p>
          <a:p>
            <a:pPr algn="l" rtl="0"/>
            <a:r>
              <a:rPr lang="en-US" altLang="he-IL" baseline="0" dirty="0"/>
              <a:t>This is a NP hard problem.</a:t>
            </a:r>
          </a:p>
          <a:p>
            <a:pPr algn="l" rtl="0"/>
            <a:r>
              <a:rPr lang="en-US" altLang="he-IL" baseline="0" dirty="0"/>
              <a:t>Lemma 1: if R </a:t>
            </a:r>
            <a:r>
              <a:rPr lang="en-US" altLang="he-IL" baseline="0" dirty="0" err="1"/>
              <a:t>x,a</a:t>
            </a:r>
            <a:r>
              <a:rPr lang="en-US" altLang="he-IL" baseline="0" dirty="0"/>
              <a:t> &lt; R </a:t>
            </a:r>
            <a:r>
              <a:rPr lang="en-US" altLang="he-IL" baseline="0" dirty="0" err="1"/>
              <a:t>x,b</a:t>
            </a:r>
            <a:r>
              <a:rPr lang="en-US" altLang="he-IL" baseline="0" dirty="0"/>
              <a:t> =&gt; W </a:t>
            </a:r>
            <a:r>
              <a:rPr lang="en-US" altLang="he-IL" baseline="0" dirty="0" err="1"/>
              <a:t>x,a</a:t>
            </a:r>
            <a:r>
              <a:rPr lang="en-US" altLang="he-IL" baseline="0" dirty="0"/>
              <a:t> &lt; W </a:t>
            </a:r>
            <a:r>
              <a:rPr lang="en-US" altLang="he-IL" baseline="0" dirty="0" err="1"/>
              <a:t>x,b</a:t>
            </a:r>
            <a:endParaRPr lang="en-US" altLang="he-IL" baseline="0" dirty="0"/>
          </a:p>
          <a:p>
            <a:pPr algn="l" rtl="0"/>
            <a:r>
              <a:rPr lang="en-US" altLang="he-IL" baseline="0" dirty="0"/>
              <a:t>Lemma 2: if W </a:t>
            </a:r>
            <a:r>
              <a:rPr lang="en-US" altLang="he-IL" baseline="0" dirty="0" err="1"/>
              <a:t>x,a</a:t>
            </a:r>
            <a:r>
              <a:rPr lang="en-US" altLang="he-IL" baseline="0" dirty="0"/>
              <a:t> &lt; W </a:t>
            </a:r>
            <a:r>
              <a:rPr lang="en-US" altLang="he-IL" baseline="0" dirty="0" err="1"/>
              <a:t>x,b</a:t>
            </a:r>
            <a:r>
              <a:rPr lang="en-US" altLang="he-IL" baseline="0" dirty="0"/>
              <a:t> =&gt; R </a:t>
            </a:r>
            <a:r>
              <a:rPr lang="en-US" altLang="he-IL" baseline="0" dirty="0" err="1"/>
              <a:t>x,a</a:t>
            </a:r>
            <a:r>
              <a:rPr lang="en-US" altLang="he-IL" baseline="0" dirty="0"/>
              <a:t> &lt; W </a:t>
            </a:r>
            <a:r>
              <a:rPr lang="en-US" altLang="he-IL" baseline="0" dirty="0" err="1"/>
              <a:t>x,b</a:t>
            </a:r>
            <a:endParaRPr lang="en-US" altLang="he-IL" dirty="0"/>
          </a:p>
        </p:txBody>
      </p:sp>
    </p:spTree>
    <p:extLst>
      <p:ext uri="{BB962C8B-B14F-4D97-AF65-F5344CB8AC3E}">
        <p14:creationId xmlns:p14="http://schemas.microsoft.com/office/powerpoint/2010/main" val="17617148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7890" name="Rectangle 6"/>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a:tabLst>
                <a:tab pos="723900" algn="l"/>
                <a:tab pos="1447800" algn="l"/>
                <a:tab pos="2171700" algn="l"/>
                <a:tab pos="2895600" algn="l"/>
              </a:tabLst>
              <a:defRPr>
                <a:solidFill>
                  <a:schemeClr val="tx1"/>
                </a:solidFill>
                <a:latin typeface="Arial" panose="020B0604020202020204" pitchFamily="34" charset="0"/>
                <a:ea typeface="SimSun" panose="02010600030101010101" pitchFamily="2" charset="-122"/>
              </a:defRPr>
            </a:lvl1pPr>
            <a:lvl2pPr eaLnBrk="0">
              <a:tabLst>
                <a:tab pos="723900" algn="l"/>
                <a:tab pos="1447800" algn="l"/>
                <a:tab pos="2171700" algn="l"/>
                <a:tab pos="2895600" algn="l"/>
              </a:tabLst>
              <a:defRPr>
                <a:solidFill>
                  <a:schemeClr val="tx1"/>
                </a:solidFill>
                <a:latin typeface="Arial" panose="020B0604020202020204" pitchFamily="34" charset="0"/>
                <a:ea typeface="SimSun" panose="02010600030101010101" pitchFamily="2" charset="-122"/>
              </a:defRPr>
            </a:lvl2pPr>
            <a:lvl3pPr eaLnBrk="0">
              <a:tabLst>
                <a:tab pos="723900" algn="l"/>
                <a:tab pos="1447800" algn="l"/>
                <a:tab pos="2171700" algn="l"/>
                <a:tab pos="2895600" algn="l"/>
              </a:tabLst>
              <a:defRPr>
                <a:solidFill>
                  <a:schemeClr val="tx1"/>
                </a:solidFill>
                <a:latin typeface="Arial" panose="020B0604020202020204" pitchFamily="34" charset="0"/>
                <a:ea typeface="SimSun" panose="02010600030101010101" pitchFamily="2" charset="-122"/>
              </a:defRPr>
            </a:lvl3pPr>
            <a:lvl4pPr eaLnBrk="0">
              <a:tabLst>
                <a:tab pos="723900" algn="l"/>
                <a:tab pos="1447800" algn="l"/>
                <a:tab pos="2171700" algn="l"/>
                <a:tab pos="2895600" algn="l"/>
              </a:tabLst>
              <a:defRPr>
                <a:solidFill>
                  <a:schemeClr val="tx1"/>
                </a:solidFill>
                <a:latin typeface="Arial" panose="020B0604020202020204" pitchFamily="34" charset="0"/>
                <a:ea typeface="SimSun" panose="02010600030101010101" pitchFamily="2" charset="-122"/>
              </a:defRPr>
            </a:lvl4pPr>
            <a:lvl5pPr eaLnBrk="0">
              <a:tabLst>
                <a:tab pos="723900" algn="l"/>
                <a:tab pos="1447800" algn="l"/>
                <a:tab pos="2171700" algn="l"/>
                <a:tab pos="2895600" algn="l"/>
              </a:tabLst>
              <a:defRPr>
                <a:solidFill>
                  <a:schemeClr val="tx1"/>
                </a:solidFill>
                <a:latin typeface="Arial" panose="020B0604020202020204" pitchFamily="34" charset="0"/>
                <a:ea typeface="SimSun" panose="02010600030101010101" pitchFamily="2" charset="-122"/>
              </a:defRPr>
            </a:lvl5pPr>
            <a:lvl6pPr marL="2514600" indent="-228600" algn="l" defTabSz="457200" rtl="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SimSun" panose="02010600030101010101" pitchFamily="2" charset="-122"/>
              </a:defRPr>
            </a:lvl6pPr>
            <a:lvl7pPr marL="2971800" indent="-228600" algn="l" defTabSz="457200" rtl="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SimSun" panose="02010600030101010101" pitchFamily="2" charset="-122"/>
              </a:defRPr>
            </a:lvl7pPr>
            <a:lvl8pPr marL="3429000" indent="-228600" algn="l" defTabSz="457200" rtl="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SimSun" panose="02010600030101010101" pitchFamily="2" charset="-122"/>
              </a:defRPr>
            </a:lvl8pPr>
            <a:lvl9pPr marL="3886200" indent="-228600" algn="l" defTabSz="457200" rtl="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SimSun" panose="02010600030101010101" pitchFamily="2" charset="-122"/>
              </a:defRPr>
            </a:lvl9pPr>
          </a:lstStyle>
          <a:p>
            <a:pPr eaLnBrk="1"/>
            <a:fld id="{649458E5-8AC6-4B5C-AFEB-BA626E09882A}" type="slidenum">
              <a:rPr lang="en-US" altLang="he-IL">
                <a:solidFill>
                  <a:srgbClr val="000000"/>
                </a:solidFill>
                <a:latin typeface="Times New Roman" panose="02020603050405020304" pitchFamily="18" charset="0"/>
              </a:rPr>
              <a:pPr eaLnBrk="1"/>
              <a:t>24</a:t>
            </a:fld>
            <a:endParaRPr lang="en-US" altLang="he-IL">
              <a:solidFill>
                <a:srgbClr val="000000"/>
              </a:solidFill>
              <a:latin typeface="Times New Roman" panose="02020603050405020304" pitchFamily="18" charset="0"/>
            </a:endParaRPr>
          </a:p>
        </p:txBody>
      </p:sp>
      <p:sp>
        <p:nvSpPr>
          <p:cNvPr id="37891" name="Rectangle 1"/>
          <p:cNvSpPr>
            <a:spLocks noGrp="1" noRot="1" noChangeAspect="1" noChangeArrowheads="1" noTextEdit="1"/>
          </p:cNvSpPr>
          <p:nvPr>
            <p:ph type="sldImg"/>
          </p:nvPr>
        </p:nvSpPr>
        <p:spPr>
          <a:xfrm>
            <a:off x="533400" y="763588"/>
            <a:ext cx="6705600" cy="3771900"/>
          </a:xfrm>
          <a:solidFill>
            <a:srgbClr val="FFFFFF"/>
          </a:solidFill>
          <a:ln>
            <a:solidFill>
              <a:srgbClr val="000000"/>
            </a:solidFill>
            <a:miter lim="800000"/>
            <a:headEnd/>
            <a:tailEnd/>
          </a:ln>
        </p:spPr>
      </p:sp>
      <p:sp>
        <p:nvSpPr>
          <p:cNvPr id="37892" name="Rectangle 2"/>
          <p:cNvSpPr>
            <a:spLocks noGrp="1" noChangeArrowheads="1"/>
          </p:cNvSpPr>
          <p:nvPr>
            <p:ph type="body" idx="1"/>
          </p:nvPr>
        </p:nvSpPr>
        <p:spPr>
          <a:xfrm>
            <a:off x="777875" y="4776788"/>
            <a:ext cx="6218238" cy="44354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he-IL"/>
          </a:p>
        </p:txBody>
      </p:sp>
    </p:spTree>
    <p:extLst>
      <p:ext uri="{BB962C8B-B14F-4D97-AF65-F5344CB8AC3E}">
        <p14:creationId xmlns:p14="http://schemas.microsoft.com/office/powerpoint/2010/main" val="6507549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Rectangle 6"/>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a:tabLst>
                <a:tab pos="723900" algn="l"/>
                <a:tab pos="1447800" algn="l"/>
                <a:tab pos="2171700" algn="l"/>
                <a:tab pos="2895600" algn="l"/>
              </a:tabLst>
              <a:defRPr>
                <a:solidFill>
                  <a:schemeClr val="tx1"/>
                </a:solidFill>
                <a:latin typeface="Arial" panose="020B0604020202020204" pitchFamily="34" charset="0"/>
                <a:ea typeface="SimSun" panose="02010600030101010101" pitchFamily="2" charset="-122"/>
              </a:defRPr>
            </a:lvl1pPr>
            <a:lvl2pPr eaLnBrk="0">
              <a:tabLst>
                <a:tab pos="723900" algn="l"/>
                <a:tab pos="1447800" algn="l"/>
                <a:tab pos="2171700" algn="l"/>
                <a:tab pos="2895600" algn="l"/>
              </a:tabLst>
              <a:defRPr>
                <a:solidFill>
                  <a:schemeClr val="tx1"/>
                </a:solidFill>
                <a:latin typeface="Arial" panose="020B0604020202020204" pitchFamily="34" charset="0"/>
                <a:ea typeface="SimSun" panose="02010600030101010101" pitchFamily="2" charset="-122"/>
              </a:defRPr>
            </a:lvl2pPr>
            <a:lvl3pPr eaLnBrk="0">
              <a:tabLst>
                <a:tab pos="723900" algn="l"/>
                <a:tab pos="1447800" algn="l"/>
                <a:tab pos="2171700" algn="l"/>
                <a:tab pos="2895600" algn="l"/>
              </a:tabLst>
              <a:defRPr>
                <a:solidFill>
                  <a:schemeClr val="tx1"/>
                </a:solidFill>
                <a:latin typeface="Arial" panose="020B0604020202020204" pitchFamily="34" charset="0"/>
                <a:ea typeface="SimSun" panose="02010600030101010101" pitchFamily="2" charset="-122"/>
              </a:defRPr>
            </a:lvl3pPr>
            <a:lvl4pPr eaLnBrk="0">
              <a:tabLst>
                <a:tab pos="723900" algn="l"/>
                <a:tab pos="1447800" algn="l"/>
                <a:tab pos="2171700" algn="l"/>
                <a:tab pos="2895600" algn="l"/>
              </a:tabLst>
              <a:defRPr>
                <a:solidFill>
                  <a:schemeClr val="tx1"/>
                </a:solidFill>
                <a:latin typeface="Arial" panose="020B0604020202020204" pitchFamily="34" charset="0"/>
                <a:ea typeface="SimSun" panose="02010600030101010101" pitchFamily="2" charset="-122"/>
              </a:defRPr>
            </a:lvl4pPr>
            <a:lvl5pPr eaLnBrk="0">
              <a:tabLst>
                <a:tab pos="723900" algn="l"/>
                <a:tab pos="1447800" algn="l"/>
                <a:tab pos="2171700" algn="l"/>
                <a:tab pos="2895600" algn="l"/>
              </a:tabLst>
              <a:defRPr>
                <a:solidFill>
                  <a:schemeClr val="tx1"/>
                </a:solidFill>
                <a:latin typeface="Arial" panose="020B0604020202020204" pitchFamily="34" charset="0"/>
                <a:ea typeface="SimSun" panose="02010600030101010101" pitchFamily="2" charset="-122"/>
              </a:defRPr>
            </a:lvl5pPr>
            <a:lvl6pPr marL="2514600" indent="-228600" algn="l" defTabSz="457200" rtl="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SimSun" panose="02010600030101010101" pitchFamily="2" charset="-122"/>
              </a:defRPr>
            </a:lvl6pPr>
            <a:lvl7pPr marL="2971800" indent="-228600" algn="l" defTabSz="457200" rtl="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SimSun" panose="02010600030101010101" pitchFamily="2" charset="-122"/>
              </a:defRPr>
            </a:lvl7pPr>
            <a:lvl8pPr marL="3429000" indent="-228600" algn="l" defTabSz="457200" rtl="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SimSun" panose="02010600030101010101" pitchFamily="2" charset="-122"/>
              </a:defRPr>
            </a:lvl8pPr>
            <a:lvl9pPr marL="3886200" indent="-228600" algn="l" defTabSz="457200" rtl="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SimSun" panose="02010600030101010101" pitchFamily="2" charset="-122"/>
              </a:defRPr>
            </a:lvl9pPr>
          </a:lstStyle>
          <a:p>
            <a:pPr eaLnBrk="1"/>
            <a:fld id="{48C7AD86-5E79-491C-AEA4-B2C4ADE3AC1C}" type="slidenum">
              <a:rPr lang="en-US" altLang="he-IL">
                <a:solidFill>
                  <a:srgbClr val="000000"/>
                </a:solidFill>
                <a:latin typeface="Times New Roman" panose="02020603050405020304" pitchFamily="18" charset="0"/>
              </a:rPr>
              <a:pPr eaLnBrk="1"/>
              <a:t>25</a:t>
            </a:fld>
            <a:endParaRPr lang="en-US" altLang="he-IL">
              <a:solidFill>
                <a:srgbClr val="000000"/>
              </a:solidFill>
              <a:latin typeface="Times New Roman" panose="02020603050405020304" pitchFamily="18" charset="0"/>
            </a:endParaRPr>
          </a:p>
        </p:txBody>
      </p:sp>
      <p:sp>
        <p:nvSpPr>
          <p:cNvPr id="45059" name="Rectangle 1"/>
          <p:cNvSpPr>
            <a:spLocks noGrp="1" noRot="1" noChangeAspect="1" noChangeArrowheads="1" noTextEdit="1"/>
          </p:cNvSpPr>
          <p:nvPr>
            <p:ph type="sldImg"/>
          </p:nvPr>
        </p:nvSpPr>
        <p:spPr>
          <a:xfrm>
            <a:off x="533400" y="763588"/>
            <a:ext cx="6705600" cy="3771900"/>
          </a:xfrm>
          <a:solidFill>
            <a:srgbClr val="FFFFFF"/>
          </a:solidFill>
          <a:ln>
            <a:solidFill>
              <a:srgbClr val="000000"/>
            </a:solidFill>
            <a:miter lim="800000"/>
            <a:headEnd/>
            <a:tailEnd/>
          </a:ln>
        </p:spPr>
      </p:sp>
      <p:sp>
        <p:nvSpPr>
          <p:cNvPr id="45060" name="Rectangle 2"/>
          <p:cNvSpPr>
            <a:spLocks noGrp="1" noChangeArrowheads="1"/>
          </p:cNvSpPr>
          <p:nvPr>
            <p:ph type="body" idx="1"/>
          </p:nvPr>
        </p:nvSpPr>
        <p:spPr>
          <a:xfrm>
            <a:off x="777875" y="4776788"/>
            <a:ext cx="6218238" cy="44354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l" rtl="0"/>
            <a:r>
              <a:rPr lang="en-US" altLang="he-IL" dirty="0"/>
              <a:t>The order of the causally related writes: { W X,7; W Y,11 }, { W X,13; W Y,17 </a:t>
            </a:r>
            <a:r>
              <a:rPr lang="he-IL" altLang="he-IL" dirty="0"/>
              <a:t>{</a:t>
            </a:r>
            <a:endParaRPr lang="en-US" altLang="he-IL" dirty="0"/>
          </a:p>
          <a:p>
            <a:pPr algn="l" rtl="0"/>
            <a:r>
              <a:rPr lang="en-US" altLang="he-IL" dirty="0"/>
              <a:t>How</a:t>
            </a:r>
            <a:r>
              <a:rPr lang="en-US" altLang="he-IL" baseline="0" dirty="0"/>
              <a:t> can we add a conflict by adding a read to P4? </a:t>
            </a:r>
            <a:r>
              <a:rPr lang="en-US" altLang="he-IL" baseline="0" dirty="0" err="1"/>
              <a:t>Ans</a:t>
            </a:r>
            <a:r>
              <a:rPr lang="en-US" altLang="he-IL" baseline="0" dirty="0"/>
              <a:t>: R X, 7</a:t>
            </a:r>
          </a:p>
          <a:p>
            <a:endParaRPr lang="en-US" altLang="he-IL" dirty="0"/>
          </a:p>
        </p:txBody>
      </p:sp>
    </p:spTree>
    <p:extLst>
      <p:ext uri="{BB962C8B-B14F-4D97-AF65-F5344CB8AC3E}">
        <p14:creationId xmlns:p14="http://schemas.microsoft.com/office/powerpoint/2010/main" val="13459943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6082" name="Rectangle 6"/>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a:tabLst>
                <a:tab pos="723900" algn="l"/>
                <a:tab pos="1447800" algn="l"/>
                <a:tab pos="2171700" algn="l"/>
                <a:tab pos="2895600" algn="l"/>
              </a:tabLst>
              <a:defRPr>
                <a:solidFill>
                  <a:schemeClr val="tx1"/>
                </a:solidFill>
                <a:latin typeface="Arial" panose="020B0604020202020204" pitchFamily="34" charset="0"/>
                <a:ea typeface="SimSun" panose="02010600030101010101" pitchFamily="2" charset="-122"/>
              </a:defRPr>
            </a:lvl1pPr>
            <a:lvl2pPr eaLnBrk="0">
              <a:tabLst>
                <a:tab pos="723900" algn="l"/>
                <a:tab pos="1447800" algn="l"/>
                <a:tab pos="2171700" algn="l"/>
                <a:tab pos="2895600" algn="l"/>
              </a:tabLst>
              <a:defRPr>
                <a:solidFill>
                  <a:schemeClr val="tx1"/>
                </a:solidFill>
                <a:latin typeface="Arial" panose="020B0604020202020204" pitchFamily="34" charset="0"/>
                <a:ea typeface="SimSun" panose="02010600030101010101" pitchFamily="2" charset="-122"/>
              </a:defRPr>
            </a:lvl2pPr>
            <a:lvl3pPr eaLnBrk="0">
              <a:tabLst>
                <a:tab pos="723900" algn="l"/>
                <a:tab pos="1447800" algn="l"/>
                <a:tab pos="2171700" algn="l"/>
                <a:tab pos="2895600" algn="l"/>
              </a:tabLst>
              <a:defRPr>
                <a:solidFill>
                  <a:schemeClr val="tx1"/>
                </a:solidFill>
                <a:latin typeface="Arial" panose="020B0604020202020204" pitchFamily="34" charset="0"/>
                <a:ea typeface="SimSun" panose="02010600030101010101" pitchFamily="2" charset="-122"/>
              </a:defRPr>
            </a:lvl3pPr>
            <a:lvl4pPr eaLnBrk="0">
              <a:tabLst>
                <a:tab pos="723900" algn="l"/>
                <a:tab pos="1447800" algn="l"/>
                <a:tab pos="2171700" algn="l"/>
                <a:tab pos="2895600" algn="l"/>
              </a:tabLst>
              <a:defRPr>
                <a:solidFill>
                  <a:schemeClr val="tx1"/>
                </a:solidFill>
                <a:latin typeface="Arial" panose="020B0604020202020204" pitchFamily="34" charset="0"/>
                <a:ea typeface="SimSun" panose="02010600030101010101" pitchFamily="2" charset="-122"/>
              </a:defRPr>
            </a:lvl4pPr>
            <a:lvl5pPr eaLnBrk="0">
              <a:tabLst>
                <a:tab pos="723900" algn="l"/>
                <a:tab pos="1447800" algn="l"/>
                <a:tab pos="2171700" algn="l"/>
                <a:tab pos="2895600" algn="l"/>
              </a:tabLst>
              <a:defRPr>
                <a:solidFill>
                  <a:schemeClr val="tx1"/>
                </a:solidFill>
                <a:latin typeface="Arial" panose="020B0604020202020204" pitchFamily="34" charset="0"/>
                <a:ea typeface="SimSun" panose="02010600030101010101" pitchFamily="2" charset="-122"/>
              </a:defRPr>
            </a:lvl5pPr>
            <a:lvl6pPr marL="2514600" indent="-228600" algn="l" defTabSz="457200" rtl="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SimSun" panose="02010600030101010101" pitchFamily="2" charset="-122"/>
              </a:defRPr>
            </a:lvl6pPr>
            <a:lvl7pPr marL="2971800" indent="-228600" algn="l" defTabSz="457200" rtl="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SimSun" panose="02010600030101010101" pitchFamily="2" charset="-122"/>
              </a:defRPr>
            </a:lvl7pPr>
            <a:lvl8pPr marL="3429000" indent="-228600" algn="l" defTabSz="457200" rtl="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SimSun" panose="02010600030101010101" pitchFamily="2" charset="-122"/>
              </a:defRPr>
            </a:lvl8pPr>
            <a:lvl9pPr marL="3886200" indent="-228600" algn="l" defTabSz="457200" rtl="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SimSun" panose="02010600030101010101" pitchFamily="2" charset="-122"/>
              </a:defRPr>
            </a:lvl9pPr>
          </a:lstStyle>
          <a:p>
            <a:pPr eaLnBrk="1"/>
            <a:fld id="{1C4E5F7D-3263-474F-850B-EC43FA49F79F}" type="slidenum">
              <a:rPr lang="en-US" altLang="he-IL">
                <a:solidFill>
                  <a:srgbClr val="000000"/>
                </a:solidFill>
                <a:latin typeface="Times New Roman" panose="02020603050405020304" pitchFamily="18" charset="0"/>
              </a:rPr>
              <a:pPr eaLnBrk="1"/>
              <a:t>26</a:t>
            </a:fld>
            <a:endParaRPr lang="en-US" altLang="he-IL">
              <a:solidFill>
                <a:srgbClr val="000000"/>
              </a:solidFill>
              <a:latin typeface="Times New Roman" panose="02020603050405020304" pitchFamily="18" charset="0"/>
            </a:endParaRPr>
          </a:p>
        </p:txBody>
      </p:sp>
      <p:sp>
        <p:nvSpPr>
          <p:cNvPr id="46083" name="Rectangle 1"/>
          <p:cNvSpPr>
            <a:spLocks noGrp="1" noRot="1" noChangeAspect="1" noChangeArrowheads="1" noTextEdit="1"/>
          </p:cNvSpPr>
          <p:nvPr>
            <p:ph type="sldImg"/>
          </p:nvPr>
        </p:nvSpPr>
        <p:spPr>
          <a:xfrm>
            <a:off x="533400" y="763588"/>
            <a:ext cx="6705600" cy="3771900"/>
          </a:xfrm>
          <a:solidFill>
            <a:srgbClr val="FFFFFF"/>
          </a:solidFill>
          <a:ln>
            <a:solidFill>
              <a:srgbClr val="000000"/>
            </a:solidFill>
            <a:miter lim="800000"/>
            <a:headEnd/>
            <a:tailEnd/>
          </a:ln>
        </p:spPr>
      </p:sp>
      <p:sp>
        <p:nvSpPr>
          <p:cNvPr id="46084" name="Rectangle 2"/>
          <p:cNvSpPr>
            <a:spLocks noGrp="1" noChangeArrowheads="1"/>
          </p:cNvSpPr>
          <p:nvPr>
            <p:ph type="body" idx="1"/>
          </p:nvPr>
        </p:nvSpPr>
        <p:spPr>
          <a:xfrm>
            <a:off x="777875" y="4776788"/>
            <a:ext cx="6218238" cy="44354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he-IL"/>
          </a:p>
        </p:txBody>
      </p:sp>
    </p:spTree>
    <p:extLst>
      <p:ext uri="{BB962C8B-B14F-4D97-AF65-F5344CB8AC3E}">
        <p14:creationId xmlns:p14="http://schemas.microsoft.com/office/powerpoint/2010/main" val="7794234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7106" name="Rectangle 6"/>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a:tabLst>
                <a:tab pos="723900" algn="l"/>
                <a:tab pos="1447800" algn="l"/>
                <a:tab pos="2171700" algn="l"/>
                <a:tab pos="2895600" algn="l"/>
              </a:tabLst>
              <a:defRPr>
                <a:solidFill>
                  <a:schemeClr val="tx1"/>
                </a:solidFill>
                <a:latin typeface="Arial" panose="020B0604020202020204" pitchFamily="34" charset="0"/>
                <a:ea typeface="SimSun" panose="02010600030101010101" pitchFamily="2" charset="-122"/>
              </a:defRPr>
            </a:lvl1pPr>
            <a:lvl2pPr eaLnBrk="0">
              <a:tabLst>
                <a:tab pos="723900" algn="l"/>
                <a:tab pos="1447800" algn="l"/>
                <a:tab pos="2171700" algn="l"/>
                <a:tab pos="2895600" algn="l"/>
              </a:tabLst>
              <a:defRPr>
                <a:solidFill>
                  <a:schemeClr val="tx1"/>
                </a:solidFill>
                <a:latin typeface="Arial" panose="020B0604020202020204" pitchFamily="34" charset="0"/>
                <a:ea typeface="SimSun" panose="02010600030101010101" pitchFamily="2" charset="-122"/>
              </a:defRPr>
            </a:lvl2pPr>
            <a:lvl3pPr eaLnBrk="0">
              <a:tabLst>
                <a:tab pos="723900" algn="l"/>
                <a:tab pos="1447800" algn="l"/>
                <a:tab pos="2171700" algn="l"/>
                <a:tab pos="2895600" algn="l"/>
              </a:tabLst>
              <a:defRPr>
                <a:solidFill>
                  <a:schemeClr val="tx1"/>
                </a:solidFill>
                <a:latin typeface="Arial" panose="020B0604020202020204" pitchFamily="34" charset="0"/>
                <a:ea typeface="SimSun" panose="02010600030101010101" pitchFamily="2" charset="-122"/>
              </a:defRPr>
            </a:lvl3pPr>
            <a:lvl4pPr eaLnBrk="0">
              <a:tabLst>
                <a:tab pos="723900" algn="l"/>
                <a:tab pos="1447800" algn="l"/>
                <a:tab pos="2171700" algn="l"/>
                <a:tab pos="2895600" algn="l"/>
              </a:tabLst>
              <a:defRPr>
                <a:solidFill>
                  <a:schemeClr val="tx1"/>
                </a:solidFill>
                <a:latin typeface="Arial" panose="020B0604020202020204" pitchFamily="34" charset="0"/>
                <a:ea typeface="SimSun" panose="02010600030101010101" pitchFamily="2" charset="-122"/>
              </a:defRPr>
            </a:lvl4pPr>
            <a:lvl5pPr eaLnBrk="0">
              <a:tabLst>
                <a:tab pos="723900" algn="l"/>
                <a:tab pos="1447800" algn="l"/>
                <a:tab pos="2171700" algn="l"/>
                <a:tab pos="2895600" algn="l"/>
              </a:tabLst>
              <a:defRPr>
                <a:solidFill>
                  <a:schemeClr val="tx1"/>
                </a:solidFill>
                <a:latin typeface="Arial" panose="020B0604020202020204" pitchFamily="34" charset="0"/>
                <a:ea typeface="SimSun" panose="02010600030101010101" pitchFamily="2" charset="-122"/>
              </a:defRPr>
            </a:lvl5pPr>
            <a:lvl6pPr marL="2514600" indent="-228600" algn="l" defTabSz="457200" rtl="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SimSun" panose="02010600030101010101" pitchFamily="2" charset="-122"/>
              </a:defRPr>
            </a:lvl6pPr>
            <a:lvl7pPr marL="2971800" indent="-228600" algn="l" defTabSz="457200" rtl="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SimSun" panose="02010600030101010101" pitchFamily="2" charset="-122"/>
              </a:defRPr>
            </a:lvl7pPr>
            <a:lvl8pPr marL="3429000" indent="-228600" algn="l" defTabSz="457200" rtl="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SimSun" panose="02010600030101010101" pitchFamily="2" charset="-122"/>
              </a:defRPr>
            </a:lvl8pPr>
            <a:lvl9pPr marL="3886200" indent="-228600" algn="l" defTabSz="457200" rtl="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SimSun" panose="02010600030101010101" pitchFamily="2" charset="-122"/>
              </a:defRPr>
            </a:lvl9pPr>
          </a:lstStyle>
          <a:p>
            <a:pPr eaLnBrk="1"/>
            <a:fld id="{B31DEB64-8908-4E6B-BD8A-EA3BC3DBD46B}" type="slidenum">
              <a:rPr lang="en-US" altLang="he-IL">
                <a:solidFill>
                  <a:srgbClr val="000000"/>
                </a:solidFill>
                <a:latin typeface="Times New Roman" panose="02020603050405020304" pitchFamily="18" charset="0"/>
              </a:rPr>
              <a:pPr eaLnBrk="1"/>
              <a:t>27</a:t>
            </a:fld>
            <a:endParaRPr lang="en-US" altLang="he-IL">
              <a:solidFill>
                <a:srgbClr val="000000"/>
              </a:solidFill>
              <a:latin typeface="Times New Roman" panose="02020603050405020304" pitchFamily="18" charset="0"/>
            </a:endParaRPr>
          </a:p>
        </p:txBody>
      </p:sp>
      <p:sp>
        <p:nvSpPr>
          <p:cNvPr id="47107" name="Rectangle 1"/>
          <p:cNvSpPr>
            <a:spLocks noGrp="1" noRot="1" noChangeAspect="1" noChangeArrowheads="1" noTextEdit="1"/>
          </p:cNvSpPr>
          <p:nvPr>
            <p:ph type="sldImg"/>
          </p:nvPr>
        </p:nvSpPr>
        <p:spPr>
          <a:xfrm>
            <a:off x="533400" y="763588"/>
            <a:ext cx="6705600" cy="3771900"/>
          </a:xfrm>
          <a:solidFill>
            <a:srgbClr val="FFFFFF"/>
          </a:solidFill>
          <a:ln>
            <a:solidFill>
              <a:srgbClr val="000000"/>
            </a:solidFill>
            <a:miter lim="800000"/>
            <a:headEnd/>
            <a:tailEnd/>
          </a:ln>
        </p:spPr>
      </p:sp>
      <p:sp>
        <p:nvSpPr>
          <p:cNvPr id="47108" name="Rectangle 2"/>
          <p:cNvSpPr>
            <a:spLocks noGrp="1" noChangeArrowheads="1"/>
          </p:cNvSpPr>
          <p:nvPr>
            <p:ph type="body" idx="1"/>
          </p:nvPr>
        </p:nvSpPr>
        <p:spPr>
          <a:xfrm>
            <a:off x="777875" y="4776788"/>
            <a:ext cx="6218238" cy="44354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he-IL"/>
          </a:p>
        </p:txBody>
      </p:sp>
    </p:spTree>
    <p:extLst>
      <p:ext uri="{BB962C8B-B14F-4D97-AF65-F5344CB8AC3E}">
        <p14:creationId xmlns:p14="http://schemas.microsoft.com/office/powerpoint/2010/main" val="21705556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 אם קראנו משהו אז התהליך השני כתב אותו, אבל זה אומר שלפני זה הוא קרא משהו (</a:t>
            </a:r>
            <a:r>
              <a:rPr lang="en-US" dirty="0"/>
              <a:t>Program Order</a:t>
            </a:r>
            <a:r>
              <a:rPr lang="he-IL" dirty="0"/>
              <a:t>), מה שאומר שהתהליך האחר כתב את זה וקיבלנו לולאה – לכן זה לא קוהרנטי.</a:t>
            </a:r>
          </a:p>
          <a:p>
            <a:r>
              <a:rPr lang="he-IL" dirty="0"/>
              <a:t>ההנחה שזה מאותחל או ב0 או בערך לא חוקי</a:t>
            </a:r>
          </a:p>
          <a:p>
            <a:endParaRPr lang="he-IL" dirty="0"/>
          </a:p>
        </p:txBody>
      </p:sp>
      <p:sp>
        <p:nvSpPr>
          <p:cNvPr id="4" name="מציין מיקום של מספר שקופית 3"/>
          <p:cNvSpPr>
            <a:spLocks noGrp="1"/>
          </p:cNvSpPr>
          <p:nvPr>
            <p:ph type="sldNum" sz="quarter" idx="5"/>
          </p:nvPr>
        </p:nvSpPr>
        <p:spPr/>
        <p:txBody>
          <a:bodyPr/>
          <a:lstStyle/>
          <a:p>
            <a:fld id="{21ED9C57-2E00-4832-94E6-A63D72D17637}" type="slidenum">
              <a:rPr lang="he-IL" smtClean="0"/>
              <a:t>8</a:t>
            </a:fld>
            <a:endParaRPr lang="he-IL"/>
          </a:p>
        </p:txBody>
      </p:sp>
    </p:spTree>
    <p:extLst>
      <p:ext uri="{BB962C8B-B14F-4D97-AF65-F5344CB8AC3E}">
        <p14:creationId xmlns:p14="http://schemas.microsoft.com/office/powerpoint/2010/main" val="234868358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8130" name="Rectangle 6"/>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a:tabLst>
                <a:tab pos="723900" algn="l"/>
                <a:tab pos="1447800" algn="l"/>
                <a:tab pos="2171700" algn="l"/>
                <a:tab pos="2895600" algn="l"/>
              </a:tabLst>
              <a:defRPr>
                <a:solidFill>
                  <a:schemeClr val="tx1"/>
                </a:solidFill>
                <a:latin typeface="Arial" panose="020B0604020202020204" pitchFamily="34" charset="0"/>
                <a:ea typeface="SimSun" panose="02010600030101010101" pitchFamily="2" charset="-122"/>
              </a:defRPr>
            </a:lvl1pPr>
            <a:lvl2pPr eaLnBrk="0">
              <a:tabLst>
                <a:tab pos="723900" algn="l"/>
                <a:tab pos="1447800" algn="l"/>
                <a:tab pos="2171700" algn="l"/>
                <a:tab pos="2895600" algn="l"/>
              </a:tabLst>
              <a:defRPr>
                <a:solidFill>
                  <a:schemeClr val="tx1"/>
                </a:solidFill>
                <a:latin typeface="Arial" panose="020B0604020202020204" pitchFamily="34" charset="0"/>
                <a:ea typeface="SimSun" panose="02010600030101010101" pitchFamily="2" charset="-122"/>
              </a:defRPr>
            </a:lvl2pPr>
            <a:lvl3pPr eaLnBrk="0">
              <a:tabLst>
                <a:tab pos="723900" algn="l"/>
                <a:tab pos="1447800" algn="l"/>
                <a:tab pos="2171700" algn="l"/>
                <a:tab pos="2895600" algn="l"/>
              </a:tabLst>
              <a:defRPr>
                <a:solidFill>
                  <a:schemeClr val="tx1"/>
                </a:solidFill>
                <a:latin typeface="Arial" panose="020B0604020202020204" pitchFamily="34" charset="0"/>
                <a:ea typeface="SimSun" panose="02010600030101010101" pitchFamily="2" charset="-122"/>
              </a:defRPr>
            </a:lvl3pPr>
            <a:lvl4pPr eaLnBrk="0">
              <a:tabLst>
                <a:tab pos="723900" algn="l"/>
                <a:tab pos="1447800" algn="l"/>
                <a:tab pos="2171700" algn="l"/>
                <a:tab pos="2895600" algn="l"/>
              </a:tabLst>
              <a:defRPr>
                <a:solidFill>
                  <a:schemeClr val="tx1"/>
                </a:solidFill>
                <a:latin typeface="Arial" panose="020B0604020202020204" pitchFamily="34" charset="0"/>
                <a:ea typeface="SimSun" panose="02010600030101010101" pitchFamily="2" charset="-122"/>
              </a:defRPr>
            </a:lvl4pPr>
            <a:lvl5pPr eaLnBrk="0">
              <a:tabLst>
                <a:tab pos="723900" algn="l"/>
                <a:tab pos="1447800" algn="l"/>
                <a:tab pos="2171700" algn="l"/>
                <a:tab pos="2895600" algn="l"/>
              </a:tabLst>
              <a:defRPr>
                <a:solidFill>
                  <a:schemeClr val="tx1"/>
                </a:solidFill>
                <a:latin typeface="Arial" panose="020B0604020202020204" pitchFamily="34" charset="0"/>
                <a:ea typeface="SimSun" panose="02010600030101010101" pitchFamily="2" charset="-122"/>
              </a:defRPr>
            </a:lvl5pPr>
            <a:lvl6pPr marL="2514600" indent="-228600" algn="l" defTabSz="457200" rtl="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SimSun" panose="02010600030101010101" pitchFamily="2" charset="-122"/>
              </a:defRPr>
            </a:lvl6pPr>
            <a:lvl7pPr marL="2971800" indent="-228600" algn="l" defTabSz="457200" rtl="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SimSun" panose="02010600030101010101" pitchFamily="2" charset="-122"/>
              </a:defRPr>
            </a:lvl7pPr>
            <a:lvl8pPr marL="3429000" indent="-228600" algn="l" defTabSz="457200" rtl="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SimSun" panose="02010600030101010101" pitchFamily="2" charset="-122"/>
              </a:defRPr>
            </a:lvl8pPr>
            <a:lvl9pPr marL="3886200" indent="-228600" algn="l" defTabSz="457200" rtl="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SimSun" panose="02010600030101010101" pitchFamily="2" charset="-122"/>
              </a:defRPr>
            </a:lvl9pPr>
          </a:lstStyle>
          <a:p>
            <a:pPr eaLnBrk="1"/>
            <a:fld id="{E64A7557-C720-42B4-8100-F30AD81B472C}" type="slidenum">
              <a:rPr lang="en-US" altLang="he-IL">
                <a:solidFill>
                  <a:srgbClr val="000000"/>
                </a:solidFill>
                <a:latin typeface="Times New Roman" panose="02020603050405020304" pitchFamily="18" charset="0"/>
              </a:rPr>
              <a:pPr eaLnBrk="1"/>
              <a:t>28</a:t>
            </a:fld>
            <a:endParaRPr lang="en-US" altLang="he-IL">
              <a:solidFill>
                <a:srgbClr val="000000"/>
              </a:solidFill>
              <a:latin typeface="Times New Roman" panose="02020603050405020304" pitchFamily="18" charset="0"/>
            </a:endParaRPr>
          </a:p>
        </p:txBody>
      </p:sp>
      <p:sp>
        <p:nvSpPr>
          <p:cNvPr id="48131" name="Rectangle 1"/>
          <p:cNvSpPr>
            <a:spLocks noGrp="1" noRot="1" noChangeAspect="1" noChangeArrowheads="1" noTextEdit="1"/>
          </p:cNvSpPr>
          <p:nvPr>
            <p:ph type="sldImg"/>
          </p:nvPr>
        </p:nvSpPr>
        <p:spPr>
          <a:xfrm>
            <a:off x="533400" y="763588"/>
            <a:ext cx="6705600" cy="3771900"/>
          </a:xfrm>
          <a:solidFill>
            <a:srgbClr val="FFFFFF"/>
          </a:solidFill>
          <a:ln>
            <a:solidFill>
              <a:srgbClr val="000000"/>
            </a:solidFill>
            <a:miter lim="800000"/>
            <a:headEnd/>
            <a:tailEnd/>
          </a:ln>
        </p:spPr>
      </p:sp>
      <p:sp>
        <p:nvSpPr>
          <p:cNvPr id="48132" name="Rectangle 2"/>
          <p:cNvSpPr>
            <a:spLocks noGrp="1" noChangeArrowheads="1"/>
          </p:cNvSpPr>
          <p:nvPr>
            <p:ph type="body" idx="1"/>
          </p:nvPr>
        </p:nvSpPr>
        <p:spPr>
          <a:xfrm>
            <a:off x="777875" y="4776788"/>
            <a:ext cx="6218238" cy="44354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he-IL"/>
          </a:p>
        </p:txBody>
      </p:sp>
    </p:spTree>
    <p:extLst>
      <p:ext uri="{BB962C8B-B14F-4D97-AF65-F5344CB8AC3E}">
        <p14:creationId xmlns:p14="http://schemas.microsoft.com/office/powerpoint/2010/main" val="193132602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9154" name="Rectangle 6"/>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a:tabLst>
                <a:tab pos="723900" algn="l"/>
                <a:tab pos="1447800" algn="l"/>
                <a:tab pos="2171700" algn="l"/>
                <a:tab pos="2895600" algn="l"/>
              </a:tabLst>
              <a:defRPr>
                <a:solidFill>
                  <a:schemeClr val="tx1"/>
                </a:solidFill>
                <a:latin typeface="Arial" panose="020B0604020202020204" pitchFamily="34" charset="0"/>
                <a:ea typeface="SimSun" panose="02010600030101010101" pitchFamily="2" charset="-122"/>
              </a:defRPr>
            </a:lvl1pPr>
            <a:lvl2pPr eaLnBrk="0">
              <a:tabLst>
                <a:tab pos="723900" algn="l"/>
                <a:tab pos="1447800" algn="l"/>
                <a:tab pos="2171700" algn="l"/>
                <a:tab pos="2895600" algn="l"/>
              </a:tabLst>
              <a:defRPr>
                <a:solidFill>
                  <a:schemeClr val="tx1"/>
                </a:solidFill>
                <a:latin typeface="Arial" panose="020B0604020202020204" pitchFamily="34" charset="0"/>
                <a:ea typeface="SimSun" panose="02010600030101010101" pitchFamily="2" charset="-122"/>
              </a:defRPr>
            </a:lvl2pPr>
            <a:lvl3pPr eaLnBrk="0">
              <a:tabLst>
                <a:tab pos="723900" algn="l"/>
                <a:tab pos="1447800" algn="l"/>
                <a:tab pos="2171700" algn="l"/>
                <a:tab pos="2895600" algn="l"/>
              </a:tabLst>
              <a:defRPr>
                <a:solidFill>
                  <a:schemeClr val="tx1"/>
                </a:solidFill>
                <a:latin typeface="Arial" panose="020B0604020202020204" pitchFamily="34" charset="0"/>
                <a:ea typeface="SimSun" panose="02010600030101010101" pitchFamily="2" charset="-122"/>
              </a:defRPr>
            </a:lvl3pPr>
            <a:lvl4pPr eaLnBrk="0">
              <a:tabLst>
                <a:tab pos="723900" algn="l"/>
                <a:tab pos="1447800" algn="l"/>
                <a:tab pos="2171700" algn="l"/>
                <a:tab pos="2895600" algn="l"/>
              </a:tabLst>
              <a:defRPr>
                <a:solidFill>
                  <a:schemeClr val="tx1"/>
                </a:solidFill>
                <a:latin typeface="Arial" panose="020B0604020202020204" pitchFamily="34" charset="0"/>
                <a:ea typeface="SimSun" panose="02010600030101010101" pitchFamily="2" charset="-122"/>
              </a:defRPr>
            </a:lvl4pPr>
            <a:lvl5pPr eaLnBrk="0">
              <a:tabLst>
                <a:tab pos="723900" algn="l"/>
                <a:tab pos="1447800" algn="l"/>
                <a:tab pos="2171700" algn="l"/>
                <a:tab pos="2895600" algn="l"/>
              </a:tabLst>
              <a:defRPr>
                <a:solidFill>
                  <a:schemeClr val="tx1"/>
                </a:solidFill>
                <a:latin typeface="Arial" panose="020B0604020202020204" pitchFamily="34" charset="0"/>
                <a:ea typeface="SimSun" panose="02010600030101010101" pitchFamily="2" charset="-122"/>
              </a:defRPr>
            </a:lvl5pPr>
            <a:lvl6pPr marL="2514600" indent="-228600" algn="l" defTabSz="457200" rtl="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SimSun" panose="02010600030101010101" pitchFamily="2" charset="-122"/>
              </a:defRPr>
            </a:lvl6pPr>
            <a:lvl7pPr marL="2971800" indent="-228600" algn="l" defTabSz="457200" rtl="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SimSun" panose="02010600030101010101" pitchFamily="2" charset="-122"/>
              </a:defRPr>
            </a:lvl7pPr>
            <a:lvl8pPr marL="3429000" indent="-228600" algn="l" defTabSz="457200" rtl="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SimSun" panose="02010600030101010101" pitchFamily="2" charset="-122"/>
              </a:defRPr>
            </a:lvl8pPr>
            <a:lvl9pPr marL="3886200" indent="-228600" algn="l" defTabSz="457200" rtl="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SimSun" panose="02010600030101010101" pitchFamily="2" charset="-122"/>
              </a:defRPr>
            </a:lvl9pPr>
          </a:lstStyle>
          <a:p>
            <a:pPr eaLnBrk="1"/>
            <a:fld id="{3C578863-ABDB-4ED1-8168-A76BC543E3BF}" type="slidenum">
              <a:rPr lang="en-US" altLang="he-IL">
                <a:solidFill>
                  <a:srgbClr val="000000"/>
                </a:solidFill>
                <a:latin typeface="Times New Roman" panose="02020603050405020304" pitchFamily="18" charset="0"/>
              </a:rPr>
              <a:pPr eaLnBrk="1"/>
              <a:t>29</a:t>
            </a:fld>
            <a:endParaRPr lang="en-US" altLang="he-IL">
              <a:solidFill>
                <a:srgbClr val="000000"/>
              </a:solidFill>
              <a:latin typeface="Times New Roman" panose="02020603050405020304" pitchFamily="18" charset="0"/>
            </a:endParaRPr>
          </a:p>
        </p:txBody>
      </p:sp>
      <p:sp>
        <p:nvSpPr>
          <p:cNvPr id="49155" name="Rectangle 1"/>
          <p:cNvSpPr>
            <a:spLocks noGrp="1" noRot="1" noChangeAspect="1" noChangeArrowheads="1" noTextEdit="1"/>
          </p:cNvSpPr>
          <p:nvPr>
            <p:ph type="sldImg"/>
          </p:nvPr>
        </p:nvSpPr>
        <p:spPr>
          <a:xfrm>
            <a:off x="533400" y="763588"/>
            <a:ext cx="6705600" cy="3771900"/>
          </a:xfrm>
          <a:solidFill>
            <a:srgbClr val="FFFFFF"/>
          </a:solidFill>
          <a:ln>
            <a:solidFill>
              <a:srgbClr val="000000"/>
            </a:solidFill>
            <a:miter lim="800000"/>
            <a:headEnd/>
            <a:tailEnd/>
          </a:ln>
        </p:spPr>
      </p:sp>
      <p:sp>
        <p:nvSpPr>
          <p:cNvPr id="49156" name="Rectangle 2"/>
          <p:cNvSpPr>
            <a:spLocks noGrp="1" noChangeArrowheads="1"/>
          </p:cNvSpPr>
          <p:nvPr>
            <p:ph type="body" idx="1"/>
          </p:nvPr>
        </p:nvSpPr>
        <p:spPr>
          <a:xfrm>
            <a:off x="777875" y="4776788"/>
            <a:ext cx="6218238" cy="44354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l" rtl="0"/>
            <a:r>
              <a:rPr lang="en-US" altLang="he-IL" dirty="0"/>
              <a:t>Coherence:</a:t>
            </a:r>
            <a:r>
              <a:rPr lang="en-US" altLang="he-IL" baseline="0" dirty="0"/>
              <a:t> </a:t>
            </a:r>
            <a:r>
              <a:rPr lang="en-US" altLang="he-IL" dirty="0"/>
              <a:t>Invert arrows for happened-before relation,</a:t>
            </a:r>
            <a:r>
              <a:rPr lang="en-US" altLang="he-IL" baseline="0" dirty="0"/>
              <a:t> choose an order of writes (1, 2 or 2, 1), in both cases there’s a dependency circle</a:t>
            </a:r>
            <a:endParaRPr lang="en-US" altLang="he-IL" dirty="0"/>
          </a:p>
        </p:txBody>
      </p:sp>
    </p:spTree>
    <p:extLst>
      <p:ext uri="{BB962C8B-B14F-4D97-AF65-F5344CB8AC3E}">
        <p14:creationId xmlns:p14="http://schemas.microsoft.com/office/powerpoint/2010/main" val="385980987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0178" name="Rectangle 6"/>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a:tabLst>
                <a:tab pos="723900" algn="l"/>
                <a:tab pos="1447800" algn="l"/>
                <a:tab pos="2171700" algn="l"/>
                <a:tab pos="2895600" algn="l"/>
              </a:tabLst>
              <a:defRPr>
                <a:solidFill>
                  <a:schemeClr val="tx1"/>
                </a:solidFill>
                <a:latin typeface="Arial" panose="020B0604020202020204" pitchFamily="34" charset="0"/>
                <a:ea typeface="SimSun" panose="02010600030101010101" pitchFamily="2" charset="-122"/>
              </a:defRPr>
            </a:lvl1pPr>
            <a:lvl2pPr eaLnBrk="0">
              <a:tabLst>
                <a:tab pos="723900" algn="l"/>
                <a:tab pos="1447800" algn="l"/>
                <a:tab pos="2171700" algn="l"/>
                <a:tab pos="2895600" algn="l"/>
              </a:tabLst>
              <a:defRPr>
                <a:solidFill>
                  <a:schemeClr val="tx1"/>
                </a:solidFill>
                <a:latin typeface="Arial" panose="020B0604020202020204" pitchFamily="34" charset="0"/>
                <a:ea typeface="SimSun" panose="02010600030101010101" pitchFamily="2" charset="-122"/>
              </a:defRPr>
            </a:lvl2pPr>
            <a:lvl3pPr eaLnBrk="0">
              <a:tabLst>
                <a:tab pos="723900" algn="l"/>
                <a:tab pos="1447800" algn="l"/>
                <a:tab pos="2171700" algn="l"/>
                <a:tab pos="2895600" algn="l"/>
              </a:tabLst>
              <a:defRPr>
                <a:solidFill>
                  <a:schemeClr val="tx1"/>
                </a:solidFill>
                <a:latin typeface="Arial" panose="020B0604020202020204" pitchFamily="34" charset="0"/>
                <a:ea typeface="SimSun" panose="02010600030101010101" pitchFamily="2" charset="-122"/>
              </a:defRPr>
            </a:lvl3pPr>
            <a:lvl4pPr eaLnBrk="0">
              <a:tabLst>
                <a:tab pos="723900" algn="l"/>
                <a:tab pos="1447800" algn="l"/>
                <a:tab pos="2171700" algn="l"/>
                <a:tab pos="2895600" algn="l"/>
              </a:tabLst>
              <a:defRPr>
                <a:solidFill>
                  <a:schemeClr val="tx1"/>
                </a:solidFill>
                <a:latin typeface="Arial" panose="020B0604020202020204" pitchFamily="34" charset="0"/>
                <a:ea typeface="SimSun" panose="02010600030101010101" pitchFamily="2" charset="-122"/>
              </a:defRPr>
            </a:lvl4pPr>
            <a:lvl5pPr eaLnBrk="0">
              <a:tabLst>
                <a:tab pos="723900" algn="l"/>
                <a:tab pos="1447800" algn="l"/>
                <a:tab pos="2171700" algn="l"/>
                <a:tab pos="2895600" algn="l"/>
              </a:tabLst>
              <a:defRPr>
                <a:solidFill>
                  <a:schemeClr val="tx1"/>
                </a:solidFill>
                <a:latin typeface="Arial" panose="020B0604020202020204" pitchFamily="34" charset="0"/>
                <a:ea typeface="SimSun" panose="02010600030101010101" pitchFamily="2" charset="-122"/>
              </a:defRPr>
            </a:lvl5pPr>
            <a:lvl6pPr marL="2514600" indent="-228600" algn="l" defTabSz="457200" rtl="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SimSun" panose="02010600030101010101" pitchFamily="2" charset="-122"/>
              </a:defRPr>
            </a:lvl6pPr>
            <a:lvl7pPr marL="2971800" indent="-228600" algn="l" defTabSz="457200" rtl="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SimSun" panose="02010600030101010101" pitchFamily="2" charset="-122"/>
              </a:defRPr>
            </a:lvl7pPr>
            <a:lvl8pPr marL="3429000" indent="-228600" algn="l" defTabSz="457200" rtl="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SimSun" panose="02010600030101010101" pitchFamily="2" charset="-122"/>
              </a:defRPr>
            </a:lvl8pPr>
            <a:lvl9pPr marL="3886200" indent="-228600" algn="l" defTabSz="457200" rtl="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SimSun" panose="02010600030101010101" pitchFamily="2" charset="-122"/>
              </a:defRPr>
            </a:lvl9pPr>
          </a:lstStyle>
          <a:p>
            <a:pPr eaLnBrk="1"/>
            <a:fld id="{0435B6F9-F2B4-4501-A1FB-75156873E722}" type="slidenum">
              <a:rPr lang="en-US" altLang="he-IL">
                <a:solidFill>
                  <a:srgbClr val="000000"/>
                </a:solidFill>
                <a:latin typeface="Times New Roman" panose="02020603050405020304" pitchFamily="18" charset="0"/>
              </a:rPr>
              <a:pPr eaLnBrk="1"/>
              <a:t>30</a:t>
            </a:fld>
            <a:endParaRPr lang="en-US" altLang="he-IL">
              <a:solidFill>
                <a:srgbClr val="000000"/>
              </a:solidFill>
              <a:latin typeface="Times New Roman" panose="02020603050405020304" pitchFamily="18" charset="0"/>
            </a:endParaRPr>
          </a:p>
        </p:txBody>
      </p:sp>
      <p:sp>
        <p:nvSpPr>
          <p:cNvPr id="50179" name="Rectangle 1"/>
          <p:cNvSpPr>
            <a:spLocks noGrp="1" noRot="1" noChangeAspect="1" noChangeArrowheads="1" noTextEdit="1"/>
          </p:cNvSpPr>
          <p:nvPr>
            <p:ph type="sldImg"/>
          </p:nvPr>
        </p:nvSpPr>
        <p:spPr>
          <a:xfrm>
            <a:off x="533400" y="763588"/>
            <a:ext cx="6705600" cy="3771900"/>
          </a:xfrm>
          <a:solidFill>
            <a:srgbClr val="FFFFFF"/>
          </a:solidFill>
          <a:ln>
            <a:solidFill>
              <a:srgbClr val="000000"/>
            </a:solidFill>
            <a:miter lim="800000"/>
            <a:headEnd/>
            <a:tailEnd/>
          </a:ln>
        </p:spPr>
      </p:sp>
      <p:sp>
        <p:nvSpPr>
          <p:cNvPr id="50180" name="Rectangle 2"/>
          <p:cNvSpPr>
            <a:spLocks noGrp="1" noChangeArrowheads="1"/>
          </p:cNvSpPr>
          <p:nvPr>
            <p:ph type="body" idx="1"/>
          </p:nvPr>
        </p:nvSpPr>
        <p:spPr>
          <a:xfrm>
            <a:off x="777875" y="4776788"/>
            <a:ext cx="6218238" cy="44354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l" rtl="0"/>
            <a:r>
              <a:rPr lang="en-US" altLang="he-IL" dirty="0"/>
              <a:t>For extra reading,</a:t>
            </a:r>
            <a:r>
              <a:rPr lang="en-US" altLang="he-IL" baseline="0" dirty="0"/>
              <a:t> </a:t>
            </a:r>
            <a:r>
              <a:rPr lang="en-US" altLang="he-IL" dirty="0"/>
              <a:t>Java’s memory model is a bit stronger than coherence: http://www.cs.umd.edu/~pugh/java/latex2html/jmm/node2.html</a:t>
            </a:r>
          </a:p>
        </p:txBody>
      </p:sp>
    </p:spTree>
    <p:extLst>
      <p:ext uri="{BB962C8B-B14F-4D97-AF65-F5344CB8AC3E}">
        <p14:creationId xmlns:p14="http://schemas.microsoft.com/office/powerpoint/2010/main" val="161416998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202" name="Rectangle 6"/>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a:tabLst>
                <a:tab pos="723900" algn="l"/>
                <a:tab pos="1447800" algn="l"/>
                <a:tab pos="2171700" algn="l"/>
                <a:tab pos="2895600" algn="l"/>
              </a:tabLst>
              <a:defRPr>
                <a:solidFill>
                  <a:schemeClr val="tx1"/>
                </a:solidFill>
                <a:latin typeface="Arial" panose="020B0604020202020204" pitchFamily="34" charset="0"/>
                <a:ea typeface="SimSun" panose="02010600030101010101" pitchFamily="2" charset="-122"/>
              </a:defRPr>
            </a:lvl1pPr>
            <a:lvl2pPr eaLnBrk="0">
              <a:tabLst>
                <a:tab pos="723900" algn="l"/>
                <a:tab pos="1447800" algn="l"/>
                <a:tab pos="2171700" algn="l"/>
                <a:tab pos="2895600" algn="l"/>
              </a:tabLst>
              <a:defRPr>
                <a:solidFill>
                  <a:schemeClr val="tx1"/>
                </a:solidFill>
                <a:latin typeface="Arial" panose="020B0604020202020204" pitchFamily="34" charset="0"/>
                <a:ea typeface="SimSun" panose="02010600030101010101" pitchFamily="2" charset="-122"/>
              </a:defRPr>
            </a:lvl2pPr>
            <a:lvl3pPr eaLnBrk="0">
              <a:tabLst>
                <a:tab pos="723900" algn="l"/>
                <a:tab pos="1447800" algn="l"/>
                <a:tab pos="2171700" algn="l"/>
                <a:tab pos="2895600" algn="l"/>
              </a:tabLst>
              <a:defRPr>
                <a:solidFill>
                  <a:schemeClr val="tx1"/>
                </a:solidFill>
                <a:latin typeface="Arial" panose="020B0604020202020204" pitchFamily="34" charset="0"/>
                <a:ea typeface="SimSun" panose="02010600030101010101" pitchFamily="2" charset="-122"/>
              </a:defRPr>
            </a:lvl3pPr>
            <a:lvl4pPr eaLnBrk="0">
              <a:tabLst>
                <a:tab pos="723900" algn="l"/>
                <a:tab pos="1447800" algn="l"/>
                <a:tab pos="2171700" algn="l"/>
                <a:tab pos="2895600" algn="l"/>
              </a:tabLst>
              <a:defRPr>
                <a:solidFill>
                  <a:schemeClr val="tx1"/>
                </a:solidFill>
                <a:latin typeface="Arial" panose="020B0604020202020204" pitchFamily="34" charset="0"/>
                <a:ea typeface="SimSun" panose="02010600030101010101" pitchFamily="2" charset="-122"/>
              </a:defRPr>
            </a:lvl4pPr>
            <a:lvl5pPr eaLnBrk="0">
              <a:tabLst>
                <a:tab pos="723900" algn="l"/>
                <a:tab pos="1447800" algn="l"/>
                <a:tab pos="2171700" algn="l"/>
                <a:tab pos="2895600" algn="l"/>
              </a:tabLst>
              <a:defRPr>
                <a:solidFill>
                  <a:schemeClr val="tx1"/>
                </a:solidFill>
                <a:latin typeface="Arial" panose="020B0604020202020204" pitchFamily="34" charset="0"/>
                <a:ea typeface="SimSun" panose="02010600030101010101" pitchFamily="2" charset="-122"/>
              </a:defRPr>
            </a:lvl5pPr>
            <a:lvl6pPr marL="2514600" indent="-228600" algn="l" defTabSz="457200" rtl="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SimSun" panose="02010600030101010101" pitchFamily="2" charset="-122"/>
              </a:defRPr>
            </a:lvl6pPr>
            <a:lvl7pPr marL="2971800" indent="-228600" algn="l" defTabSz="457200" rtl="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SimSun" panose="02010600030101010101" pitchFamily="2" charset="-122"/>
              </a:defRPr>
            </a:lvl7pPr>
            <a:lvl8pPr marL="3429000" indent="-228600" algn="l" defTabSz="457200" rtl="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SimSun" panose="02010600030101010101" pitchFamily="2" charset="-122"/>
              </a:defRPr>
            </a:lvl8pPr>
            <a:lvl9pPr marL="3886200" indent="-228600" algn="l" defTabSz="457200" rtl="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SimSun" panose="02010600030101010101" pitchFamily="2" charset="-122"/>
              </a:defRPr>
            </a:lvl9pPr>
          </a:lstStyle>
          <a:p>
            <a:pPr eaLnBrk="1"/>
            <a:fld id="{E6A81D9C-7CB6-4393-AF6C-853C648DCC2F}" type="slidenum">
              <a:rPr lang="en-US" altLang="he-IL">
                <a:solidFill>
                  <a:srgbClr val="000000"/>
                </a:solidFill>
                <a:latin typeface="Times New Roman" panose="02020603050405020304" pitchFamily="18" charset="0"/>
              </a:rPr>
              <a:pPr eaLnBrk="1"/>
              <a:t>31</a:t>
            </a:fld>
            <a:endParaRPr lang="en-US" altLang="he-IL">
              <a:solidFill>
                <a:srgbClr val="000000"/>
              </a:solidFill>
              <a:latin typeface="Times New Roman" panose="02020603050405020304" pitchFamily="18" charset="0"/>
            </a:endParaRPr>
          </a:p>
        </p:txBody>
      </p:sp>
      <p:sp>
        <p:nvSpPr>
          <p:cNvPr id="51203" name="Rectangle 1"/>
          <p:cNvSpPr>
            <a:spLocks noGrp="1" noRot="1" noChangeAspect="1" noChangeArrowheads="1" noTextEdit="1"/>
          </p:cNvSpPr>
          <p:nvPr>
            <p:ph type="sldImg"/>
          </p:nvPr>
        </p:nvSpPr>
        <p:spPr>
          <a:xfrm>
            <a:off x="533400" y="763588"/>
            <a:ext cx="6705600" cy="3771900"/>
          </a:xfrm>
          <a:solidFill>
            <a:srgbClr val="FFFFFF"/>
          </a:solidFill>
          <a:ln>
            <a:solidFill>
              <a:srgbClr val="000000"/>
            </a:solidFill>
            <a:miter lim="800000"/>
            <a:headEnd/>
            <a:tailEnd/>
          </a:ln>
        </p:spPr>
      </p:sp>
      <p:sp>
        <p:nvSpPr>
          <p:cNvPr id="51204" name="Rectangle 2"/>
          <p:cNvSpPr>
            <a:spLocks noGrp="1" noChangeArrowheads="1"/>
          </p:cNvSpPr>
          <p:nvPr>
            <p:ph type="body" idx="1"/>
          </p:nvPr>
        </p:nvSpPr>
        <p:spPr>
          <a:xfrm>
            <a:off x="777875" y="4776788"/>
            <a:ext cx="6218238" cy="44354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he-IL"/>
          </a:p>
        </p:txBody>
      </p:sp>
    </p:spTree>
    <p:extLst>
      <p:ext uri="{BB962C8B-B14F-4D97-AF65-F5344CB8AC3E}">
        <p14:creationId xmlns:p14="http://schemas.microsoft.com/office/powerpoint/2010/main" val="133858712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202" name="Rectangle 6"/>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a:tabLst>
                <a:tab pos="723900" algn="l"/>
                <a:tab pos="1447800" algn="l"/>
                <a:tab pos="2171700" algn="l"/>
                <a:tab pos="2895600" algn="l"/>
              </a:tabLst>
              <a:defRPr>
                <a:solidFill>
                  <a:schemeClr val="tx1"/>
                </a:solidFill>
                <a:latin typeface="Arial" panose="020B0604020202020204" pitchFamily="34" charset="0"/>
                <a:ea typeface="SimSun" panose="02010600030101010101" pitchFamily="2" charset="-122"/>
              </a:defRPr>
            </a:lvl1pPr>
            <a:lvl2pPr eaLnBrk="0">
              <a:tabLst>
                <a:tab pos="723900" algn="l"/>
                <a:tab pos="1447800" algn="l"/>
                <a:tab pos="2171700" algn="l"/>
                <a:tab pos="2895600" algn="l"/>
              </a:tabLst>
              <a:defRPr>
                <a:solidFill>
                  <a:schemeClr val="tx1"/>
                </a:solidFill>
                <a:latin typeface="Arial" panose="020B0604020202020204" pitchFamily="34" charset="0"/>
                <a:ea typeface="SimSun" panose="02010600030101010101" pitchFamily="2" charset="-122"/>
              </a:defRPr>
            </a:lvl2pPr>
            <a:lvl3pPr eaLnBrk="0">
              <a:tabLst>
                <a:tab pos="723900" algn="l"/>
                <a:tab pos="1447800" algn="l"/>
                <a:tab pos="2171700" algn="l"/>
                <a:tab pos="2895600" algn="l"/>
              </a:tabLst>
              <a:defRPr>
                <a:solidFill>
                  <a:schemeClr val="tx1"/>
                </a:solidFill>
                <a:latin typeface="Arial" panose="020B0604020202020204" pitchFamily="34" charset="0"/>
                <a:ea typeface="SimSun" panose="02010600030101010101" pitchFamily="2" charset="-122"/>
              </a:defRPr>
            </a:lvl3pPr>
            <a:lvl4pPr eaLnBrk="0">
              <a:tabLst>
                <a:tab pos="723900" algn="l"/>
                <a:tab pos="1447800" algn="l"/>
                <a:tab pos="2171700" algn="l"/>
                <a:tab pos="2895600" algn="l"/>
              </a:tabLst>
              <a:defRPr>
                <a:solidFill>
                  <a:schemeClr val="tx1"/>
                </a:solidFill>
                <a:latin typeface="Arial" panose="020B0604020202020204" pitchFamily="34" charset="0"/>
                <a:ea typeface="SimSun" panose="02010600030101010101" pitchFamily="2" charset="-122"/>
              </a:defRPr>
            </a:lvl4pPr>
            <a:lvl5pPr eaLnBrk="0">
              <a:tabLst>
                <a:tab pos="723900" algn="l"/>
                <a:tab pos="1447800" algn="l"/>
                <a:tab pos="2171700" algn="l"/>
                <a:tab pos="2895600" algn="l"/>
              </a:tabLst>
              <a:defRPr>
                <a:solidFill>
                  <a:schemeClr val="tx1"/>
                </a:solidFill>
                <a:latin typeface="Arial" panose="020B0604020202020204" pitchFamily="34" charset="0"/>
                <a:ea typeface="SimSun" panose="02010600030101010101" pitchFamily="2" charset="-122"/>
              </a:defRPr>
            </a:lvl5pPr>
            <a:lvl6pPr marL="2514600" indent="-228600" algn="l" defTabSz="457200" rtl="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SimSun" panose="02010600030101010101" pitchFamily="2" charset="-122"/>
              </a:defRPr>
            </a:lvl6pPr>
            <a:lvl7pPr marL="2971800" indent="-228600" algn="l" defTabSz="457200" rtl="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SimSun" panose="02010600030101010101" pitchFamily="2" charset="-122"/>
              </a:defRPr>
            </a:lvl7pPr>
            <a:lvl8pPr marL="3429000" indent="-228600" algn="l" defTabSz="457200" rtl="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SimSun" panose="02010600030101010101" pitchFamily="2" charset="-122"/>
              </a:defRPr>
            </a:lvl8pPr>
            <a:lvl9pPr marL="3886200" indent="-228600" algn="l" defTabSz="457200" rtl="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SimSun" panose="02010600030101010101" pitchFamily="2" charset="-122"/>
              </a:defRPr>
            </a:lvl9pPr>
          </a:lstStyle>
          <a:p>
            <a:pPr eaLnBrk="1"/>
            <a:fld id="{E6A81D9C-7CB6-4393-AF6C-853C648DCC2F}" type="slidenum">
              <a:rPr lang="en-US" altLang="he-IL">
                <a:solidFill>
                  <a:srgbClr val="000000"/>
                </a:solidFill>
                <a:latin typeface="Times New Roman" panose="02020603050405020304" pitchFamily="18" charset="0"/>
              </a:rPr>
              <a:pPr eaLnBrk="1"/>
              <a:t>32</a:t>
            </a:fld>
            <a:endParaRPr lang="en-US" altLang="he-IL">
              <a:solidFill>
                <a:srgbClr val="000000"/>
              </a:solidFill>
              <a:latin typeface="Times New Roman" panose="02020603050405020304" pitchFamily="18" charset="0"/>
            </a:endParaRPr>
          </a:p>
        </p:txBody>
      </p:sp>
      <p:sp>
        <p:nvSpPr>
          <p:cNvPr id="51203" name="Rectangle 1"/>
          <p:cNvSpPr>
            <a:spLocks noGrp="1" noRot="1" noChangeAspect="1" noChangeArrowheads="1" noTextEdit="1"/>
          </p:cNvSpPr>
          <p:nvPr>
            <p:ph type="sldImg"/>
          </p:nvPr>
        </p:nvSpPr>
        <p:spPr>
          <a:xfrm>
            <a:off x="533400" y="763588"/>
            <a:ext cx="6705600" cy="3771900"/>
          </a:xfrm>
          <a:solidFill>
            <a:srgbClr val="FFFFFF"/>
          </a:solidFill>
          <a:ln>
            <a:solidFill>
              <a:srgbClr val="000000"/>
            </a:solidFill>
            <a:miter lim="800000"/>
            <a:headEnd/>
            <a:tailEnd/>
          </a:ln>
        </p:spPr>
      </p:sp>
      <p:sp>
        <p:nvSpPr>
          <p:cNvPr id="51204" name="Rectangle 2"/>
          <p:cNvSpPr>
            <a:spLocks noGrp="1" noChangeArrowheads="1"/>
          </p:cNvSpPr>
          <p:nvPr>
            <p:ph type="body" idx="1"/>
          </p:nvPr>
        </p:nvSpPr>
        <p:spPr>
          <a:xfrm>
            <a:off x="777875" y="4776788"/>
            <a:ext cx="6218238" cy="44354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he-IL"/>
          </a:p>
        </p:txBody>
      </p:sp>
    </p:spTree>
    <p:extLst>
      <p:ext uri="{BB962C8B-B14F-4D97-AF65-F5344CB8AC3E}">
        <p14:creationId xmlns:p14="http://schemas.microsoft.com/office/powerpoint/2010/main" val="40064742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202" name="Rectangle 6"/>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a:tabLst>
                <a:tab pos="723900" algn="l"/>
                <a:tab pos="1447800" algn="l"/>
                <a:tab pos="2171700" algn="l"/>
                <a:tab pos="2895600" algn="l"/>
              </a:tabLst>
              <a:defRPr>
                <a:solidFill>
                  <a:schemeClr val="tx1"/>
                </a:solidFill>
                <a:latin typeface="Arial" panose="020B0604020202020204" pitchFamily="34" charset="0"/>
                <a:ea typeface="SimSun" panose="02010600030101010101" pitchFamily="2" charset="-122"/>
              </a:defRPr>
            </a:lvl1pPr>
            <a:lvl2pPr eaLnBrk="0">
              <a:tabLst>
                <a:tab pos="723900" algn="l"/>
                <a:tab pos="1447800" algn="l"/>
                <a:tab pos="2171700" algn="l"/>
                <a:tab pos="2895600" algn="l"/>
              </a:tabLst>
              <a:defRPr>
                <a:solidFill>
                  <a:schemeClr val="tx1"/>
                </a:solidFill>
                <a:latin typeface="Arial" panose="020B0604020202020204" pitchFamily="34" charset="0"/>
                <a:ea typeface="SimSun" panose="02010600030101010101" pitchFamily="2" charset="-122"/>
              </a:defRPr>
            </a:lvl2pPr>
            <a:lvl3pPr eaLnBrk="0">
              <a:tabLst>
                <a:tab pos="723900" algn="l"/>
                <a:tab pos="1447800" algn="l"/>
                <a:tab pos="2171700" algn="l"/>
                <a:tab pos="2895600" algn="l"/>
              </a:tabLst>
              <a:defRPr>
                <a:solidFill>
                  <a:schemeClr val="tx1"/>
                </a:solidFill>
                <a:latin typeface="Arial" panose="020B0604020202020204" pitchFamily="34" charset="0"/>
                <a:ea typeface="SimSun" panose="02010600030101010101" pitchFamily="2" charset="-122"/>
              </a:defRPr>
            </a:lvl3pPr>
            <a:lvl4pPr eaLnBrk="0">
              <a:tabLst>
                <a:tab pos="723900" algn="l"/>
                <a:tab pos="1447800" algn="l"/>
                <a:tab pos="2171700" algn="l"/>
                <a:tab pos="2895600" algn="l"/>
              </a:tabLst>
              <a:defRPr>
                <a:solidFill>
                  <a:schemeClr val="tx1"/>
                </a:solidFill>
                <a:latin typeface="Arial" panose="020B0604020202020204" pitchFamily="34" charset="0"/>
                <a:ea typeface="SimSun" panose="02010600030101010101" pitchFamily="2" charset="-122"/>
              </a:defRPr>
            </a:lvl4pPr>
            <a:lvl5pPr eaLnBrk="0">
              <a:tabLst>
                <a:tab pos="723900" algn="l"/>
                <a:tab pos="1447800" algn="l"/>
                <a:tab pos="2171700" algn="l"/>
                <a:tab pos="2895600" algn="l"/>
              </a:tabLst>
              <a:defRPr>
                <a:solidFill>
                  <a:schemeClr val="tx1"/>
                </a:solidFill>
                <a:latin typeface="Arial" panose="020B0604020202020204" pitchFamily="34" charset="0"/>
                <a:ea typeface="SimSun" panose="02010600030101010101" pitchFamily="2" charset="-122"/>
              </a:defRPr>
            </a:lvl5pPr>
            <a:lvl6pPr marL="2514600" indent="-228600" algn="l" defTabSz="457200" rtl="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SimSun" panose="02010600030101010101" pitchFamily="2" charset="-122"/>
              </a:defRPr>
            </a:lvl6pPr>
            <a:lvl7pPr marL="2971800" indent="-228600" algn="l" defTabSz="457200" rtl="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SimSun" panose="02010600030101010101" pitchFamily="2" charset="-122"/>
              </a:defRPr>
            </a:lvl7pPr>
            <a:lvl8pPr marL="3429000" indent="-228600" algn="l" defTabSz="457200" rtl="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SimSun" panose="02010600030101010101" pitchFamily="2" charset="-122"/>
              </a:defRPr>
            </a:lvl8pPr>
            <a:lvl9pPr marL="3886200" indent="-228600" algn="l" defTabSz="457200" rtl="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SimSun" panose="02010600030101010101" pitchFamily="2" charset="-122"/>
              </a:defRPr>
            </a:lvl9pPr>
          </a:lstStyle>
          <a:p>
            <a:pPr eaLnBrk="1"/>
            <a:fld id="{E6A81D9C-7CB6-4393-AF6C-853C648DCC2F}" type="slidenum">
              <a:rPr lang="en-US" altLang="he-IL">
                <a:solidFill>
                  <a:srgbClr val="000000"/>
                </a:solidFill>
                <a:latin typeface="Times New Roman" panose="02020603050405020304" pitchFamily="18" charset="0"/>
              </a:rPr>
              <a:pPr eaLnBrk="1"/>
              <a:t>33</a:t>
            </a:fld>
            <a:endParaRPr lang="en-US" altLang="he-IL">
              <a:solidFill>
                <a:srgbClr val="000000"/>
              </a:solidFill>
              <a:latin typeface="Times New Roman" panose="02020603050405020304" pitchFamily="18" charset="0"/>
            </a:endParaRPr>
          </a:p>
        </p:txBody>
      </p:sp>
      <p:sp>
        <p:nvSpPr>
          <p:cNvPr id="51203" name="Rectangle 1"/>
          <p:cNvSpPr>
            <a:spLocks noGrp="1" noRot="1" noChangeAspect="1" noChangeArrowheads="1" noTextEdit="1"/>
          </p:cNvSpPr>
          <p:nvPr>
            <p:ph type="sldImg"/>
          </p:nvPr>
        </p:nvSpPr>
        <p:spPr>
          <a:xfrm>
            <a:off x="533400" y="763588"/>
            <a:ext cx="6705600" cy="3771900"/>
          </a:xfrm>
          <a:solidFill>
            <a:srgbClr val="FFFFFF"/>
          </a:solidFill>
          <a:ln>
            <a:solidFill>
              <a:srgbClr val="000000"/>
            </a:solidFill>
            <a:miter lim="800000"/>
            <a:headEnd/>
            <a:tailEnd/>
          </a:ln>
        </p:spPr>
      </p:sp>
      <p:sp>
        <p:nvSpPr>
          <p:cNvPr id="51204" name="Rectangle 2"/>
          <p:cNvSpPr>
            <a:spLocks noGrp="1" noChangeArrowheads="1"/>
          </p:cNvSpPr>
          <p:nvPr>
            <p:ph type="body" idx="1"/>
          </p:nvPr>
        </p:nvSpPr>
        <p:spPr>
          <a:xfrm>
            <a:off x="777875" y="4776788"/>
            <a:ext cx="6218238" cy="44354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he-IL"/>
          </a:p>
        </p:txBody>
      </p:sp>
    </p:spTree>
    <p:extLst>
      <p:ext uri="{BB962C8B-B14F-4D97-AF65-F5344CB8AC3E}">
        <p14:creationId xmlns:p14="http://schemas.microsoft.com/office/powerpoint/2010/main" val="16221289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he-IL" dirty="0"/>
              <a:t>הפעם זה לא לכל משתנה בנפרד אלא לכל המשתנים ביחד, וגם לכל התוכניות ביחד.</a:t>
            </a:r>
            <a:br>
              <a:rPr lang="en-US" dirty="0"/>
            </a:br>
            <a:r>
              <a:rPr lang="he-IL" dirty="0"/>
              <a:t>במילים אחרות, קיים סדר ביצוע סדרתי של כל הקריאות וכל </a:t>
            </a:r>
            <a:r>
              <a:rPr lang="he-IL" dirty="0" err="1"/>
              <a:t>הכתיבות</a:t>
            </a:r>
            <a:r>
              <a:rPr lang="he-IL" dirty="0"/>
              <a:t> של כל התוכניות ביחד.</a:t>
            </a:r>
          </a:p>
          <a:p>
            <a:endParaRPr lang="he-IL" b="1" dirty="0"/>
          </a:p>
        </p:txBody>
      </p:sp>
      <p:sp>
        <p:nvSpPr>
          <p:cNvPr id="4" name="מציין מיקום של מספר שקופית 3"/>
          <p:cNvSpPr>
            <a:spLocks noGrp="1"/>
          </p:cNvSpPr>
          <p:nvPr>
            <p:ph type="sldNum" sz="quarter" idx="5"/>
          </p:nvPr>
        </p:nvSpPr>
        <p:spPr/>
        <p:txBody>
          <a:bodyPr/>
          <a:lstStyle/>
          <a:p>
            <a:fld id="{21ED9C57-2E00-4832-94E6-A63D72D17637}" type="slidenum">
              <a:rPr lang="he-IL" smtClean="0"/>
              <a:t>10</a:t>
            </a:fld>
            <a:endParaRPr lang="he-IL"/>
          </a:p>
        </p:txBody>
      </p:sp>
    </p:spTree>
    <p:extLst>
      <p:ext uri="{BB962C8B-B14F-4D97-AF65-F5344CB8AC3E}">
        <p14:creationId xmlns:p14="http://schemas.microsoft.com/office/powerpoint/2010/main" val="19050788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eaLnBrk="1"/>
            <a:r>
              <a:rPr lang="en-US" altLang="he-IL" sz="1200" dirty="0">
                <a:solidFill>
                  <a:srgbClr val="000000"/>
                </a:solidFill>
              </a:rPr>
              <a:t>In sequential consistency we look at all the reads &amp; writes (of all the variables), which causes new dependencies (the ones on the sides). </a:t>
            </a:r>
          </a:p>
          <a:p>
            <a:pPr eaLnBrk="1"/>
            <a:r>
              <a:rPr lang="en-US" altLang="he-IL" sz="1200" dirty="0">
                <a:solidFill>
                  <a:srgbClr val="000000"/>
                </a:solidFill>
              </a:rPr>
              <a:t>The new dependencies prevent us from finding a legal serialization , they close a cycle in the dependencies graph</a:t>
            </a:r>
            <a:r>
              <a:rPr lang="en-US" altLang="he-IL" sz="1200" baseline="0" dirty="0">
                <a:solidFill>
                  <a:srgbClr val="000000"/>
                </a:solidFill>
              </a:rPr>
              <a:t> (the same as the first coherent example).</a:t>
            </a:r>
            <a:endParaRPr lang="en-US" altLang="he-IL" sz="1200" dirty="0">
              <a:solidFill>
                <a:srgbClr val="000000"/>
              </a:solidFill>
            </a:endParaRPr>
          </a:p>
          <a:p>
            <a:endParaRPr lang="en-US" altLang="he-IL" dirty="0"/>
          </a:p>
          <a:p>
            <a:endParaRPr lang="he-IL" dirty="0"/>
          </a:p>
        </p:txBody>
      </p:sp>
      <p:sp>
        <p:nvSpPr>
          <p:cNvPr id="4" name="מציין מיקום של מספר שקופית 3"/>
          <p:cNvSpPr>
            <a:spLocks noGrp="1"/>
          </p:cNvSpPr>
          <p:nvPr>
            <p:ph type="sldNum" sz="quarter" idx="5"/>
          </p:nvPr>
        </p:nvSpPr>
        <p:spPr/>
        <p:txBody>
          <a:bodyPr/>
          <a:lstStyle/>
          <a:p>
            <a:fld id="{21ED9C57-2E00-4832-94E6-A63D72D17637}" type="slidenum">
              <a:rPr lang="he-IL" smtClean="0"/>
              <a:t>11</a:t>
            </a:fld>
            <a:endParaRPr lang="he-IL"/>
          </a:p>
        </p:txBody>
      </p:sp>
    </p:spTree>
    <p:extLst>
      <p:ext uri="{BB962C8B-B14F-4D97-AF65-F5344CB8AC3E}">
        <p14:creationId xmlns:p14="http://schemas.microsoft.com/office/powerpoint/2010/main" val="21207589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he-IL" dirty="0"/>
              <a:t>ביצוע הוא מקיים עקביות סיבתית אם לכל שני אירועי כתיבה </a:t>
            </a:r>
            <a:r>
              <a:rPr lang="en-US" dirty="0"/>
              <a:t>E1,E2</a:t>
            </a:r>
            <a:r>
              <a:rPr lang="he-IL" dirty="0"/>
              <a:t> אשר מקיימים את יחס הסדר של למפורט, כלל התהליכים רואים את </a:t>
            </a:r>
            <a:r>
              <a:rPr lang="he-IL" dirty="0" err="1"/>
              <a:t>הכתיבות</a:t>
            </a:r>
            <a:r>
              <a:rPr lang="he-IL" dirty="0"/>
              <a:t> באותו הסדר.</a:t>
            </a:r>
            <a:br>
              <a:rPr lang="en-US" dirty="0"/>
            </a:br>
            <a:br>
              <a:rPr lang="en-US" dirty="0"/>
            </a:br>
            <a:r>
              <a:rPr lang="he-IL" dirty="0"/>
              <a:t>אם הקשר הסיבתי בין אירועי כתיבה וקריאה נשמר.</a:t>
            </a:r>
          </a:p>
          <a:p>
            <a:pPr marL="0" marR="0" lvl="0" indent="0" algn="r" defTabSz="914400" rtl="1" eaLnBrk="1" fontAlgn="auto" latinLnBrk="0" hangingPunct="1">
              <a:lnSpc>
                <a:spcPct val="100000"/>
              </a:lnSpc>
              <a:spcBef>
                <a:spcPts val="0"/>
              </a:spcBef>
              <a:spcAft>
                <a:spcPts val="0"/>
              </a:spcAft>
              <a:buClrTx/>
              <a:buSzTx/>
              <a:buFontTx/>
              <a:buNone/>
              <a:tabLst/>
              <a:defRPr/>
            </a:pPr>
            <a:endParaRPr lang="he-IL" dirty="0"/>
          </a:p>
          <a:p>
            <a:pPr marL="0" marR="0" lvl="0" indent="0" algn="r" defTabSz="914400" rtl="1" eaLnBrk="1" fontAlgn="auto" latinLnBrk="0" hangingPunct="1">
              <a:lnSpc>
                <a:spcPct val="100000"/>
              </a:lnSpc>
              <a:spcBef>
                <a:spcPts val="0"/>
              </a:spcBef>
              <a:spcAft>
                <a:spcPts val="0"/>
              </a:spcAft>
              <a:buClrTx/>
              <a:buSzTx/>
              <a:buFontTx/>
              <a:buNone/>
              <a:tabLst/>
              <a:defRPr/>
            </a:pPr>
            <a:r>
              <a:rPr lang="en-US" altLang="he-IL" dirty="0"/>
              <a:t>If event B is caused or influenced by an earlier event A (A happened before B), Causal Consistency requires that all the processes first see A, then see B</a:t>
            </a:r>
          </a:p>
          <a:p>
            <a:pPr marL="0" marR="0" lvl="0" indent="0" algn="r" defTabSz="914400" rtl="1" eaLnBrk="1" fontAlgn="auto" latinLnBrk="0" hangingPunct="1">
              <a:lnSpc>
                <a:spcPct val="100000"/>
              </a:lnSpc>
              <a:spcBef>
                <a:spcPts val="0"/>
              </a:spcBef>
              <a:spcAft>
                <a:spcPts val="0"/>
              </a:spcAft>
              <a:buClrTx/>
              <a:buSzTx/>
              <a:buFontTx/>
              <a:buNone/>
              <a:tabLst/>
              <a:defRPr/>
            </a:pPr>
            <a:endParaRPr lang="he-IL" dirty="0"/>
          </a:p>
        </p:txBody>
      </p:sp>
      <p:sp>
        <p:nvSpPr>
          <p:cNvPr id="4" name="מציין מיקום של מספר שקופית 3"/>
          <p:cNvSpPr>
            <a:spLocks noGrp="1"/>
          </p:cNvSpPr>
          <p:nvPr>
            <p:ph type="sldNum" sz="quarter" idx="5"/>
          </p:nvPr>
        </p:nvSpPr>
        <p:spPr/>
        <p:txBody>
          <a:bodyPr/>
          <a:lstStyle/>
          <a:p>
            <a:fld id="{21ED9C57-2E00-4832-94E6-A63D72D17637}" type="slidenum">
              <a:rPr lang="he-IL" smtClean="0"/>
              <a:t>12</a:t>
            </a:fld>
            <a:endParaRPr lang="he-IL"/>
          </a:p>
        </p:txBody>
      </p:sp>
    </p:spTree>
    <p:extLst>
      <p:ext uri="{BB962C8B-B14F-4D97-AF65-F5344CB8AC3E}">
        <p14:creationId xmlns:p14="http://schemas.microsoft.com/office/powerpoint/2010/main" val="11349665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a:tabLst>
                <a:tab pos="723900" algn="l"/>
                <a:tab pos="1447800" algn="l"/>
                <a:tab pos="2171700" algn="l"/>
                <a:tab pos="2895600" algn="l"/>
              </a:tabLst>
              <a:defRPr>
                <a:solidFill>
                  <a:schemeClr val="tx1"/>
                </a:solidFill>
                <a:latin typeface="Arial" panose="020B0604020202020204" pitchFamily="34" charset="0"/>
                <a:ea typeface="SimSun" panose="02010600030101010101" pitchFamily="2" charset="-122"/>
              </a:defRPr>
            </a:lvl1pPr>
            <a:lvl2pPr eaLnBrk="0">
              <a:tabLst>
                <a:tab pos="723900" algn="l"/>
                <a:tab pos="1447800" algn="l"/>
                <a:tab pos="2171700" algn="l"/>
                <a:tab pos="2895600" algn="l"/>
              </a:tabLst>
              <a:defRPr>
                <a:solidFill>
                  <a:schemeClr val="tx1"/>
                </a:solidFill>
                <a:latin typeface="Arial" panose="020B0604020202020204" pitchFamily="34" charset="0"/>
                <a:ea typeface="SimSun" panose="02010600030101010101" pitchFamily="2" charset="-122"/>
              </a:defRPr>
            </a:lvl2pPr>
            <a:lvl3pPr eaLnBrk="0">
              <a:tabLst>
                <a:tab pos="723900" algn="l"/>
                <a:tab pos="1447800" algn="l"/>
                <a:tab pos="2171700" algn="l"/>
                <a:tab pos="2895600" algn="l"/>
              </a:tabLst>
              <a:defRPr>
                <a:solidFill>
                  <a:schemeClr val="tx1"/>
                </a:solidFill>
                <a:latin typeface="Arial" panose="020B0604020202020204" pitchFamily="34" charset="0"/>
                <a:ea typeface="SimSun" panose="02010600030101010101" pitchFamily="2" charset="-122"/>
              </a:defRPr>
            </a:lvl3pPr>
            <a:lvl4pPr eaLnBrk="0">
              <a:tabLst>
                <a:tab pos="723900" algn="l"/>
                <a:tab pos="1447800" algn="l"/>
                <a:tab pos="2171700" algn="l"/>
                <a:tab pos="2895600" algn="l"/>
              </a:tabLst>
              <a:defRPr>
                <a:solidFill>
                  <a:schemeClr val="tx1"/>
                </a:solidFill>
                <a:latin typeface="Arial" panose="020B0604020202020204" pitchFamily="34" charset="0"/>
                <a:ea typeface="SimSun" panose="02010600030101010101" pitchFamily="2" charset="-122"/>
              </a:defRPr>
            </a:lvl4pPr>
            <a:lvl5pPr eaLnBrk="0">
              <a:tabLst>
                <a:tab pos="723900" algn="l"/>
                <a:tab pos="1447800" algn="l"/>
                <a:tab pos="2171700" algn="l"/>
                <a:tab pos="2895600" algn="l"/>
              </a:tabLst>
              <a:defRPr>
                <a:solidFill>
                  <a:schemeClr val="tx1"/>
                </a:solidFill>
                <a:latin typeface="Arial" panose="020B0604020202020204" pitchFamily="34" charset="0"/>
                <a:ea typeface="SimSun" panose="02010600030101010101" pitchFamily="2" charset="-122"/>
              </a:defRPr>
            </a:lvl5pPr>
            <a:lvl6pPr marL="2514600" indent="-228600" algn="l" defTabSz="457200" rtl="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SimSun" panose="02010600030101010101" pitchFamily="2" charset="-122"/>
              </a:defRPr>
            </a:lvl6pPr>
            <a:lvl7pPr marL="2971800" indent="-228600" algn="l" defTabSz="457200" rtl="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SimSun" panose="02010600030101010101" pitchFamily="2" charset="-122"/>
              </a:defRPr>
            </a:lvl7pPr>
            <a:lvl8pPr marL="3429000" indent="-228600" algn="l" defTabSz="457200" rtl="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SimSun" panose="02010600030101010101" pitchFamily="2" charset="-122"/>
              </a:defRPr>
            </a:lvl8pPr>
            <a:lvl9pPr marL="3886200" indent="-228600" algn="l" defTabSz="457200" rtl="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SimSun" panose="02010600030101010101" pitchFamily="2" charset="-122"/>
              </a:defRPr>
            </a:lvl9pPr>
          </a:lstStyle>
          <a:p>
            <a:pPr eaLnBrk="1"/>
            <a:fld id="{B229942B-A498-4C33-A706-25A651395977}" type="slidenum">
              <a:rPr lang="he-IL" altLang="he-IL">
                <a:solidFill>
                  <a:srgbClr val="000000"/>
                </a:solidFill>
                <a:latin typeface="Times New Roman" panose="02020603050405020304" pitchFamily="18" charset="0"/>
              </a:rPr>
              <a:pPr eaLnBrk="1"/>
              <a:t>14</a:t>
            </a:fld>
            <a:endParaRPr lang="en-US" altLang="he-IL">
              <a:solidFill>
                <a:srgbClr val="000000"/>
              </a:solidFill>
              <a:latin typeface="Times New Roman" panose="02020603050405020304" pitchFamily="18" charset="0"/>
            </a:endParaRPr>
          </a:p>
        </p:txBody>
      </p:sp>
      <p:sp>
        <p:nvSpPr>
          <p:cNvPr id="41987" name="Rectangle 2"/>
          <p:cNvSpPr>
            <a:spLocks noGrp="1" noRot="1" noChangeAspect="1" noChangeArrowheads="1" noTextEdit="1"/>
          </p:cNvSpPr>
          <p:nvPr>
            <p:ph type="sldImg"/>
          </p:nvPr>
        </p:nvSpPr>
        <p:spPr/>
      </p:sp>
      <p:sp>
        <p:nvSpPr>
          <p:cNvPr id="419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he-IL" dirty="0"/>
          </a:p>
        </p:txBody>
      </p:sp>
    </p:spTree>
    <p:extLst>
      <p:ext uri="{BB962C8B-B14F-4D97-AF65-F5344CB8AC3E}">
        <p14:creationId xmlns:p14="http://schemas.microsoft.com/office/powerpoint/2010/main" val="34648195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a:tabLst>
                <a:tab pos="723900" algn="l"/>
                <a:tab pos="1447800" algn="l"/>
                <a:tab pos="2171700" algn="l"/>
                <a:tab pos="2895600" algn="l"/>
              </a:tabLst>
              <a:defRPr>
                <a:solidFill>
                  <a:schemeClr val="tx1"/>
                </a:solidFill>
                <a:latin typeface="Arial" panose="020B0604020202020204" pitchFamily="34" charset="0"/>
                <a:ea typeface="SimSun" panose="02010600030101010101" pitchFamily="2" charset="-122"/>
              </a:defRPr>
            </a:lvl1pPr>
            <a:lvl2pPr eaLnBrk="0">
              <a:tabLst>
                <a:tab pos="723900" algn="l"/>
                <a:tab pos="1447800" algn="l"/>
                <a:tab pos="2171700" algn="l"/>
                <a:tab pos="2895600" algn="l"/>
              </a:tabLst>
              <a:defRPr>
                <a:solidFill>
                  <a:schemeClr val="tx1"/>
                </a:solidFill>
                <a:latin typeface="Arial" panose="020B0604020202020204" pitchFamily="34" charset="0"/>
                <a:ea typeface="SimSun" panose="02010600030101010101" pitchFamily="2" charset="-122"/>
              </a:defRPr>
            </a:lvl2pPr>
            <a:lvl3pPr eaLnBrk="0">
              <a:tabLst>
                <a:tab pos="723900" algn="l"/>
                <a:tab pos="1447800" algn="l"/>
                <a:tab pos="2171700" algn="l"/>
                <a:tab pos="2895600" algn="l"/>
              </a:tabLst>
              <a:defRPr>
                <a:solidFill>
                  <a:schemeClr val="tx1"/>
                </a:solidFill>
                <a:latin typeface="Arial" panose="020B0604020202020204" pitchFamily="34" charset="0"/>
                <a:ea typeface="SimSun" panose="02010600030101010101" pitchFamily="2" charset="-122"/>
              </a:defRPr>
            </a:lvl3pPr>
            <a:lvl4pPr eaLnBrk="0">
              <a:tabLst>
                <a:tab pos="723900" algn="l"/>
                <a:tab pos="1447800" algn="l"/>
                <a:tab pos="2171700" algn="l"/>
                <a:tab pos="2895600" algn="l"/>
              </a:tabLst>
              <a:defRPr>
                <a:solidFill>
                  <a:schemeClr val="tx1"/>
                </a:solidFill>
                <a:latin typeface="Arial" panose="020B0604020202020204" pitchFamily="34" charset="0"/>
                <a:ea typeface="SimSun" panose="02010600030101010101" pitchFamily="2" charset="-122"/>
              </a:defRPr>
            </a:lvl4pPr>
            <a:lvl5pPr eaLnBrk="0">
              <a:tabLst>
                <a:tab pos="723900" algn="l"/>
                <a:tab pos="1447800" algn="l"/>
                <a:tab pos="2171700" algn="l"/>
                <a:tab pos="2895600" algn="l"/>
              </a:tabLst>
              <a:defRPr>
                <a:solidFill>
                  <a:schemeClr val="tx1"/>
                </a:solidFill>
                <a:latin typeface="Arial" panose="020B0604020202020204" pitchFamily="34" charset="0"/>
                <a:ea typeface="SimSun" panose="02010600030101010101" pitchFamily="2" charset="-122"/>
              </a:defRPr>
            </a:lvl5pPr>
            <a:lvl6pPr marL="2514600" indent="-228600" algn="l" defTabSz="457200" rtl="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SimSun" panose="02010600030101010101" pitchFamily="2" charset="-122"/>
              </a:defRPr>
            </a:lvl6pPr>
            <a:lvl7pPr marL="2971800" indent="-228600" algn="l" defTabSz="457200" rtl="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SimSun" panose="02010600030101010101" pitchFamily="2" charset="-122"/>
              </a:defRPr>
            </a:lvl7pPr>
            <a:lvl8pPr marL="3429000" indent="-228600" algn="l" defTabSz="457200" rtl="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SimSun" panose="02010600030101010101" pitchFamily="2" charset="-122"/>
              </a:defRPr>
            </a:lvl8pPr>
            <a:lvl9pPr marL="3886200" indent="-228600" algn="l" defTabSz="457200" rtl="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SimSun" panose="02010600030101010101" pitchFamily="2" charset="-122"/>
              </a:defRPr>
            </a:lvl9pPr>
          </a:lstStyle>
          <a:p>
            <a:pPr eaLnBrk="1"/>
            <a:fld id="{0C9A988C-230B-45A0-8950-C8A011F7121A}" type="slidenum">
              <a:rPr lang="he-IL" altLang="he-IL">
                <a:solidFill>
                  <a:srgbClr val="000000"/>
                </a:solidFill>
                <a:latin typeface="Times New Roman" panose="02020603050405020304" pitchFamily="18" charset="0"/>
              </a:rPr>
              <a:pPr eaLnBrk="1"/>
              <a:t>15</a:t>
            </a:fld>
            <a:endParaRPr lang="en-US" altLang="he-IL">
              <a:solidFill>
                <a:srgbClr val="000000"/>
              </a:solidFill>
              <a:latin typeface="Times New Roman" panose="02020603050405020304" pitchFamily="18" charset="0"/>
            </a:endParaRPr>
          </a:p>
        </p:txBody>
      </p:sp>
      <p:sp>
        <p:nvSpPr>
          <p:cNvPr id="43011" name="Rectangle 2"/>
          <p:cNvSpPr>
            <a:spLocks noGrp="1" noRot="1" noChangeAspect="1" noChangeArrowheads="1" noTextEdit="1"/>
          </p:cNvSpPr>
          <p:nvPr>
            <p:ph type="sldImg"/>
          </p:nvPr>
        </p:nvSpPr>
        <p:spPr/>
      </p:sp>
      <p:sp>
        <p:nvSpPr>
          <p:cNvPr id="430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he-IL" altLang="he-IL" dirty="0"/>
              <a:t>מקיים </a:t>
            </a:r>
            <a:r>
              <a:rPr lang="en-US" altLang="he-IL" dirty="0"/>
              <a:t>Causal Consistency </a:t>
            </a:r>
            <a:r>
              <a:rPr lang="he-IL" altLang="he-IL" dirty="0"/>
              <a:t> כי אין כתיבות שקשורות </a:t>
            </a:r>
            <a:r>
              <a:rPr lang="he-IL" altLang="he-IL" dirty="0" err="1"/>
              <a:t>קוזאלית</a:t>
            </a:r>
            <a:endParaRPr lang="en-US" altLang="he-IL" dirty="0"/>
          </a:p>
        </p:txBody>
      </p:sp>
    </p:spTree>
    <p:extLst>
      <p:ext uri="{BB962C8B-B14F-4D97-AF65-F5344CB8AC3E}">
        <p14:creationId xmlns:p14="http://schemas.microsoft.com/office/powerpoint/2010/main" val="30747419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הנקודה הראשונה – כלל פעולות קריאה וכתיבה על משתנה מתבצעות אך ורק בפרק הזמן בין הרגע בו התהליך נעל את המנעול של אותו משתנה, לרגע בו שחרר את המנעול.</a:t>
            </a:r>
          </a:p>
          <a:p>
            <a:r>
              <a:rPr lang="he-IL" dirty="0"/>
              <a:t>הנקודה השנייה – אין לבצע פעולות קריאה או כתיבה על משתנה לפני נעילת המנעול של אותו משתנה</a:t>
            </a:r>
          </a:p>
          <a:p>
            <a:r>
              <a:rPr lang="he-IL" dirty="0"/>
              <a:t>הנקודה השלישית – אין לבצע פעולות קריאה או כתיבה על משתנה לאחר שחרור המנעול על אותו משתנה</a:t>
            </a:r>
          </a:p>
          <a:p>
            <a:r>
              <a:rPr lang="he-IL" dirty="0"/>
              <a:t>הנקודה הרביעית – יש סדר אחד מוסכם בין כל התהליכים על הנעילות של כל המשתנים – כלומר בכל רגע ברור לכולם מי נעל מה.</a:t>
            </a:r>
          </a:p>
          <a:p>
            <a:endParaRPr lang="he-IL" dirty="0"/>
          </a:p>
        </p:txBody>
      </p:sp>
      <p:sp>
        <p:nvSpPr>
          <p:cNvPr id="4" name="מציין מיקום של מספר שקופית 3"/>
          <p:cNvSpPr>
            <a:spLocks noGrp="1"/>
          </p:cNvSpPr>
          <p:nvPr>
            <p:ph type="sldNum" sz="quarter" idx="5"/>
          </p:nvPr>
        </p:nvSpPr>
        <p:spPr/>
        <p:txBody>
          <a:bodyPr/>
          <a:lstStyle/>
          <a:p>
            <a:fld id="{21ED9C57-2E00-4832-94E6-A63D72D17637}" type="slidenum">
              <a:rPr lang="he-IL" smtClean="0"/>
              <a:t>16</a:t>
            </a:fld>
            <a:endParaRPr lang="he-IL"/>
          </a:p>
        </p:txBody>
      </p:sp>
    </p:spTree>
    <p:extLst>
      <p:ext uri="{BB962C8B-B14F-4D97-AF65-F5344CB8AC3E}">
        <p14:creationId xmlns:p14="http://schemas.microsoft.com/office/powerpoint/2010/main" val="2142245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3250" name="Rectangle 6"/>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a:tabLst>
                <a:tab pos="723900" algn="l"/>
                <a:tab pos="1447800" algn="l"/>
                <a:tab pos="2171700" algn="l"/>
                <a:tab pos="2895600" algn="l"/>
              </a:tabLst>
              <a:defRPr>
                <a:solidFill>
                  <a:schemeClr val="tx1"/>
                </a:solidFill>
                <a:latin typeface="Arial" panose="020B0604020202020204" pitchFamily="34" charset="0"/>
                <a:ea typeface="SimSun" panose="02010600030101010101" pitchFamily="2" charset="-122"/>
              </a:defRPr>
            </a:lvl1pPr>
            <a:lvl2pPr eaLnBrk="0">
              <a:tabLst>
                <a:tab pos="723900" algn="l"/>
                <a:tab pos="1447800" algn="l"/>
                <a:tab pos="2171700" algn="l"/>
                <a:tab pos="2895600" algn="l"/>
              </a:tabLst>
              <a:defRPr>
                <a:solidFill>
                  <a:schemeClr val="tx1"/>
                </a:solidFill>
                <a:latin typeface="Arial" panose="020B0604020202020204" pitchFamily="34" charset="0"/>
                <a:ea typeface="SimSun" panose="02010600030101010101" pitchFamily="2" charset="-122"/>
              </a:defRPr>
            </a:lvl2pPr>
            <a:lvl3pPr eaLnBrk="0">
              <a:tabLst>
                <a:tab pos="723900" algn="l"/>
                <a:tab pos="1447800" algn="l"/>
                <a:tab pos="2171700" algn="l"/>
                <a:tab pos="2895600" algn="l"/>
              </a:tabLst>
              <a:defRPr>
                <a:solidFill>
                  <a:schemeClr val="tx1"/>
                </a:solidFill>
                <a:latin typeface="Arial" panose="020B0604020202020204" pitchFamily="34" charset="0"/>
                <a:ea typeface="SimSun" panose="02010600030101010101" pitchFamily="2" charset="-122"/>
              </a:defRPr>
            </a:lvl3pPr>
            <a:lvl4pPr eaLnBrk="0">
              <a:tabLst>
                <a:tab pos="723900" algn="l"/>
                <a:tab pos="1447800" algn="l"/>
                <a:tab pos="2171700" algn="l"/>
                <a:tab pos="2895600" algn="l"/>
              </a:tabLst>
              <a:defRPr>
                <a:solidFill>
                  <a:schemeClr val="tx1"/>
                </a:solidFill>
                <a:latin typeface="Arial" panose="020B0604020202020204" pitchFamily="34" charset="0"/>
                <a:ea typeface="SimSun" panose="02010600030101010101" pitchFamily="2" charset="-122"/>
              </a:defRPr>
            </a:lvl4pPr>
            <a:lvl5pPr eaLnBrk="0">
              <a:tabLst>
                <a:tab pos="723900" algn="l"/>
                <a:tab pos="1447800" algn="l"/>
                <a:tab pos="2171700" algn="l"/>
                <a:tab pos="2895600" algn="l"/>
              </a:tabLst>
              <a:defRPr>
                <a:solidFill>
                  <a:schemeClr val="tx1"/>
                </a:solidFill>
                <a:latin typeface="Arial" panose="020B0604020202020204" pitchFamily="34" charset="0"/>
                <a:ea typeface="SimSun" panose="02010600030101010101" pitchFamily="2" charset="-122"/>
              </a:defRPr>
            </a:lvl5pPr>
            <a:lvl6pPr marL="2514600" indent="-228600" algn="l" defTabSz="457200" rtl="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SimSun" panose="02010600030101010101" pitchFamily="2" charset="-122"/>
              </a:defRPr>
            </a:lvl6pPr>
            <a:lvl7pPr marL="2971800" indent="-228600" algn="l" defTabSz="457200" rtl="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SimSun" panose="02010600030101010101" pitchFamily="2" charset="-122"/>
              </a:defRPr>
            </a:lvl7pPr>
            <a:lvl8pPr marL="3429000" indent="-228600" algn="l" defTabSz="457200" rtl="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SimSun" panose="02010600030101010101" pitchFamily="2" charset="-122"/>
              </a:defRPr>
            </a:lvl8pPr>
            <a:lvl9pPr marL="3886200" indent="-228600" algn="l" defTabSz="457200" rtl="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SimSun" panose="02010600030101010101" pitchFamily="2" charset="-122"/>
              </a:defRPr>
            </a:lvl9pPr>
          </a:lstStyle>
          <a:p>
            <a:pPr eaLnBrk="1"/>
            <a:fld id="{87A7AF29-5EF8-4881-AD43-C2ED8FF8F537}" type="slidenum">
              <a:rPr lang="en-US" altLang="he-IL">
                <a:solidFill>
                  <a:srgbClr val="000000"/>
                </a:solidFill>
                <a:latin typeface="Times New Roman" panose="02020603050405020304" pitchFamily="18" charset="0"/>
              </a:rPr>
              <a:pPr eaLnBrk="1"/>
              <a:t>17</a:t>
            </a:fld>
            <a:endParaRPr lang="en-US" altLang="he-IL">
              <a:solidFill>
                <a:srgbClr val="000000"/>
              </a:solidFill>
              <a:latin typeface="Times New Roman" panose="02020603050405020304" pitchFamily="18" charset="0"/>
            </a:endParaRPr>
          </a:p>
        </p:txBody>
      </p:sp>
      <p:sp>
        <p:nvSpPr>
          <p:cNvPr id="53251" name="Rectangle 1"/>
          <p:cNvSpPr>
            <a:spLocks noGrp="1" noRot="1" noChangeAspect="1" noChangeArrowheads="1" noTextEdit="1"/>
          </p:cNvSpPr>
          <p:nvPr>
            <p:ph type="sldImg"/>
          </p:nvPr>
        </p:nvSpPr>
        <p:spPr>
          <a:xfrm>
            <a:off x="533400" y="763588"/>
            <a:ext cx="6705600" cy="3771900"/>
          </a:xfrm>
          <a:solidFill>
            <a:srgbClr val="FFFFFF"/>
          </a:solidFill>
          <a:ln>
            <a:solidFill>
              <a:srgbClr val="000000"/>
            </a:solidFill>
            <a:miter lim="800000"/>
            <a:headEnd/>
            <a:tailEnd/>
          </a:ln>
        </p:spPr>
      </p:sp>
      <p:sp>
        <p:nvSpPr>
          <p:cNvPr id="53252" name="Rectangle 2"/>
          <p:cNvSpPr>
            <a:spLocks noGrp="1" noChangeArrowheads="1"/>
          </p:cNvSpPr>
          <p:nvPr>
            <p:ph type="body" idx="1"/>
          </p:nvPr>
        </p:nvSpPr>
        <p:spPr>
          <a:xfrm>
            <a:off x="777875" y="4776788"/>
            <a:ext cx="6218238" cy="44354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he-IL"/>
          </a:p>
        </p:txBody>
      </p:sp>
    </p:spTree>
    <p:extLst>
      <p:ext uri="{BB962C8B-B14F-4D97-AF65-F5344CB8AC3E}">
        <p14:creationId xmlns:p14="http://schemas.microsoft.com/office/powerpoint/2010/main" val="32517421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42BA47A-9FE9-4EA9-8ACD-99B4730E089A}"/>
              </a:ext>
            </a:extLst>
          </p:cNvPr>
          <p:cNvSpPr>
            <a:spLocks noGrp="1"/>
          </p:cNvSpPr>
          <p:nvPr>
            <p:ph type="ctrTitle"/>
          </p:nvPr>
        </p:nvSpPr>
        <p:spPr>
          <a:xfrm>
            <a:off x="1524000" y="1122363"/>
            <a:ext cx="9144000" cy="2387600"/>
          </a:xfrm>
        </p:spPr>
        <p:txBody>
          <a:bodyPr anchor="b"/>
          <a:lstStyle>
            <a:lvl1pPr algn="ctr">
              <a:defRPr sz="6000"/>
            </a:lvl1pPr>
          </a:lstStyle>
          <a:p>
            <a:r>
              <a:rPr lang="he-IL"/>
              <a:t>לחץ כדי לערוך סגנון כותרת של תבנית בסיס</a:t>
            </a:r>
          </a:p>
        </p:txBody>
      </p:sp>
      <p:sp>
        <p:nvSpPr>
          <p:cNvPr id="3" name="כותרת משנה 2">
            <a:extLst>
              <a:ext uri="{FF2B5EF4-FFF2-40B4-BE49-F238E27FC236}">
                <a16:creationId xmlns:a16="http://schemas.microsoft.com/office/drawing/2014/main" id="{96E9104B-2004-4DF8-98E9-02F0D0DAC5C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a:t>לחץ כדי לערוך סגנון כותרת משנה של תבנית בסיס</a:t>
            </a:r>
          </a:p>
        </p:txBody>
      </p:sp>
      <p:sp>
        <p:nvSpPr>
          <p:cNvPr id="4" name="מציין מיקום של תאריך 3">
            <a:extLst>
              <a:ext uri="{FF2B5EF4-FFF2-40B4-BE49-F238E27FC236}">
                <a16:creationId xmlns:a16="http://schemas.microsoft.com/office/drawing/2014/main" id="{F0459F32-C1C7-4FF5-98C3-BE7A60C6192E}"/>
              </a:ext>
            </a:extLst>
          </p:cNvPr>
          <p:cNvSpPr>
            <a:spLocks noGrp="1"/>
          </p:cNvSpPr>
          <p:nvPr>
            <p:ph type="dt" sz="half" idx="10"/>
          </p:nvPr>
        </p:nvSpPr>
        <p:spPr/>
        <p:txBody>
          <a:bodyPr/>
          <a:lstStyle/>
          <a:p>
            <a:fld id="{4E314003-C016-4311-ADE0-8A79BAEAC3B7}" type="datetimeFigureOut">
              <a:rPr lang="he-IL" smtClean="0"/>
              <a:t>כ'/טבת/תשפ"א</a:t>
            </a:fld>
            <a:endParaRPr lang="he-IL"/>
          </a:p>
        </p:txBody>
      </p:sp>
      <p:sp>
        <p:nvSpPr>
          <p:cNvPr id="5" name="מציין מיקום של כותרת תחתונה 4">
            <a:extLst>
              <a:ext uri="{FF2B5EF4-FFF2-40B4-BE49-F238E27FC236}">
                <a16:creationId xmlns:a16="http://schemas.microsoft.com/office/drawing/2014/main" id="{A8847F21-3D28-42D9-B5C3-50C360CD9B46}"/>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4099F82C-3201-4E54-B272-55C41250BF9F}"/>
              </a:ext>
            </a:extLst>
          </p:cNvPr>
          <p:cNvSpPr>
            <a:spLocks noGrp="1"/>
          </p:cNvSpPr>
          <p:nvPr>
            <p:ph type="sldNum" sz="quarter" idx="12"/>
          </p:nvPr>
        </p:nvSpPr>
        <p:spPr/>
        <p:txBody>
          <a:bodyPr/>
          <a:lstStyle/>
          <a:p>
            <a:fld id="{39184352-D71F-4F20-859A-FA5188E74C23}" type="slidenum">
              <a:rPr lang="he-IL" smtClean="0"/>
              <a:t>‹#›</a:t>
            </a:fld>
            <a:endParaRPr lang="he-IL"/>
          </a:p>
        </p:txBody>
      </p:sp>
    </p:spTree>
    <p:extLst>
      <p:ext uri="{BB962C8B-B14F-4D97-AF65-F5344CB8AC3E}">
        <p14:creationId xmlns:p14="http://schemas.microsoft.com/office/powerpoint/2010/main" val="12883505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6F6E0C27-A3C8-40EA-9EF5-CEBB723DA5C2}"/>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של טקסט אנכי 2">
            <a:extLst>
              <a:ext uri="{FF2B5EF4-FFF2-40B4-BE49-F238E27FC236}">
                <a16:creationId xmlns:a16="http://schemas.microsoft.com/office/drawing/2014/main" id="{FAACB711-EF08-4F8F-9791-09806B41FED1}"/>
              </a:ext>
            </a:extLst>
          </p:cNvPr>
          <p:cNvSpPr>
            <a:spLocks noGrp="1"/>
          </p:cNvSpPr>
          <p:nvPr>
            <p:ph type="body" orient="vert" idx="1"/>
          </p:nvPr>
        </p:nvSpPr>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506B2045-E1B4-4F0A-85F2-61C69FA57E2F}"/>
              </a:ext>
            </a:extLst>
          </p:cNvPr>
          <p:cNvSpPr>
            <a:spLocks noGrp="1"/>
          </p:cNvSpPr>
          <p:nvPr>
            <p:ph type="dt" sz="half" idx="10"/>
          </p:nvPr>
        </p:nvSpPr>
        <p:spPr/>
        <p:txBody>
          <a:bodyPr/>
          <a:lstStyle/>
          <a:p>
            <a:fld id="{4E314003-C016-4311-ADE0-8A79BAEAC3B7}" type="datetimeFigureOut">
              <a:rPr lang="he-IL" smtClean="0"/>
              <a:t>כ'/טבת/תשפ"א</a:t>
            </a:fld>
            <a:endParaRPr lang="he-IL"/>
          </a:p>
        </p:txBody>
      </p:sp>
      <p:sp>
        <p:nvSpPr>
          <p:cNvPr id="5" name="מציין מיקום של כותרת תחתונה 4">
            <a:extLst>
              <a:ext uri="{FF2B5EF4-FFF2-40B4-BE49-F238E27FC236}">
                <a16:creationId xmlns:a16="http://schemas.microsoft.com/office/drawing/2014/main" id="{9B948932-7D4B-4B5C-ADFE-A40551ED2491}"/>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57E39E0C-9F4B-4100-ADAA-BD65B476B236}"/>
              </a:ext>
            </a:extLst>
          </p:cNvPr>
          <p:cNvSpPr>
            <a:spLocks noGrp="1"/>
          </p:cNvSpPr>
          <p:nvPr>
            <p:ph type="sldNum" sz="quarter" idx="12"/>
          </p:nvPr>
        </p:nvSpPr>
        <p:spPr/>
        <p:txBody>
          <a:bodyPr/>
          <a:lstStyle/>
          <a:p>
            <a:fld id="{39184352-D71F-4F20-859A-FA5188E74C23}" type="slidenum">
              <a:rPr lang="he-IL" smtClean="0"/>
              <a:t>‹#›</a:t>
            </a:fld>
            <a:endParaRPr lang="he-IL"/>
          </a:p>
        </p:txBody>
      </p:sp>
    </p:spTree>
    <p:extLst>
      <p:ext uri="{BB962C8B-B14F-4D97-AF65-F5344CB8AC3E}">
        <p14:creationId xmlns:p14="http://schemas.microsoft.com/office/powerpoint/2010/main" val="22946839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כותרת אנכית 1">
            <a:extLst>
              <a:ext uri="{FF2B5EF4-FFF2-40B4-BE49-F238E27FC236}">
                <a16:creationId xmlns:a16="http://schemas.microsoft.com/office/drawing/2014/main" id="{9BA9935C-3F36-4A77-995B-2F06F752B42A}"/>
              </a:ext>
            </a:extLst>
          </p:cNvPr>
          <p:cNvSpPr>
            <a:spLocks noGrp="1"/>
          </p:cNvSpPr>
          <p:nvPr>
            <p:ph type="title" orient="vert"/>
          </p:nvPr>
        </p:nvSpPr>
        <p:spPr>
          <a:xfrm>
            <a:off x="8724900" y="365125"/>
            <a:ext cx="2628900" cy="5811838"/>
          </a:xfrm>
        </p:spPr>
        <p:txBody>
          <a:bodyPr vert="eaVert"/>
          <a:lstStyle/>
          <a:p>
            <a:r>
              <a:rPr lang="he-IL"/>
              <a:t>לחץ כדי לערוך סגנון כותרת של תבנית בסיס</a:t>
            </a:r>
          </a:p>
        </p:txBody>
      </p:sp>
      <p:sp>
        <p:nvSpPr>
          <p:cNvPr id="3" name="מציין מיקום של טקסט אנכי 2">
            <a:extLst>
              <a:ext uri="{FF2B5EF4-FFF2-40B4-BE49-F238E27FC236}">
                <a16:creationId xmlns:a16="http://schemas.microsoft.com/office/drawing/2014/main" id="{65467A3B-E835-4705-B1D5-6659D92FABF3}"/>
              </a:ext>
            </a:extLst>
          </p:cNvPr>
          <p:cNvSpPr>
            <a:spLocks noGrp="1"/>
          </p:cNvSpPr>
          <p:nvPr>
            <p:ph type="body" orient="vert" idx="1"/>
          </p:nvPr>
        </p:nvSpPr>
        <p:spPr>
          <a:xfrm>
            <a:off x="838200" y="365125"/>
            <a:ext cx="7734300" cy="5811838"/>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1193EDA4-5726-4268-958D-B08F92198405}"/>
              </a:ext>
            </a:extLst>
          </p:cNvPr>
          <p:cNvSpPr>
            <a:spLocks noGrp="1"/>
          </p:cNvSpPr>
          <p:nvPr>
            <p:ph type="dt" sz="half" idx="10"/>
          </p:nvPr>
        </p:nvSpPr>
        <p:spPr/>
        <p:txBody>
          <a:bodyPr/>
          <a:lstStyle/>
          <a:p>
            <a:fld id="{4E314003-C016-4311-ADE0-8A79BAEAC3B7}" type="datetimeFigureOut">
              <a:rPr lang="he-IL" smtClean="0"/>
              <a:t>כ'/טבת/תשפ"א</a:t>
            </a:fld>
            <a:endParaRPr lang="he-IL"/>
          </a:p>
        </p:txBody>
      </p:sp>
      <p:sp>
        <p:nvSpPr>
          <p:cNvPr id="5" name="מציין מיקום של כותרת תחתונה 4">
            <a:extLst>
              <a:ext uri="{FF2B5EF4-FFF2-40B4-BE49-F238E27FC236}">
                <a16:creationId xmlns:a16="http://schemas.microsoft.com/office/drawing/2014/main" id="{5EB46012-65A5-4DF8-9182-AF7BC86F1F67}"/>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6DC0B07D-0F57-4904-98D5-BBAF9C3ADAE2}"/>
              </a:ext>
            </a:extLst>
          </p:cNvPr>
          <p:cNvSpPr>
            <a:spLocks noGrp="1"/>
          </p:cNvSpPr>
          <p:nvPr>
            <p:ph type="sldNum" sz="quarter" idx="12"/>
          </p:nvPr>
        </p:nvSpPr>
        <p:spPr/>
        <p:txBody>
          <a:bodyPr/>
          <a:lstStyle/>
          <a:p>
            <a:fld id="{39184352-D71F-4F20-859A-FA5188E74C23}" type="slidenum">
              <a:rPr lang="he-IL" smtClean="0"/>
              <a:t>‹#›</a:t>
            </a:fld>
            <a:endParaRPr lang="he-IL"/>
          </a:p>
        </p:txBody>
      </p:sp>
    </p:spTree>
    <p:extLst>
      <p:ext uri="{BB962C8B-B14F-4D97-AF65-F5344CB8AC3E}">
        <p14:creationId xmlns:p14="http://schemas.microsoft.com/office/powerpoint/2010/main" val="15110882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914401" y="609600"/>
            <a:ext cx="10363200" cy="1143000"/>
          </a:xfrm>
        </p:spPr>
        <p:txBody>
          <a:bodyPr/>
          <a:lstStyle/>
          <a:p>
            <a:r>
              <a:rPr lang="en-US"/>
              <a:t>Click to edit Master title style</a:t>
            </a:r>
          </a:p>
        </p:txBody>
      </p:sp>
      <p:sp>
        <p:nvSpPr>
          <p:cNvPr id="3" name="Table Placeholder 2"/>
          <p:cNvSpPr>
            <a:spLocks noGrp="1"/>
          </p:cNvSpPr>
          <p:nvPr>
            <p:ph type="tbl" idx="1"/>
          </p:nvPr>
        </p:nvSpPr>
        <p:spPr>
          <a:xfrm>
            <a:off x="914401" y="1981200"/>
            <a:ext cx="10363200" cy="4114800"/>
          </a:xfrm>
        </p:spPr>
        <p:txBody>
          <a:bodyPr/>
          <a:lstStyle/>
          <a:p>
            <a:pPr lvl="0"/>
            <a:endParaRPr lang="en-US" noProof="0"/>
          </a:p>
        </p:txBody>
      </p:sp>
      <p:sp>
        <p:nvSpPr>
          <p:cNvPr id="4" name="Rectangle 4"/>
          <p:cNvSpPr>
            <a:spLocks noGrp="1" noChangeArrowheads="1"/>
          </p:cNvSpPr>
          <p:nvPr>
            <p:ph type="dt" sz="half" idx="10"/>
          </p:nvPr>
        </p:nvSpPr>
        <p:spPr/>
        <p:txBody>
          <a:bodyPr/>
          <a:lstStyle>
            <a:lvl1pPr>
              <a:defRPr/>
            </a:lvl1pPr>
          </a:lstStyle>
          <a:p>
            <a:pPr>
              <a:defRPr/>
            </a:pPr>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p:txBody>
      </p:sp>
      <p:sp>
        <p:nvSpPr>
          <p:cNvPr id="6" name="Rectangle 6"/>
          <p:cNvSpPr>
            <a:spLocks noGrp="1" noChangeArrowheads="1"/>
          </p:cNvSpPr>
          <p:nvPr>
            <p:ph type="sldNum" sz="quarter" idx="12"/>
          </p:nvPr>
        </p:nvSpPr>
        <p:spPr/>
        <p:txBody>
          <a:bodyPr/>
          <a:lstStyle>
            <a:lvl1pPr>
              <a:defRPr/>
            </a:lvl1pPr>
          </a:lstStyle>
          <a:p>
            <a:fld id="{117FD1B6-9282-4A19-BCB3-4A4BFA9B74A2}" type="slidenum">
              <a:rPr lang="he-IL" altLang="he-IL"/>
              <a:pPr/>
              <a:t>‹#›</a:t>
            </a:fld>
            <a:endParaRPr lang="en-US" altLang="he-IL"/>
          </a:p>
        </p:txBody>
      </p:sp>
    </p:spTree>
    <p:extLst>
      <p:ext uri="{BB962C8B-B14F-4D97-AF65-F5344CB8AC3E}">
        <p14:creationId xmlns:p14="http://schemas.microsoft.com/office/powerpoint/2010/main" val="17361488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7E4CB6CD-1DD3-47BD-B707-A372B6DA34CC}"/>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תוכן 2">
            <a:extLst>
              <a:ext uri="{FF2B5EF4-FFF2-40B4-BE49-F238E27FC236}">
                <a16:creationId xmlns:a16="http://schemas.microsoft.com/office/drawing/2014/main" id="{23EADD81-6327-4631-9A7D-9BE97E3E5260}"/>
              </a:ext>
            </a:extLst>
          </p:cNvPr>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D48BAB70-63D5-46C7-9768-1F3D30A69874}"/>
              </a:ext>
            </a:extLst>
          </p:cNvPr>
          <p:cNvSpPr>
            <a:spLocks noGrp="1"/>
          </p:cNvSpPr>
          <p:nvPr>
            <p:ph type="dt" sz="half" idx="10"/>
          </p:nvPr>
        </p:nvSpPr>
        <p:spPr/>
        <p:txBody>
          <a:bodyPr/>
          <a:lstStyle/>
          <a:p>
            <a:fld id="{4E314003-C016-4311-ADE0-8A79BAEAC3B7}" type="datetimeFigureOut">
              <a:rPr lang="he-IL" smtClean="0"/>
              <a:t>כ'/טבת/תשפ"א</a:t>
            </a:fld>
            <a:endParaRPr lang="he-IL"/>
          </a:p>
        </p:txBody>
      </p:sp>
      <p:sp>
        <p:nvSpPr>
          <p:cNvPr id="5" name="מציין מיקום של כותרת תחתונה 4">
            <a:extLst>
              <a:ext uri="{FF2B5EF4-FFF2-40B4-BE49-F238E27FC236}">
                <a16:creationId xmlns:a16="http://schemas.microsoft.com/office/drawing/2014/main" id="{62C32B26-430A-464D-A7AF-25A9903BEE92}"/>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C50F9705-88A4-4E7D-A30E-966D24E6BBFF}"/>
              </a:ext>
            </a:extLst>
          </p:cNvPr>
          <p:cNvSpPr>
            <a:spLocks noGrp="1"/>
          </p:cNvSpPr>
          <p:nvPr>
            <p:ph type="sldNum" sz="quarter" idx="12"/>
          </p:nvPr>
        </p:nvSpPr>
        <p:spPr/>
        <p:txBody>
          <a:bodyPr/>
          <a:lstStyle/>
          <a:p>
            <a:fld id="{39184352-D71F-4F20-859A-FA5188E74C23}" type="slidenum">
              <a:rPr lang="he-IL" smtClean="0"/>
              <a:t>‹#›</a:t>
            </a:fld>
            <a:endParaRPr lang="he-IL"/>
          </a:p>
        </p:txBody>
      </p:sp>
    </p:spTree>
    <p:extLst>
      <p:ext uri="{BB962C8B-B14F-4D97-AF65-F5344CB8AC3E}">
        <p14:creationId xmlns:p14="http://schemas.microsoft.com/office/powerpoint/2010/main" val="6356672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0FD5FAF-ADC8-4C35-BA7A-725C4DAD9176}"/>
              </a:ext>
            </a:extLst>
          </p:cNvPr>
          <p:cNvSpPr>
            <a:spLocks noGrp="1"/>
          </p:cNvSpPr>
          <p:nvPr>
            <p:ph type="title"/>
          </p:nvPr>
        </p:nvSpPr>
        <p:spPr>
          <a:xfrm>
            <a:off x="831850" y="1709738"/>
            <a:ext cx="10515600" cy="2852737"/>
          </a:xfrm>
        </p:spPr>
        <p:txBody>
          <a:bodyPr anchor="b"/>
          <a:lstStyle>
            <a:lvl1pPr>
              <a:defRPr sz="6000"/>
            </a:lvl1p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969A598D-3E31-4ED9-BA37-3CA298BB339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e-IL"/>
              <a:t>לחץ כדי לערוך סגנונות טקסט של תבנית בסיס</a:t>
            </a:r>
          </a:p>
        </p:txBody>
      </p:sp>
      <p:sp>
        <p:nvSpPr>
          <p:cNvPr id="4" name="מציין מיקום של תאריך 3">
            <a:extLst>
              <a:ext uri="{FF2B5EF4-FFF2-40B4-BE49-F238E27FC236}">
                <a16:creationId xmlns:a16="http://schemas.microsoft.com/office/drawing/2014/main" id="{704DCE90-6B5F-4990-A940-6D8D2A9017A5}"/>
              </a:ext>
            </a:extLst>
          </p:cNvPr>
          <p:cNvSpPr>
            <a:spLocks noGrp="1"/>
          </p:cNvSpPr>
          <p:nvPr>
            <p:ph type="dt" sz="half" idx="10"/>
          </p:nvPr>
        </p:nvSpPr>
        <p:spPr/>
        <p:txBody>
          <a:bodyPr/>
          <a:lstStyle/>
          <a:p>
            <a:fld id="{4E314003-C016-4311-ADE0-8A79BAEAC3B7}" type="datetimeFigureOut">
              <a:rPr lang="he-IL" smtClean="0"/>
              <a:t>כ'/טבת/תשפ"א</a:t>
            </a:fld>
            <a:endParaRPr lang="he-IL"/>
          </a:p>
        </p:txBody>
      </p:sp>
      <p:sp>
        <p:nvSpPr>
          <p:cNvPr id="5" name="מציין מיקום של כותרת תחתונה 4">
            <a:extLst>
              <a:ext uri="{FF2B5EF4-FFF2-40B4-BE49-F238E27FC236}">
                <a16:creationId xmlns:a16="http://schemas.microsoft.com/office/drawing/2014/main" id="{AB0176A9-D86A-4764-BD07-3377127B4880}"/>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B8B1C154-4AD8-4848-A3A5-91177901988A}"/>
              </a:ext>
            </a:extLst>
          </p:cNvPr>
          <p:cNvSpPr>
            <a:spLocks noGrp="1"/>
          </p:cNvSpPr>
          <p:nvPr>
            <p:ph type="sldNum" sz="quarter" idx="12"/>
          </p:nvPr>
        </p:nvSpPr>
        <p:spPr/>
        <p:txBody>
          <a:bodyPr/>
          <a:lstStyle/>
          <a:p>
            <a:fld id="{39184352-D71F-4F20-859A-FA5188E74C23}" type="slidenum">
              <a:rPr lang="he-IL" smtClean="0"/>
              <a:t>‹#›</a:t>
            </a:fld>
            <a:endParaRPr lang="he-IL"/>
          </a:p>
        </p:txBody>
      </p:sp>
    </p:spTree>
    <p:extLst>
      <p:ext uri="{BB962C8B-B14F-4D97-AF65-F5344CB8AC3E}">
        <p14:creationId xmlns:p14="http://schemas.microsoft.com/office/powerpoint/2010/main" val="14501262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057F6D04-66B3-4AF5-9BAE-2D436EA76B2C}"/>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תוכן 2">
            <a:extLst>
              <a:ext uri="{FF2B5EF4-FFF2-40B4-BE49-F238E27FC236}">
                <a16:creationId xmlns:a16="http://schemas.microsoft.com/office/drawing/2014/main" id="{20E89B34-3E49-4BB1-B5F5-4827AF3416BF}"/>
              </a:ext>
            </a:extLst>
          </p:cNvPr>
          <p:cNvSpPr>
            <a:spLocks noGrp="1"/>
          </p:cNvSpPr>
          <p:nvPr>
            <p:ph sz="half" idx="1"/>
          </p:nvPr>
        </p:nvSpPr>
        <p:spPr>
          <a:xfrm>
            <a:off x="838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תוכן 3">
            <a:extLst>
              <a:ext uri="{FF2B5EF4-FFF2-40B4-BE49-F238E27FC236}">
                <a16:creationId xmlns:a16="http://schemas.microsoft.com/office/drawing/2014/main" id="{C2669808-B9FB-40BC-B948-817416BC18D8}"/>
              </a:ext>
            </a:extLst>
          </p:cNvPr>
          <p:cNvSpPr>
            <a:spLocks noGrp="1"/>
          </p:cNvSpPr>
          <p:nvPr>
            <p:ph sz="half" idx="2"/>
          </p:nvPr>
        </p:nvSpPr>
        <p:spPr>
          <a:xfrm>
            <a:off x="6172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של תאריך 4">
            <a:extLst>
              <a:ext uri="{FF2B5EF4-FFF2-40B4-BE49-F238E27FC236}">
                <a16:creationId xmlns:a16="http://schemas.microsoft.com/office/drawing/2014/main" id="{C8AF996D-AA21-4ADD-8ECD-162142672A84}"/>
              </a:ext>
            </a:extLst>
          </p:cNvPr>
          <p:cNvSpPr>
            <a:spLocks noGrp="1"/>
          </p:cNvSpPr>
          <p:nvPr>
            <p:ph type="dt" sz="half" idx="10"/>
          </p:nvPr>
        </p:nvSpPr>
        <p:spPr/>
        <p:txBody>
          <a:bodyPr/>
          <a:lstStyle/>
          <a:p>
            <a:fld id="{4E314003-C016-4311-ADE0-8A79BAEAC3B7}" type="datetimeFigureOut">
              <a:rPr lang="he-IL" smtClean="0"/>
              <a:t>כ'/טבת/תשפ"א</a:t>
            </a:fld>
            <a:endParaRPr lang="he-IL"/>
          </a:p>
        </p:txBody>
      </p:sp>
      <p:sp>
        <p:nvSpPr>
          <p:cNvPr id="6" name="מציין מיקום של כותרת תחתונה 5">
            <a:extLst>
              <a:ext uri="{FF2B5EF4-FFF2-40B4-BE49-F238E27FC236}">
                <a16:creationId xmlns:a16="http://schemas.microsoft.com/office/drawing/2014/main" id="{47D2F6D3-0BBB-432D-A874-A4A4B79DDCE0}"/>
              </a:ext>
            </a:extLst>
          </p:cNvPr>
          <p:cNvSpPr>
            <a:spLocks noGrp="1"/>
          </p:cNvSpPr>
          <p:nvPr>
            <p:ph type="ftr" sz="quarter" idx="11"/>
          </p:nvPr>
        </p:nvSpPr>
        <p:spPr/>
        <p:txBody>
          <a:bodyPr/>
          <a:lstStyle/>
          <a:p>
            <a:endParaRPr lang="he-IL"/>
          </a:p>
        </p:txBody>
      </p:sp>
      <p:sp>
        <p:nvSpPr>
          <p:cNvPr id="7" name="מציין מיקום של מספר שקופית 6">
            <a:extLst>
              <a:ext uri="{FF2B5EF4-FFF2-40B4-BE49-F238E27FC236}">
                <a16:creationId xmlns:a16="http://schemas.microsoft.com/office/drawing/2014/main" id="{A55E492B-CFDE-4CBA-9DD2-9BFB404AC6AF}"/>
              </a:ext>
            </a:extLst>
          </p:cNvPr>
          <p:cNvSpPr>
            <a:spLocks noGrp="1"/>
          </p:cNvSpPr>
          <p:nvPr>
            <p:ph type="sldNum" sz="quarter" idx="12"/>
          </p:nvPr>
        </p:nvSpPr>
        <p:spPr/>
        <p:txBody>
          <a:bodyPr/>
          <a:lstStyle/>
          <a:p>
            <a:fld id="{39184352-D71F-4F20-859A-FA5188E74C23}" type="slidenum">
              <a:rPr lang="he-IL" smtClean="0"/>
              <a:t>‹#›</a:t>
            </a:fld>
            <a:endParaRPr lang="he-IL"/>
          </a:p>
        </p:txBody>
      </p:sp>
    </p:spTree>
    <p:extLst>
      <p:ext uri="{BB962C8B-B14F-4D97-AF65-F5344CB8AC3E}">
        <p14:creationId xmlns:p14="http://schemas.microsoft.com/office/powerpoint/2010/main" val="34034777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613C4922-3A5D-4C41-BE60-1A99C79B185A}"/>
              </a:ext>
            </a:extLst>
          </p:cNvPr>
          <p:cNvSpPr>
            <a:spLocks noGrp="1"/>
          </p:cNvSpPr>
          <p:nvPr>
            <p:ph type="title"/>
          </p:nvPr>
        </p:nvSpPr>
        <p:spPr>
          <a:xfrm>
            <a:off x="839788" y="365125"/>
            <a:ext cx="10515600" cy="1325563"/>
          </a:xfrm>
        </p:spPr>
        <p:txBody>
          <a:body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14A0705D-D896-43E9-AA9E-85D4E94BFDD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מציין מיקום תוכן 3">
            <a:extLst>
              <a:ext uri="{FF2B5EF4-FFF2-40B4-BE49-F238E27FC236}">
                <a16:creationId xmlns:a16="http://schemas.microsoft.com/office/drawing/2014/main" id="{0755E65A-4108-4BF9-8992-13D7FB8C530D}"/>
              </a:ext>
            </a:extLst>
          </p:cNvPr>
          <p:cNvSpPr>
            <a:spLocks noGrp="1"/>
          </p:cNvSpPr>
          <p:nvPr>
            <p:ph sz="half" idx="2"/>
          </p:nvPr>
        </p:nvSpPr>
        <p:spPr>
          <a:xfrm>
            <a:off x="839788" y="2505075"/>
            <a:ext cx="5157787"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טקסט 4">
            <a:extLst>
              <a:ext uri="{FF2B5EF4-FFF2-40B4-BE49-F238E27FC236}">
                <a16:creationId xmlns:a16="http://schemas.microsoft.com/office/drawing/2014/main" id="{FDA783AB-9B27-405B-A100-805E62D0670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מציין מיקום תוכן 5">
            <a:extLst>
              <a:ext uri="{FF2B5EF4-FFF2-40B4-BE49-F238E27FC236}">
                <a16:creationId xmlns:a16="http://schemas.microsoft.com/office/drawing/2014/main" id="{9213906C-F7F4-4D0F-9FCA-84106C00D690}"/>
              </a:ext>
            </a:extLst>
          </p:cNvPr>
          <p:cNvSpPr>
            <a:spLocks noGrp="1"/>
          </p:cNvSpPr>
          <p:nvPr>
            <p:ph sz="quarter" idx="4"/>
          </p:nvPr>
        </p:nvSpPr>
        <p:spPr>
          <a:xfrm>
            <a:off x="6172200" y="2505075"/>
            <a:ext cx="5183188"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7" name="מציין מיקום של תאריך 6">
            <a:extLst>
              <a:ext uri="{FF2B5EF4-FFF2-40B4-BE49-F238E27FC236}">
                <a16:creationId xmlns:a16="http://schemas.microsoft.com/office/drawing/2014/main" id="{EF984BBE-DA8A-4178-A4E2-EC4D870D209C}"/>
              </a:ext>
            </a:extLst>
          </p:cNvPr>
          <p:cNvSpPr>
            <a:spLocks noGrp="1"/>
          </p:cNvSpPr>
          <p:nvPr>
            <p:ph type="dt" sz="half" idx="10"/>
          </p:nvPr>
        </p:nvSpPr>
        <p:spPr/>
        <p:txBody>
          <a:bodyPr/>
          <a:lstStyle/>
          <a:p>
            <a:fld id="{4E314003-C016-4311-ADE0-8A79BAEAC3B7}" type="datetimeFigureOut">
              <a:rPr lang="he-IL" smtClean="0"/>
              <a:t>כ'/טבת/תשפ"א</a:t>
            </a:fld>
            <a:endParaRPr lang="he-IL"/>
          </a:p>
        </p:txBody>
      </p:sp>
      <p:sp>
        <p:nvSpPr>
          <p:cNvPr id="8" name="מציין מיקום של כותרת תחתונה 7">
            <a:extLst>
              <a:ext uri="{FF2B5EF4-FFF2-40B4-BE49-F238E27FC236}">
                <a16:creationId xmlns:a16="http://schemas.microsoft.com/office/drawing/2014/main" id="{2F4B70BD-A278-4CD8-9E42-8988B2357122}"/>
              </a:ext>
            </a:extLst>
          </p:cNvPr>
          <p:cNvSpPr>
            <a:spLocks noGrp="1"/>
          </p:cNvSpPr>
          <p:nvPr>
            <p:ph type="ftr" sz="quarter" idx="11"/>
          </p:nvPr>
        </p:nvSpPr>
        <p:spPr/>
        <p:txBody>
          <a:bodyPr/>
          <a:lstStyle/>
          <a:p>
            <a:endParaRPr lang="he-IL"/>
          </a:p>
        </p:txBody>
      </p:sp>
      <p:sp>
        <p:nvSpPr>
          <p:cNvPr id="9" name="מציין מיקום של מספר שקופית 8">
            <a:extLst>
              <a:ext uri="{FF2B5EF4-FFF2-40B4-BE49-F238E27FC236}">
                <a16:creationId xmlns:a16="http://schemas.microsoft.com/office/drawing/2014/main" id="{78D3990D-6424-44AF-9725-817BACB54E49}"/>
              </a:ext>
            </a:extLst>
          </p:cNvPr>
          <p:cNvSpPr>
            <a:spLocks noGrp="1"/>
          </p:cNvSpPr>
          <p:nvPr>
            <p:ph type="sldNum" sz="quarter" idx="12"/>
          </p:nvPr>
        </p:nvSpPr>
        <p:spPr/>
        <p:txBody>
          <a:bodyPr/>
          <a:lstStyle/>
          <a:p>
            <a:fld id="{39184352-D71F-4F20-859A-FA5188E74C23}" type="slidenum">
              <a:rPr lang="he-IL" smtClean="0"/>
              <a:t>‹#›</a:t>
            </a:fld>
            <a:endParaRPr lang="he-IL"/>
          </a:p>
        </p:txBody>
      </p:sp>
    </p:spTree>
    <p:extLst>
      <p:ext uri="{BB962C8B-B14F-4D97-AF65-F5344CB8AC3E}">
        <p14:creationId xmlns:p14="http://schemas.microsoft.com/office/powerpoint/2010/main" val="16075846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740C2D8-6A8B-4261-ACBA-572F3AE49E77}"/>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של תאריך 2">
            <a:extLst>
              <a:ext uri="{FF2B5EF4-FFF2-40B4-BE49-F238E27FC236}">
                <a16:creationId xmlns:a16="http://schemas.microsoft.com/office/drawing/2014/main" id="{99DFAD98-6129-4ED9-A5AB-0D143AC6CAC8}"/>
              </a:ext>
            </a:extLst>
          </p:cNvPr>
          <p:cNvSpPr>
            <a:spLocks noGrp="1"/>
          </p:cNvSpPr>
          <p:nvPr>
            <p:ph type="dt" sz="half" idx="10"/>
          </p:nvPr>
        </p:nvSpPr>
        <p:spPr/>
        <p:txBody>
          <a:bodyPr/>
          <a:lstStyle/>
          <a:p>
            <a:fld id="{4E314003-C016-4311-ADE0-8A79BAEAC3B7}" type="datetimeFigureOut">
              <a:rPr lang="he-IL" smtClean="0"/>
              <a:t>כ'/טבת/תשפ"א</a:t>
            </a:fld>
            <a:endParaRPr lang="he-IL"/>
          </a:p>
        </p:txBody>
      </p:sp>
      <p:sp>
        <p:nvSpPr>
          <p:cNvPr id="4" name="מציין מיקום של כותרת תחתונה 3">
            <a:extLst>
              <a:ext uri="{FF2B5EF4-FFF2-40B4-BE49-F238E27FC236}">
                <a16:creationId xmlns:a16="http://schemas.microsoft.com/office/drawing/2014/main" id="{6F905167-0C37-4BDD-A3F3-C639E14DD2E0}"/>
              </a:ext>
            </a:extLst>
          </p:cNvPr>
          <p:cNvSpPr>
            <a:spLocks noGrp="1"/>
          </p:cNvSpPr>
          <p:nvPr>
            <p:ph type="ftr" sz="quarter" idx="11"/>
          </p:nvPr>
        </p:nvSpPr>
        <p:spPr/>
        <p:txBody>
          <a:bodyPr/>
          <a:lstStyle/>
          <a:p>
            <a:endParaRPr lang="he-IL"/>
          </a:p>
        </p:txBody>
      </p:sp>
      <p:sp>
        <p:nvSpPr>
          <p:cNvPr id="5" name="מציין מיקום של מספר שקופית 4">
            <a:extLst>
              <a:ext uri="{FF2B5EF4-FFF2-40B4-BE49-F238E27FC236}">
                <a16:creationId xmlns:a16="http://schemas.microsoft.com/office/drawing/2014/main" id="{9CB918E3-51C5-450B-AAC3-8C2146F6AB53}"/>
              </a:ext>
            </a:extLst>
          </p:cNvPr>
          <p:cNvSpPr>
            <a:spLocks noGrp="1"/>
          </p:cNvSpPr>
          <p:nvPr>
            <p:ph type="sldNum" sz="quarter" idx="12"/>
          </p:nvPr>
        </p:nvSpPr>
        <p:spPr/>
        <p:txBody>
          <a:bodyPr/>
          <a:lstStyle/>
          <a:p>
            <a:fld id="{39184352-D71F-4F20-859A-FA5188E74C23}" type="slidenum">
              <a:rPr lang="he-IL" smtClean="0"/>
              <a:t>‹#›</a:t>
            </a:fld>
            <a:endParaRPr lang="he-IL"/>
          </a:p>
        </p:txBody>
      </p:sp>
    </p:spTree>
    <p:extLst>
      <p:ext uri="{BB962C8B-B14F-4D97-AF65-F5344CB8AC3E}">
        <p14:creationId xmlns:p14="http://schemas.microsoft.com/office/powerpoint/2010/main" val="25502008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מציין מיקום של תאריך 1">
            <a:extLst>
              <a:ext uri="{FF2B5EF4-FFF2-40B4-BE49-F238E27FC236}">
                <a16:creationId xmlns:a16="http://schemas.microsoft.com/office/drawing/2014/main" id="{CD48B8ED-0E7E-4D8F-9AAA-0A6E44CE6465}"/>
              </a:ext>
            </a:extLst>
          </p:cNvPr>
          <p:cNvSpPr>
            <a:spLocks noGrp="1"/>
          </p:cNvSpPr>
          <p:nvPr>
            <p:ph type="dt" sz="half" idx="10"/>
          </p:nvPr>
        </p:nvSpPr>
        <p:spPr/>
        <p:txBody>
          <a:bodyPr/>
          <a:lstStyle/>
          <a:p>
            <a:fld id="{4E314003-C016-4311-ADE0-8A79BAEAC3B7}" type="datetimeFigureOut">
              <a:rPr lang="he-IL" smtClean="0"/>
              <a:t>כ'/טבת/תשפ"א</a:t>
            </a:fld>
            <a:endParaRPr lang="he-IL"/>
          </a:p>
        </p:txBody>
      </p:sp>
      <p:sp>
        <p:nvSpPr>
          <p:cNvPr id="3" name="מציין מיקום של כותרת תחתונה 2">
            <a:extLst>
              <a:ext uri="{FF2B5EF4-FFF2-40B4-BE49-F238E27FC236}">
                <a16:creationId xmlns:a16="http://schemas.microsoft.com/office/drawing/2014/main" id="{DDE2ED69-1064-41F5-B583-E086FFBD697F}"/>
              </a:ext>
            </a:extLst>
          </p:cNvPr>
          <p:cNvSpPr>
            <a:spLocks noGrp="1"/>
          </p:cNvSpPr>
          <p:nvPr>
            <p:ph type="ftr" sz="quarter" idx="11"/>
          </p:nvPr>
        </p:nvSpPr>
        <p:spPr/>
        <p:txBody>
          <a:bodyPr/>
          <a:lstStyle/>
          <a:p>
            <a:endParaRPr lang="he-IL"/>
          </a:p>
        </p:txBody>
      </p:sp>
      <p:sp>
        <p:nvSpPr>
          <p:cNvPr id="4" name="מציין מיקום של מספר שקופית 3">
            <a:extLst>
              <a:ext uri="{FF2B5EF4-FFF2-40B4-BE49-F238E27FC236}">
                <a16:creationId xmlns:a16="http://schemas.microsoft.com/office/drawing/2014/main" id="{1EA48CF2-57A3-4919-8641-F4EDC0D6EB7F}"/>
              </a:ext>
            </a:extLst>
          </p:cNvPr>
          <p:cNvSpPr>
            <a:spLocks noGrp="1"/>
          </p:cNvSpPr>
          <p:nvPr>
            <p:ph type="sldNum" sz="quarter" idx="12"/>
          </p:nvPr>
        </p:nvSpPr>
        <p:spPr/>
        <p:txBody>
          <a:bodyPr/>
          <a:lstStyle/>
          <a:p>
            <a:fld id="{39184352-D71F-4F20-859A-FA5188E74C23}" type="slidenum">
              <a:rPr lang="he-IL" smtClean="0"/>
              <a:t>‹#›</a:t>
            </a:fld>
            <a:endParaRPr lang="he-IL"/>
          </a:p>
        </p:txBody>
      </p:sp>
    </p:spTree>
    <p:extLst>
      <p:ext uri="{BB962C8B-B14F-4D97-AF65-F5344CB8AC3E}">
        <p14:creationId xmlns:p14="http://schemas.microsoft.com/office/powerpoint/2010/main" val="41271715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441C6C12-354D-4625-B4F7-17B1FC611A40}"/>
              </a:ext>
            </a:extLst>
          </p:cNvPr>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p>
        </p:txBody>
      </p:sp>
      <p:sp>
        <p:nvSpPr>
          <p:cNvPr id="3" name="מציין מיקום תוכן 2">
            <a:extLst>
              <a:ext uri="{FF2B5EF4-FFF2-40B4-BE49-F238E27FC236}">
                <a16:creationId xmlns:a16="http://schemas.microsoft.com/office/drawing/2014/main" id="{A6D175E5-6EFC-4356-AB31-592BA2E589D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טקסט 3">
            <a:extLst>
              <a:ext uri="{FF2B5EF4-FFF2-40B4-BE49-F238E27FC236}">
                <a16:creationId xmlns:a16="http://schemas.microsoft.com/office/drawing/2014/main" id="{3D690D80-C97B-403D-9282-AF887C3DA4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a:extLst>
              <a:ext uri="{FF2B5EF4-FFF2-40B4-BE49-F238E27FC236}">
                <a16:creationId xmlns:a16="http://schemas.microsoft.com/office/drawing/2014/main" id="{7761E316-079D-4FDF-8856-9F2A809A3875}"/>
              </a:ext>
            </a:extLst>
          </p:cNvPr>
          <p:cNvSpPr>
            <a:spLocks noGrp="1"/>
          </p:cNvSpPr>
          <p:nvPr>
            <p:ph type="dt" sz="half" idx="10"/>
          </p:nvPr>
        </p:nvSpPr>
        <p:spPr/>
        <p:txBody>
          <a:bodyPr/>
          <a:lstStyle/>
          <a:p>
            <a:fld id="{4E314003-C016-4311-ADE0-8A79BAEAC3B7}" type="datetimeFigureOut">
              <a:rPr lang="he-IL" smtClean="0"/>
              <a:t>כ'/טבת/תשפ"א</a:t>
            </a:fld>
            <a:endParaRPr lang="he-IL"/>
          </a:p>
        </p:txBody>
      </p:sp>
      <p:sp>
        <p:nvSpPr>
          <p:cNvPr id="6" name="מציין מיקום של כותרת תחתונה 5">
            <a:extLst>
              <a:ext uri="{FF2B5EF4-FFF2-40B4-BE49-F238E27FC236}">
                <a16:creationId xmlns:a16="http://schemas.microsoft.com/office/drawing/2014/main" id="{BD05A720-8D9A-476D-A003-19BA91D2F113}"/>
              </a:ext>
            </a:extLst>
          </p:cNvPr>
          <p:cNvSpPr>
            <a:spLocks noGrp="1"/>
          </p:cNvSpPr>
          <p:nvPr>
            <p:ph type="ftr" sz="quarter" idx="11"/>
          </p:nvPr>
        </p:nvSpPr>
        <p:spPr/>
        <p:txBody>
          <a:bodyPr/>
          <a:lstStyle/>
          <a:p>
            <a:endParaRPr lang="he-IL"/>
          </a:p>
        </p:txBody>
      </p:sp>
      <p:sp>
        <p:nvSpPr>
          <p:cNvPr id="7" name="מציין מיקום של מספר שקופית 6">
            <a:extLst>
              <a:ext uri="{FF2B5EF4-FFF2-40B4-BE49-F238E27FC236}">
                <a16:creationId xmlns:a16="http://schemas.microsoft.com/office/drawing/2014/main" id="{2D868F2D-0869-4113-9CA2-E024AE253CCE}"/>
              </a:ext>
            </a:extLst>
          </p:cNvPr>
          <p:cNvSpPr>
            <a:spLocks noGrp="1"/>
          </p:cNvSpPr>
          <p:nvPr>
            <p:ph type="sldNum" sz="quarter" idx="12"/>
          </p:nvPr>
        </p:nvSpPr>
        <p:spPr/>
        <p:txBody>
          <a:bodyPr/>
          <a:lstStyle/>
          <a:p>
            <a:fld id="{39184352-D71F-4F20-859A-FA5188E74C23}" type="slidenum">
              <a:rPr lang="he-IL" smtClean="0"/>
              <a:t>‹#›</a:t>
            </a:fld>
            <a:endParaRPr lang="he-IL"/>
          </a:p>
        </p:txBody>
      </p:sp>
    </p:spTree>
    <p:extLst>
      <p:ext uri="{BB962C8B-B14F-4D97-AF65-F5344CB8AC3E}">
        <p14:creationId xmlns:p14="http://schemas.microsoft.com/office/powerpoint/2010/main" val="14743922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79F82E98-8D05-44C5-AE90-05F4DD341FCB}"/>
              </a:ext>
            </a:extLst>
          </p:cNvPr>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p>
        </p:txBody>
      </p:sp>
      <p:sp>
        <p:nvSpPr>
          <p:cNvPr id="3" name="מציין מיקום של תמונה 2">
            <a:extLst>
              <a:ext uri="{FF2B5EF4-FFF2-40B4-BE49-F238E27FC236}">
                <a16:creationId xmlns:a16="http://schemas.microsoft.com/office/drawing/2014/main" id="{4D0A6688-806F-469C-A053-52BC3DF1486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מציין מיקום טקסט 3">
            <a:extLst>
              <a:ext uri="{FF2B5EF4-FFF2-40B4-BE49-F238E27FC236}">
                <a16:creationId xmlns:a16="http://schemas.microsoft.com/office/drawing/2014/main" id="{5B7E5C8C-2952-43C7-B98C-FE3F144BBB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a:extLst>
              <a:ext uri="{FF2B5EF4-FFF2-40B4-BE49-F238E27FC236}">
                <a16:creationId xmlns:a16="http://schemas.microsoft.com/office/drawing/2014/main" id="{B6BFCFC5-DCE2-4741-A948-2D868AF4BE49}"/>
              </a:ext>
            </a:extLst>
          </p:cNvPr>
          <p:cNvSpPr>
            <a:spLocks noGrp="1"/>
          </p:cNvSpPr>
          <p:nvPr>
            <p:ph type="dt" sz="half" idx="10"/>
          </p:nvPr>
        </p:nvSpPr>
        <p:spPr/>
        <p:txBody>
          <a:bodyPr/>
          <a:lstStyle/>
          <a:p>
            <a:fld id="{4E314003-C016-4311-ADE0-8A79BAEAC3B7}" type="datetimeFigureOut">
              <a:rPr lang="he-IL" smtClean="0"/>
              <a:t>כ'/טבת/תשפ"א</a:t>
            </a:fld>
            <a:endParaRPr lang="he-IL"/>
          </a:p>
        </p:txBody>
      </p:sp>
      <p:sp>
        <p:nvSpPr>
          <p:cNvPr id="6" name="מציין מיקום של כותרת תחתונה 5">
            <a:extLst>
              <a:ext uri="{FF2B5EF4-FFF2-40B4-BE49-F238E27FC236}">
                <a16:creationId xmlns:a16="http://schemas.microsoft.com/office/drawing/2014/main" id="{3C5732BD-C2C1-4FC7-A581-2FFCBDB57112}"/>
              </a:ext>
            </a:extLst>
          </p:cNvPr>
          <p:cNvSpPr>
            <a:spLocks noGrp="1"/>
          </p:cNvSpPr>
          <p:nvPr>
            <p:ph type="ftr" sz="quarter" idx="11"/>
          </p:nvPr>
        </p:nvSpPr>
        <p:spPr/>
        <p:txBody>
          <a:bodyPr/>
          <a:lstStyle/>
          <a:p>
            <a:endParaRPr lang="he-IL"/>
          </a:p>
        </p:txBody>
      </p:sp>
      <p:sp>
        <p:nvSpPr>
          <p:cNvPr id="7" name="מציין מיקום של מספר שקופית 6">
            <a:extLst>
              <a:ext uri="{FF2B5EF4-FFF2-40B4-BE49-F238E27FC236}">
                <a16:creationId xmlns:a16="http://schemas.microsoft.com/office/drawing/2014/main" id="{E9E726CA-740C-4F1F-83DE-1E5E8C8689CA}"/>
              </a:ext>
            </a:extLst>
          </p:cNvPr>
          <p:cNvSpPr>
            <a:spLocks noGrp="1"/>
          </p:cNvSpPr>
          <p:nvPr>
            <p:ph type="sldNum" sz="quarter" idx="12"/>
          </p:nvPr>
        </p:nvSpPr>
        <p:spPr/>
        <p:txBody>
          <a:bodyPr/>
          <a:lstStyle/>
          <a:p>
            <a:fld id="{39184352-D71F-4F20-859A-FA5188E74C23}" type="slidenum">
              <a:rPr lang="he-IL" smtClean="0"/>
              <a:t>‹#›</a:t>
            </a:fld>
            <a:endParaRPr lang="he-IL"/>
          </a:p>
        </p:txBody>
      </p:sp>
    </p:spTree>
    <p:extLst>
      <p:ext uri="{BB962C8B-B14F-4D97-AF65-F5344CB8AC3E}">
        <p14:creationId xmlns:p14="http://schemas.microsoft.com/office/powerpoint/2010/main" val="10528428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1">
            <a:extLst>
              <a:ext uri="{FF2B5EF4-FFF2-40B4-BE49-F238E27FC236}">
                <a16:creationId xmlns:a16="http://schemas.microsoft.com/office/drawing/2014/main" id="{EAE0A769-FE31-45BA-A444-007DF9035286}"/>
              </a:ext>
            </a:extLst>
          </p:cNvPr>
          <p:cNvSpPr>
            <a:spLocks noGrp="1"/>
          </p:cNvSpPr>
          <p:nvPr>
            <p:ph type="title"/>
          </p:nvPr>
        </p:nvSpPr>
        <p:spPr>
          <a:xfrm>
            <a:off x="838200" y="365125"/>
            <a:ext cx="10515600" cy="1325563"/>
          </a:xfrm>
          <a:prstGeom prst="rect">
            <a:avLst/>
          </a:prstGeom>
        </p:spPr>
        <p:txBody>
          <a:bodyPr vert="horz" lIns="91440" tIns="45720" rIns="91440" bIns="45720" rtlCol="1" anchor="ctr">
            <a:normAutofit/>
          </a:body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2306B4CD-703F-41D7-A9DF-A2B3F425C89A}"/>
              </a:ext>
            </a:extLst>
          </p:cNvPr>
          <p:cNvSpPr>
            <a:spLocks noGrp="1"/>
          </p:cNvSpPr>
          <p:nvPr>
            <p:ph type="body" idx="1"/>
          </p:nvPr>
        </p:nvSpPr>
        <p:spPr>
          <a:xfrm>
            <a:off x="838200" y="1825625"/>
            <a:ext cx="10515600" cy="4351338"/>
          </a:xfrm>
          <a:prstGeom prst="rect">
            <a:avLst/>
          </a:prstGeom>
        </p:spPr>
        <p:txBody>
          <a:bodyPr vert="horz" lIns="91440" tIns="45720" rIns="91440" bIns="45720" rtlCol="1">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0D2F1B17-58B8-4606-9D5D-439340A39052}"/>
              </a:ext>
            </a:extLst>
          </p:cNvPr>
          <p:cNvSpPr>
            <a:spLocks noGrp="1"/>
          </p:cNvSpPr>
          <p:nvPr>
            <p:ph type="dt" sz="half" idx="2"/>
          </p:nvPr>
        </p:nvSpPr>
        <p:spPr>
          <a:xfrm>
            <a:off x="8610600" y="6356350"/>
            <a:ext cx="2743200" cy="365125"/>
          </a:xfrm>
          <a:prstGeom prst="rect">
            <a:avLst/>
          </a:prstGeom>
        </p:spPr>
        <p:txBody>
          <a:bodyPr vert="horz" lIns="91440" tIns="45720" rIns="91440" bIns="45720" rtlCol="1" anchor="ctr"/>
          <a:lstStyle>
            <a:lvl1pPr algn="r">
              <a:defRPr sz="1200">
                <a:solidFill>
                  <a:schemeClr val="tx1">
                    <a:tint val="75000"/>
                  </a:schemeClr>
                </a:solidFill>
              </a:defRPr>
            </a:lvl1pPr>
          </a:lstStyle>
          <a:p>
            <a:fld id="{4E314003-C016-4311-ADE0-8A79BAEAC3B7}" type="datetimeFigureOut">
              <a:rPr lang="he-IL" smtClean="0"/>
              <a:t>כ'/טבת/תשפ"א</a:t>
            </a:fld>
            <a:endParaRPr lang="he-IL"/>
          </a:p>
        </p:txBody>
      </p:sp>
      <p:sp>
        <p:nvSpPr>
          <p:cNvPr id="5" name="מציין מיקום של כותרת תחתונה 4">
            <a:extLst>
              <a:ext uri="{FF2B5EF4-FFF2-40B4-BE49-F238E27FC236}">
                <a16:creationId xmlns:a16="http://schemas.microsoft.com/office/drawing/2014/main" id="{8CA4343A-725E-4504-871E-52C45536253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1" anchor="ctr"/>
          <a:lstStyle>
            <a:lvl1pPr algn="ctr">
              <a:defRPr sz="1200">
                <a:solidFill>
                  <a:schemeClr val="tx1">
                    <a:tint val="75000"/>
                  </a:schemeClr>
                </a:solidFill>
              </a:defRPr>
            </a:lvl1pPr>
          </a:lstStyle>
          <a:p>
            <a:endParaRPr lang="he-IL"/>
          </a:p>
        </p:txBody>
      </p:sp>
      <p:sp>
        <p:nvSpPr>
          <p:cNvPr id="6" name="מציין מיקום של מספר שקופית 5">
            <a:extLst>
              <a:ext uri="{FF2B5EF4-FFF2-40B4-BE49-F238E27FC236}">
                <a16:creationId xmlns:a16="http://schemas.microsoft.com/office/drawing/2014/main" id="{35A92500-3E01-4FB9-91F5-EA7199E9A6CD}"/>
              </a:ext>
            </a:extLst>
          </p:cNvPr>
          <p:cNvSpPr>
            <a:spLocks noGrp="1"/>
          </p:cNvSpPr>
          <p:nvPr>
            <p:ph type="sldNum" sz="quarter" idx="4"/>
          </p:nvPr>
        </p:nvSpPr>
        <p:spPr>
          <a:xfrm>
            <a:off x="838200" y="6356350"/>
            <a:ext cx="2743200" cy="365125"/>
          </a:xfrm>
          <a:prstGeom prst="rect">
            <a:avLst/>
          </a:prstGeom>
        </p:spPr>
        <p:txBody>
          <a:bodyPr vert="horz" lIns="91440" tIns="45720" rIns="91440" bIns="45720" rtlCol="1" anchor="ctr"/>
          <a:lstStyle>
            <a:lvl1pPr algn="l">
              <a:defRPr sz="1200">
                <a:solidFill>
                  <a:schemeClr val="tx1">
                    <a:tint val="75000"/>
                  </a:schemeClr>
                </a:solidFill>
              </a:defRPr>
            </a:lvl1pPr>
          </a:lstStyle>
          <a:p>
            <a:fld id="{39184352-D71F-4F20-859A-FA5188E74C23}" type="slidenum">
              <a:rPr lang="he-IL" smtClean="0"/>
              <a:t>‹#›</a:t>
            </a:fld>
            <a:endParaRPr lang="he-IL"/>
          </a:p>
        </p:txBody>
      </p:sp>
    </p:spTree>
    <p:extLst>
      <p:ext uri="{BB962C8B-B14F-4D97-AF65-F5344CB8AC3E}">
        <p14:creationId xmlns:p14="http://schemas.microsoft.com/office/powerpoint/2010/main" val="7889761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B4107AA-84D9-4746-B453-92973555EFD7}"/>
              </a:ext>
            </a:extLst>
          </p:cNvPr>
          <p:cNvSpPr>
            <a:spLocks noGrp="1"/>
          </p:cNvSpPr>
          <p:nvPr>
            <p:ph type="ctrTitle"/>
          </p:nvPr>
        </p:nvSpPr>
        <p:spPr>
          <a:xfrm>
            <a:off x="1524000" y="1122363"/>
            <a:ext cx="9144000" cy="823883"/>
          </a:xfrm>
        </p:spPr>
        <p:txBody>
          <a:bodyPr>
            <a:normAutofit fontScale="90000"/>
          </a:bodyPr>
          <a:lstStyle/>
          <a:p>
            <a:pPr rtl="0"/>
            <a:r>
              <a:rPr lang="en-US" dirty="0"/>
              <a:t>Memory Models</a:t>
            </a:r>
            <a:endParaRPr lang="he-IL" dirty="0"/>
          </a:p>
        </p:txBody>
      </p:sp>
      <p:pic>
        <p:nvPicPr>
          <p:cNvPr id="5" name="תמונה 4">
            <a:extLst>
              <a:ext uri="{FF2B5EF4-FFF2-40B4-BE49-F238E27FC236}">
                <a16:creationId xmlns:a16="http://schemas.microsoft.com/office/drawing/2014/main" id="{22021CBA-955E-482E-AD85-8C67CA0223FF}"/>
              </a:ext>
            </a:extLst>
          </p:cNvPr>
          <p:cNvPicPr>
            <a:picLocks noChangeAspect="1"/>
          </p:cNvPicPr>
          <p:nvPr/>
        </p:nvPicPr>
        <p:blipFill>
          <a:blip r:embed="rId2"/>
          <a:stretch>
            <a:fillRect/>
          </a:stretch>
        </p:blipFill>
        <p:spPr>
          <a:xfrm>
            <a:off x="2115424" y="2472722"/>
            <a:ext cx="7961152" cy="3533671"/>
          </a:xfrm>
          <a:prstGeom prst="rect">
            <a:avLst/>
          </a:prstGeom>
        </p:spPr>
      </p:pic>
    </p:spTree>
    <p:extLst>
      <p:ext uri="{BB962C8B-B14F-4D97-AF65-F5344CB8AC3E}">
        <p14:creationId xmlns:p14="http://schemas.microsoft.com/office/powerpoint/2010/main" val="3755892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86BB435C-EAF4-4528-9627-7D6A4DAEED9B}"/>
              </a:ext>
            </a:extLst>
          </p:cNvPr>
          <p:cNvSpPr>
            <a:spLocks noGrp="1"/>
          </p:cNvSpPr>
          <p:nvPr>
            <p:ph type="title"/>
          </p:nvPr>
        </p:nvSpPr>
        <p:spPr/>
        <p:txBody>
          <a:bodyPr/>
          <a:lstStyle/>
          <a:p>
            <a:pPr algn="l" rtl="0"/>
            <a:r>
              <a:rPr lang="en-US" dirty="0"/>
              <a:t>Sequential Consistency</a:t>
            </a:r>
            <a:endParaRPr lang="he-IL" dirty="0"/>
          </a:p>
        </p:txBody>
      </p:sp>
      <p:sp>
        <p:nvSpPr>
          <p:cNvPr id="3" name="מציין מיקום תוכן 2">
            <a:extLst>
              <a:ext uri="{FF2B5EF4-FFF2-40B4-BE49-F238E27FC236}">
                <a16:creationId xmlns:a16="http://schemas.microsoft.com/office/drawing/2014/main" id="{4C9013D8-1F89-4C95-8BBB-1C4ED28AAFAA}"/>
              </a:ext>
            </a:extLst>
          </p:cNvPr>
          <p:cNvSpPr>
            <a:spLocks noGrp="1"/>
          </p:cNvSpPr>
          <p:nvPr>
            <p:ph idx="1"/>
          </p:nvPr>
        </p:nvSpPr>
        <p:spPr/>
        <p:txBody>
          <a:bodyPr/>
          <a:lstStyle/>
          <a:p>
            <a:pPr algn="l" rtl="0"/>
            <a:r>
              <a:rPr lang="en-US" altLang="he-IL" dirty="0"/>
              <a:t>A program P is </a:t>
            </a:r>
            <a:r>
              <a:rPr lang="en-US" altLang="he-IL" b="1" dirty="0"/>
              <a:t>sequentially consistent </a:t>
            </a:r>
            <a:r>
              <a:rPr lang="en-US" altLang="he-IL" dirty="0"/>
              <a:t>if there </a:t>
            </a:r>
            <a:r>
              <a:rPr lang="en-US" altLang="he-IL" b="1" dirty="0"/>
              <a:t>exists</a:t>
            </a:r>
            <a:r>
              <a:rPr lang="en-US" altLang="he-IL" dirty="0"/>
              <a:t> an order of </a:t>
            </a:r>
            <a:r>
              <a:rPr lang="en-US" altLang="he-IL" b="1" dirty="0"/>
              <a:t>reads/writes</a:t>
            </a:r>
            <a:r>
              <a:rPr lang="en-US" altLang="he-IL" dirty="0"/>
              <a:t> (of </a:t>
            </a:r>
            <a:r>
              <a:rPr lang="en-US" altLang="he-IL" b="1" dirty="0"/>
              <a:t>all</a:t>
            </a:r>
            <a:r>
              <a:rPr lang="en-US" altLang="he-IL" dirty="0"/>
              <a:t> the variables) which is consistent with program order in all the processes.</a:t>
            </a:r>
          </a:p>
          <a:p>
            <a:pPr algn="l" rtl="0"/>
            <a:endParaRPr lang="he-IL" dirty="0"/>
          </a:p>
        </p:txBody>
      </p:sp>
    </p:spTree>
    <p:extLst>
      <p:ext uri="{BB962C8B-B14F-4D97-AF65-F5344CB8AC3E}">
        <p14:creationId xmlns:p14="http://schemas.microsoft.com/office/powerpoint/2010/main" val="2168361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3" descr="file:///C:/Users/IBM/Desktop/tutorial7/tutrial%20drawings/coherence%201.png">
            <a:extLst>
              <a:ext uri="{FF2B5EF4-FFF2-40B4-BE49-F238E27FC236}">
                <a16:creationId xmlns:a16="http://schemas.microsoft.com/office/drawing/2014/main" id="{59237556-F710-4784-9FE3-6A7741ACD8A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4402" b="16333"/>
          <a:stretch/>
        </p:blipFill>
        <p:spPr bwMode="auto">
          <a:xfrm>
            <a:off x="1262117" y="1332048"/>
            <a:ext cx="3465513"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2" name="כותרת 1">
            <a:extLst>
              <a:ext uri="{FF2B5EF4-FFF2-40B4-BE49-F238E27FC236}">
                <a16:creationId xmlns:a16="http://schemas.microsoft.com/office/drawing/2014/main" id="{1FB1C9A7-257B-42BF-B6A3-48472481A998}"/>
              </a:ext>
            </a:extLst>
          </p:cNvPr>
          <p:cNvSpPr>
            <a:spLocks noGrp="1"/>
          </p:cNvSpPr>
          <p:nvPr>
            <p:ph type="title"/>
          </p:nvPr>
        </p:nvSpPr>
        <p:spPr>
          <a:xfrm>
            <a:off x="838200" y="365126"/>
            <a:ext cx="10515600" cy="708996"/>
          </a:xfrm>
        </p:spPr>
        <p:txBody>
          <a:bodyPr/>
          <a:lstStyle/>
          <a:p>
            <a:pPr algn="l" rtl="0"/>
            <a:r>
              <a:rPr lang="en-US" dirty="0"/>
              <a:t>Sequential Consistency – Example</a:t>
            </a:r>
            <a:endParaRPr lang="he-IL" dirty="0"/>
          </a:p>
        </p:txBody>
      </p:sp>
      <p:sp>
        <p:nvSpPr>
          <p:cNvPr id="5" name="מלבן 4">
            <a:extLst>
              <a:ext uri="{FF2B5EF4-FFF2-40B4-BE49-F238E27FC236}">
                <a16:creationId xmlns:a16="http://schemas.microsoft.com/office/drawing/2014/main" id="{4E01A528-CE43-489A-889B-704ADFD22C35}"/>
              </a:ext>
            </a:extLst>
          </p:cNvPr>
          <p:cNvSpPr/>
          <p:nvPr/>
        </p:nvSpPr>
        <p:spPr>
          <a:xfrm>
            <a:off x="2415925" y="1883351"/>
            <a:ext cx="899652" cy="78304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3" name="Rounded Rectangular Callout 1">
            <a:extLst>
              <a:ext uri="{FF2B5EF4-FFF2-40B4-BE49-F238E27FC236}">
                <a16:creationId xmlns:a16="http://schemas.microsoft.com/office/drawing/2014/main" id="{2105920A-C243-478E-BEE4-90BDBD69C405}"/>
              </a:ext>
            </a:extLst>
          </p:cNvPr>
          <p:cNvSpPr/>
          <p:nvPr/>
        </p:nvSpPr>
        <p:spPr>
          <a:xfrm>
            <a:off x="5914792" y="1128638"/>
            <a:ext cx="5636506" cy="1842240"/>
          </a:xfrm>
          <a:prstGeom prst="wedgeRoundRectCallout">
            <a:avLst>
              <a:gd name="adj1" fmla="val -56470"/>
              <a:gd name="adj2" fmla="val -18465"/>
              <a:gd name="adj3" fmla="val 16667"/>
            </a:avLst>
          </a:prstGeom>
          <a:solidFill>
            <a:srgbClr val="FF0000">
              <a:alpha val="34118"/>
            </a:srgbClr>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l" rtl="0"/>
            <a:r>
              <a:rPr lang="en-US" altLang="he-IL" sz="2400" dirty="0">
                <a:solidFill>
                  <a:srgbClr val="000000"/>
                </a:solidFill>
              </a:rPr>
              <a:t>The execution is not sequentially consistent.</a:t>
            </a:r>
          </a:p>
          <a:p>
            <a:pPr algn="l" rtl="0"/>
            <a:r>
              <a:rPr lang="en-US" altLang="he-IL" sz="2400" dirty="0">
                <a:solidFill>
                  <a:srgbClr val="000000"/>
                </a:solidFill>
              </a:rPr>
              <a:t>There is no order of read(x)/write(x) that is consistent with both process 1 and 2.</a:t>
            </a:r>
          </a:p>
          <a:p>
            <a:pPr algn="l" rtl="0"/>
            <a:r>
              <a:rPr lang="en-US" altLang="he-IL" sz="2400" dirty="0">
                <a:solidFill>
                  <a:srgbClr val="000000"/>
                </a:solidFill>
              </a:rPr>
              <a:t>(the same as the first coherent example)</a:t>
            </a:r>
          </a:p>
        </p:txBody>
      </p:sp>
      <p:sp>
        <p:nvSpPr>
          <p:cNvPr id="15" name="Text Box 1095">
            <a:extLst>
              <a:ext uri="{FF2B5EF4-FFF2-40B4-BE49-F238E27FC236}">
                <a16:creationId xmlns:a16="http://schemas.microsoft.com/office/drawing/2014/main" id="{BCC2DD76-1460-48A3-80EA-33B208B3E4F6}"/>
              </a:ext>
            </a:extLst>
          </p:cNvPr>
          <p:cNvSpPr txBox="1">
            <a:spLocks noChangeArrowheads="1"/>
          </p:cNvSpPr>
          <p:nvPr/>
        </p:nvSpPr>
        <p:spPr bwMode="auto">
          <a:xfrm>
            <a:off x="1512934" y="4352986"/>
            <a:ext cx="8915400" cy="1034129"/>
          </a:xfrm>
          <a:prstGeom prst="rect">
            <a:avLst/>
          </a:prstGeom>
          <a:noFill/>
          <a:ln w="38100" cmpd="dbl">
            <a:solidFill>
              <a:schemeClr val="tx1"/>
            </a:solidFill>
            <a:miter lim="800000"/>
            <a:headEnd/>
            <a:tailEnd/>
            <a:extLst>
              <a:ext uri="{C807C97D-BFC1-408E-A445-0C87EB9F89A2}">
                <ask:lineSketchStyleProps xmlns:ask="http://schemas.microsoft.com/office/drawing/2018/sketchyshapes" sd="1219033472">
                  <a:custGeom>
                    <a:avLst/>
                    <a:gdLst>
                      <a:gd name="connsiteX0" fmla="*/ 0 w 8915400"/>
                      <a:gd name="connsiteY0" fmla="*/ 0 h 1034129"/>
                      <a:gd name="connsiteX1" fmla="*/ 8915400 w 8915400"/>
                      <a:gd name="connsiteY1" fmla="*/ 0 h 1034129"/>
                      <a:gd name="connsiteX2" fmla="*/ 8915400 w 8915400"/>
                      <a:gd name="connsiteY2" fmla="*/ 1034129 h 1034129"/>
                      <a:gd name="connsiteX3" fmla="*/ 0 w 8915400"/>
                      <a:gd name="connsiteY3" fmla="*/ 1034129 h 1034129"/>
                      <a:gd name="connsiteX4" fmla="*/ 0 w 8915400"/>
                      <a:gd name="connsiteY4" fmla="*/ 0 h 10341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915400" h="1034129" extrusionOk="0">
                        <a:moveTo>
                          <a:pt x="0" y="0"/>
                        </a:moveTo>
                        <a:cubicBezTo>
                          <a:pt x="3870954" y="118645"/>
                          <a:pt x="6936233" y="116012"/>
                          <a:pt x="8915400" y="0"/>
                        </a:cubicBezTo>
                        <a:cubicBezTo>
                          <a:pt x="8924337" y="158608"/>
                          <a:pt x="8825230" y="536789"/>
                          <a:pt x="8915400" y="1034129"/>
                        </a:cubicBezTo>
                        <a:cubicBezTo>
                          <a:pt x="6124584" y="1168729"/>
                          <a:pt x="916390" y="876933"/>
                          <a:pt x="0" y="1034129"/>
                        </a:cubicBezTo>
                        <a:cubicBezTo>
                          <a:pt x="-13422" y="622237"/>
                          <a:pt x="-83400" y="120147"/>
                          <a:pt x="0" y="0"/>
                        </a:cubicBezTo>
                        <a:close/>
                      </a:path>
                    </a:pathLst>
                  </a:custGeom>
                  <ask:type>
                    <ask:lineSketchNone/>
                  </ask:type>
                </ask:lineSketchStyleProps>
              </a:ext>
            </a:extLst>
          </a:ln>
          <a:extLst>
            <a:ext uri="{909E8E84-426E-40DD-AFC4-6F175D3DCCD1}">
              <a14:hiddenFill xmlns:a14="http://schemas.microsoft.com/office/drawing/2010/main">
                <a:solidFill>
                  <a:srgbClr val="FFFFFF"/>
                </a:solidFill>
              </a14:hiddenFill>
            </a:ext>
          </a:extLst>
        </p:spPr>
        <p:txBody>
          <a:bodyPr wrap="square">
            <a:spAutoFit/>
          </a:bodyPr>
          <a:lstStyle/>
          <a:p>
            <a:pPr algn="l" rtl="0">
              <a:spcBef>
                <a:spcPct val="20000"/>
              </a:spcBef>
            </a:pPr>
            <a:r>
              <a:rPr lang="en-US" altLang="he-IL" b="1" dirty="0"/>
              <a:t>(1) Processor Order: </a:t>
            </a:r>
            <a:r>
              <a:rPr lang="en-US" altLang="he-IL" dirty="0"/>
              <a:t>e precedes e’ in the same process</a:t>
            </a:r>
          </a:p>
          <a:p>
            <a:pPr algn="l" rtl="0">
              <a:spcBef>
                <a:spcPct val="20000"/>
              </a:spcBef>
            </a:pPr>
            <a:r>
              <a:rPr lang="en-US" altLang="he-IL" b="1" dirty="0"/>
              <a:t>(2) Write-Read:</a:t>
            </a:r>
            <a:r>
              <a:rPr lang="en-US" altLang="he-IL" dirty="0"/>
              <a:t> e is a write and e’ is the corresponding read (reading the same value)</a:t>
            </a:r>
          </a:p>
          <a:p>
            <a:pPr algn="l" rtl="0">
              <a:spcBef>
                <a:spcPct val="20000"/>
              </a:spcBef>
            </a:pPr>
            <a:r>
              <a:rPr lang="en-US" altLang="he-IL" b="1" dirty="0"/>
              <a:t>(3) Transitivity:</a:t>
            </a:r>
            <a:r>
              <a:rPr lang="en-US" altLang="he-IL" dirty="0"/>
              <a:t> exists e’’ </a:t>
            </a:r>
            <a:r>
              <a:rPr lang="en-US" altLang="he-IL" dirty="0" err="1"/>
              <a:t>s.t.</a:t>
            </a:r>
            <a:r>
              <a:rPr lang="en-US" altLang="he-IL" dirty="0"/>
              <a:t> e &lt; e’’ and e’’&lt; e’</a:t>
            </a:r>
          </a:p>
        </p:txBody>
      </p:sp>
      <p:sp>
        <p:nvSpPr>
          <p:cNvPr id="17" name="תיבת טקסט 16">
            <a:extLst>
              <a:ext uri="{FF2B5EF4-FFF2-40B4-BE49-F238E27FC236}">
                <a16:creationId xmlns:a16="http://schemas.microsoft.com/office/drawing/2014/main" id="{F04C469D-F5C8-4FBB-AD2B-D83D0AEBFFCB}"/>
              </a:ext>
            </a:extLst>
          </p:cNvPr>
          <p:cNvSpPr txBox="1"/>
          <p:nvPr/>
        </p:nvSpPr>
        <p:spPr>
          <a:xfrm>
            <a:off x="1512933" y="5549963"/>
            <a:ext cx="8915400" cy="646331"/>
          </a:xfrm>
          <a:prstGeom prst="rect">
            <a:avLst/>
          </a:prstGeom>
          <a:noFill/>
          <a:ln cap="rnd" cmpd="thickThin">
            <a:solidFill>
              <a:schemeClr val="tx1"/>
            </a:solidFill>
            <a:prstDash val="solid"/>
            <a:round/>
            <a:extLst>
              <a:ext uri="{C807C97D-BFC1-408E-A445-0C87EB9F89A2}">
                <ask:lineSketchStyleProps xmlns:ask="http://schemas.microsoft.com/office/drawing/2018/sketchyshapes" sd="1219033472">
                  <a:custGeom>
                    <a:avLst/>
                    <a:gdLst>
                      <a:gd name="connsiteX0" fmla="*/ 0 w 8915400"/>
                      <a:gd name="connsiteY0" fmla="*/ 0 h 646331"/>
                      <a:gd name="connsiteX1" fmla="*/ 505206 w 8915400"/>
                      <a:gd name="connsiteY1" fmla="*/ 0 h 646331"/>
                      <a:gd name="connsiteX2" fmla="*/ 832104 w 8915400"/>
                      <a:gd name="connsiteY2" fmla="*/ 0 h 646331"/>
                      <a:gd name="connsiteX3" fmla="*/ 1604772 w 8915400"/>
                      <a:gd name="connsiteY3" fmla="*/ 0 h 646331"/>
                      <a:gd name="connsiteX4" fmla="*/ 2109978 w 8915400"/>
                      <a:gd name="connsiteY4" fmla="*/ 0 h 646331"/>
                      <a:gd name="connsiteX5" fmla="*/ 2615184 w 8915400"/>
                      <a:gd name="connsiteY5" fmla="*/ 0 h 646331"/>
                      <a:gd name="connsiteX6" fmla="*/ 3387852 w 8915400"/>
                      <a:gd name="connsiteY6" fmla="*/ 0 h 646331"/>
                      <a:gd name="connsiteX7" fmla="*/ 3803904 w 8915400"/>
                      <a:gd name="connsiteY7" fmla="*/ 0 h 646331"/>
                      <a:gd name="connsiteX8" fmla="*/ 4576572 w 8915400"/>
                      <a:gd name="connsiteY8" fmla="*/ 0 h 646331"/>
                      <a:gd name="connsiteX9" fmla="*/ 5349240 w 8915400"/>
                      <a:gd name="connsiteY9" fmla="*/ 0 h 646331"/>
                      <a:gd name="connsiteX10" fmla="*/ 5943600 w 8915400"/>
                      <a:gd name="connsiteY10" fmla="*/ 0 h 646331"/>
                      <a:gd name="connsiteX11" fmla="*/ 6716268 w 8915400"/>
                      <a:gd name="connsiteY11" fmla="*/ 0 h 646331"/>
                      <a:gd name="connsiteX12" fmla="*/ 7221474 w 8915400"/>
                      <a:gd name="connsiteY12" fmla="*/ 0 h 646331"/>
                      <a:gd name="connsiteX13" fmla="*/ 7726680 w 8915400"/>
                      <a:gd name="connsiteY13" fmla="*/ 0 h 646331"/>
                      <a:gd name="connsiteX14" fmla="*/ 8410194 w 8915400"/>
                      <a:gd name="connsiteY14" fmla="*/ 0 h 646331"/>
                      <a:gd name="connsiteX15" fmla="*/ 8915400 w 8915400"/>
                      <a:gd name="connsiteY15" fmla="*/ 0 h 646331"/>
                      <a:gd name="connsiteX16" fmla="*/ 8915400 w 8915400"/>
                      <a:gd name="connsiteY16" fmla="*/ 336092 h 646331"/>
                      <a:gd name="connsiteX17" fmla="*/ 8915400 w 8915400"/>
                      <a:gd name="connsiteY17" fmla="*/ 646331 h 646331"/>
                      <a:gd name="connsiteX18" fmla="*/ 8231886 w 8915400"/>
                      <a:gd name="connsiteY18" fmla="*/ 646331 h 646331"/>
                      <a:gd name="connsiteX19" fmla="*/ 7904988 w 8915400"/>
                      <a:gd name="connsiteY19" fmla="*/ 646331 h 646331"/>
                      <a:gd name="connsiteX20" fmla="*/ 7488936 w 8915400"/>
                      <a:gd name="connsiteY20" fmla="*/ 646331 h 646331"/>
                      <a:gd name="connsiteX21" fmla="*/ 6716268 w 8915400"/>
                      <a:gd name="connsiteY21" fmla="*/ 646331 h 646331"/>
                      <a:gd name="connsiteX22" fmla="*/ 6121908 w 8915400"/>
                      <a:gd name="connsiteY22" fmla="*/ 646331 h 646331"/>
                      <a:gd name="connsiteX23" fmla="*/ 5705856 w 8915400"/>
                      <a:gd name="connsiteY23" fmla="*/ 646331 h 646331"/>
                      <a:gd name="connsiteX24" fmla="*/ 5111496 w 8915400"/>
                      <a:gd name="connsiteY24" fmla="*/ 646331 h 646331"/>
                      <a:gd name="connsiteX25" fmla="*/ 4784598 w 8915400"/>
                      <a:gd name="connsiteY25" fmla="*/ 646331 h 646331"/>
                      <a:gd name="connsiteX26" fmla="*/ 4457700 w 8915400"/>
                      <a:gd name="connsiteY26" fmla="*/ 646331 h 646331"/>
                      <a:gd name="connsiteX27" fmla="*/ 3863340 w 8915400"/>
                      <a:gd name="connsiteY27" fmla="*/ 646331 h 646331"/>
                      <a:gd name="connsiteX28" fmla="*/ 3447288 w 8915400"/>
                      <a:gd name="connsiteY28" fmla="*/ 646331 h 646331"/>
                      <a:gd name="connsiteX29" fmla="*/ 2763774 w 8915400"/>
                      <a:gd name="connsiteY29" fmla="*/ 646331 h 646331"/>
                      <a:gd name="connsiteX30" fmla="*/ 2347722 w 8915400"/>
                      <a:gd name="connsiteY30" fmla="*/ 646331 h 646331"/>
                      <a:gd name="connsiteX31" fmla="*/ 1664208 w 8915400"/>
                      <a:gd name="connsiteY31" fmla="*/ 646331 h 646331"/>
                      <a:gd name="connsiteX32" fmla="*/ 1337310 w 8915400"/>
                      <a:gd name="connsiteY32" fmla="*/ 646331 h 646331"/>
                      <a:gd name="connsiteX33" fmla="*/ 653796 w 8915400"/>
                      <a:gd name="connsiteY33" fmla="*/ 646331 h 646331"/>
                      <a:gd name="connsiteX34" fmla="*/ 0 w 8915400"/>
                      <a:gd name="connsiteY34" fmla="*/ 646331 h 646331"/>
                      <a:gd name="connsiteX35" fmla="*/ 0 w 8915400"/>
                      <a:gd name="connsiteY35" fmla="*/ 342555 h 646331"/>
                      <a:gd name="connsiteX36" fmla="*/ 0 w 8915400"/>
                      <a:gd name="connsiteY36" fmla="*/ 0 h 646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8915400" h="646331" extrusionOk="0">
                        <a:moveTo>
                          <a:pt x="0" y="0"/>
                        </a:moveTo>
                        <a:cubicBezTo>
                          <a:pt x="184717" y="-10233"/>
                          <a:pt x="362599" y="52699"/>
                          <a:pt x="505206" y="0"/>
                        </a:cubicBezTo>
                        <a:cubicBezTo>
                          <a:pt x="647813" y="-52699"/>
                          <a:pt x="710483" y="33360"/>
                          <a:pt x="832104" y="0"/>
                        </a:cubicBezTo>
                        <a:cubicBezTo>
                          <a:pt x="953725" y="-33360"/>
                          <a:pt x="1349194" y="11763"/>
                          <a:pt x="1604772" y="0"/>
                        </a:cubicBezTo>
                        <a:cubicBezTo>
                          <a:pt x="1860350" y="-11763"/>
                          <a:pt x="1937534" y="19862"/>
                          <a:pt x="2109978" y="0"/>
                        </a:cubicBezTo>
                        <a:cubicBezTo>
                          <a:pt x="2282422" y="-19862"/>
                          <a:pt x="2509955" y="7358"/>
                          <a:pt x="2615184" y="0"/>
                        </a:cubicBezTo>
                        <a:cubicBezTo>
                          <a:pt x="2720413" y="-7358"/>
                          <a:pt x="3022210" y="8859"/>
                          <a:pt x="3387852" y="0"/>
                        </a:cubicBezTo>
                        <a:cubicBezTo>
                          <a:pt x="3753494" y="-8859"/>
                          <a:pt x="3673288" y="30159"/>
                          <a:pt x="3803904" y="0"/>
                        </a:cubicBezTo>
                        <a:cubicBezTo>
                          <a:pt x="3934520" y="-30159"/>
                          <a:pt x="4330089" y="4727"/>
                          <a:pt x="4576572" y="0"/>
                        </a:cubicBezTo>
                        <a:cubicBezTo>
                          <a:pt x="4823055" y="-4727"/>
                          <a:pt x="5035506" y="55912"/>
                          <a:pt x="5349240" y="0"/>
                        </a:cubicBezTo>
                        <a:cubicBezTo>
                          <a:pt x="5662974" y="-55912"/>
                          <a:pt x="5646798" y="44466"/>
                          <a:pt x="5943600" y="0"/>
                        </a:cubicBezTo>
                        <a:cubicBezTo>
                          <a:pt x="6240402" y="-44466"/>
                          <a:pt x="6338225" y="85596"/>
                          <a:pt x="6716268" y="0"/>
                        </a:cubicBezTo>
                        <a:cubicBezTo>
                          <a:pt x="7094311" y="-85596"/>
                          <a:pt x="7082638" y="52932"/>
                          <a:pt x="7221474" y="0"/>
                        </a:cubicBezTo>
                        <a:cubicBezTo>
                          <a:pt x="7360310" y="-52932"/>
                          <a:pt x="7552226" y="9628"/>
                          <a:pt x="7726680" y="0"/>
                        </a:cubicBezTo>
                        <a:cubicBezTo>
                          <a:pt x="7901134" y="-9628"/>
                          <a:pt x="8191888" y="80839"/>
                          <a:pt x="8410194" y="0"/>
                        </a:cubicBezTo>
                        <a:cubicBezTo>
                          <a:pt x="8628500" y="-80839"/>
                          <a:pt x="8724572" y="23245"/>
                          <a:pt x="8915400" y="0"/>
                        </a:cubicBezTo>
                        <a:cubicBezTo>
                          <a:pt x="8932375" y="160578"/>
                          <a:pt x="8905799" y="206218"/>
                          <a:pt x="8915400" y="336092"/>
                        </a:cubicBezTo>
                        <a:cubicBezTo>
                          <a:pt x="8925001" y="465966"/>
                          <a:pt x="8909004" y="546592"/>
                          <a:pt x="8915400" y="646331"/>
                        </a:cubicBezTo>
                        <a:cubicBezTo>
                          <a:pt x="8712912" y="689335"/>
                          <a:pt x="8494069" y="639322"/>
                          <a:pt x="8231886" y="646331"/>
                        </a:cubicBezTo>
                        <a:cubicBezTo>
                          <a:pt x="7969703" y="653340"/>
                          <a:pt x="8006223" y="633093"/>
                          <a:pt x="7904988" y="646331"/>
                        </a:cubicBezTo>
                        <a:cubicBezTo>
                          <a:pt x="7803753" y="659569"/>
                          <a:pt x="7589284" y="636774"/>
                          <a:pt x="7488936" y="646331"/>
                        </a:cubicBezTo>
                        <a:cubicBezTo>
                          <a:pt x="7388588" y="655888"/>
                          <a:pt x="6900373" y="645582"/>
                          <a:pt x="6716268" y="646331"/>
                        </a:cubicBezTo>
                        <a:cubicBezTo>
                          <a:pt x="6532163" y="647080"/>
                          <a:pt x="6386405" y="598502"/>
                          <a:pt x="6121908" y="646331"/>
                        </a:cubicBezTo>
                        <a:cubicBezTo>
                          <a:pt x="5857411" y="694160"/>
                          <a:pt x="5807578" y="608401"/>
                          <a:pt x="5705856" y="646331"/>
                        </a:cubicBezTo>
                        <a:cubicBezTo>
                          <a:pt x="5604134" y="684261"/>
                          <a:pt x="5355375" y="626011"/>
                          <a:pt x="5111496" y="646331"/>
                        </a:cubicBezTo>
                        <a:cubicBezTo>
                          <a:pt x="4867617" y="666651"/>
                          <a:pt x="4895638" y="621202"/>
                          <a:pt x="4784598" y="646331"/>
                        </a:cubicBezTo>
                        <a:cubicBezTo>
                          <a:pt x="4673558" y="671460"/>
                          <a:pt x="4543706" y="618970"/>
                          <a:pt x="4457700" y="646331"/>
                        </a:cubicBezTo>
                        <a:cubicBezTo>
                          <a:pt x="4371694" y="673692"/>
                          <a:pt x="4136244" y="610963"/>
                          <a:pt x="3863340" y="646331"/>
                        </a:cubicBezTo>
                        <a:cubicBezTo>
                          <a:pt x="3590436" y="681699"/>
                          <a:pt x="3531118" y="607400"/>
                          <a:pt x="3447288" y="646331"/>
                        </a:cubicBezTo>
                        <a:cubicBezTo>
                          <a:pt x="3363458" y="685262"/>
                          <a:pt x="3005582" y="578577"/>
                          <a:pt x="2763774" y="646331"/>
                        </a:cubicBezTo>
                        <a:cubicBezTo>
                          <a:pt x="2521966" y="714085"/>
                          <a:pt x="2537298" y="600790"/>
                          <a:pt x="2347722" y="646331"/>
                        </a:cubicBezTo>
                        <a:cubicBezTo>
                          <a:pt x="2158146" y="691872"/>
                          <a:pt x="1964848" y="608851"/>
                          <a:pt x="1664208" y="646331"/>
                        </a:cubicBezTo>
                        <a:cubicBezTo>
                          <a:pt x="1363568" y="683811"/>
                          <a:pt x="1448565" y="623667"/>
                          <a:pt x="1337310" y="646331"/>
                        </a:cubicBezTo>
                        <a:cubicBezTo>
                          <a:pt x="1226055" y="668995"/>
                          <a:pt x="889034" y="629861"/>
                          <a:pt x="653796" y="646331"/>
                        </a:cubicBezTo>
                        <a:cubicBezTo>
                          <a:pt x="418558" y="662801"/>
                          <a:pt x="140597" y="596360"/>
                          <a:pt x="0" y="646331"/>
                        </a:cubicBezTo>
                        <a:cubicBezTo>
                          <a:pt x="-24618" y="582230"/>
                          <a:pt x="36117" y="487198"/>
                          <a:pt x="0" y="342555"/>
                        </a:cubicBezTo>
                        <a:cubicBezTo>
                          <a:pt x="-36117" y="197912"/>
                          <a:pt x="37931" y="129936"/>
                          <a:pt x="0" y="0"/>
                        </a:cubicBezTo>
                        <a:close/>
                      </a:path>
                    </a:pathLst>
                  </a:custGeom>
                  <ask:type>
                    <ask:lineSketchNone/>
                  </ask:type>
                </ask:lineSketchStyleProps>
              </a:ext>
            </a:extLst>
          </a:ln>
        </p:spPr>
        <p:txBody>
          <a:bodyPr wrap="square">
            <a:spAutoFit/>
          </a:bodyPr>
          <a:lstStyle/>
          <a:p>
            <a:pPr algn="l" rtl="0"/>
            <a:r>
              <a:rPr lang="en-US" altLang="he-IL" dirty="0"/>
              <a:t>A program P is </a:t>
            </a:r>
            <a:r>
              <a:rPr lang="en-US" altLang="he-IL" b="1" dirty="0"/>
              <a:t>sequentially consistent </a:t>
            </a:r>
            <a:r>
              <a:rPr lang="en-US" altLang="he-IL" dirty="0"/>
              <a:t>if there </a:t>
            </a:r>
            <a:r>
              <a:rPr lang="en-US" altLang="he-IL" b="1" dirty="0"/>
              <a:t>exists</a:t>
            </a:r>
            <a:r>
              <a:rPr lang="en-US" altLang="he-IL" dirty="0"/>
              <a:t> an order of </a:t>
            </a:r>
            <a:r>
              <a:rPr lang="en-US" altLang="he-IL" b="1" dirty="0"/>
              <a:t>reads/writes</a:t>
            </a:r>
            <a:r>
              <a:rPr lang="en-US" altLang="he-IL" dirty="0"/>
              <a:t>                         (of </a:t>
            </a:r>
            <a:r>
              <a:rPr lang="en-US" altLang="he-IL" b="1" dirty="0"/>
              <a:t>all</a:t>
            </a:r>
            <a:r>
              <a:rPr lang="en-US" altLang="he-IL" dirty="0"/>
              <a:t> the variables) which is consistent with program order in all the processes.</a:t>
            </a:r>
          </a:p>
        </p:txBody>
      </p:sp>
      <p:sp>
        <p:nvSpPr>
          <p:cNvPr id="10" name="Cloud Callout 4">
            <a:extLst>
              <a:ext uri="{FF2B5EF4-FFF2-40B4-BE49-F238E27FC236}">
                <a16:creationId xmlns:a16="http://schemas.microsoft.com/office/drawing/2014/main" id="{018E011B-51BC-4D14-9C80-6EDD1ABB122E}"/>
              </a:ext>
            </a:extLst>
          </p:cNvPr>
          <p:cNvSpPr/>
          <p:nvPr/>
        </p:nvSpPr>
        <p:spPr>
          <a:xfrm>
            <a:off x="2588795" y="2970878"/>
            <a:ext cx="4277670" cy="1281615"/>
          </a:xfrm>
          <a:prstGeom prst="cloudCallout">
            <a:avLst>
              <a:gd name="adj1" fmla="val -47826"/>
              <a:gd name="adj2" fmla="val -53943"/>
            </a:avLst>
          </a:prstGeom>
          <a:solidFill>
            <a:srgbClr val="00B050">
              <a:alpha val="38039"/>
            </a:srgbClr>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2400" dirty="0">
                <a:solidFill>
                  <a:schemeClr val="tx1"/>
                </a:solidFill>
              </a:rPr>
              <a:t>We already verified that this execution is </a:t>
            </a:r>
            <a:r>
              <a:rPr lang="en-US" sz="2400" b="1" dirty="0">
                <a:solidFill>
                  <a:schemeClr val="tx1"/>
                </a:solidFill>
              </a:rPr>
              <a:t>coherent </a:t>
            </a:r>
            <a:endParaRPr lang="he-IL" sz="2400" b="1" dirty="0">
              <a:solidFill>
                <a:schemeClr val="tx1"/>
              </a:solidFill>
            </a:endParaRPr>
          </a:p>
        </p:txBody>
      </p:sp>
    </p:spTree>
    <p:extLst>
      <p:ext uri="{BB962C8B-B14F-4D97-AF65-F5344CB8AC3E}">
        <p14:creationId xmlns:p14="http://schemas.microsoft.com/office/powerpoint/2010/main" val="964405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grpId="0" nodeType="clickEffect">
                                  <p:stCondLst>
                                    <p:cond delay="0"/>
                                  </p:stCondLst>
                                  <p:childTnLst>
                                    <p:anim calcmode="lin" valueType="num">
                                      <p:cBhvr additive="base">
                                        <p:cTn id="6" dur="500"/>
                                        <p:tgtEl>
                                          <p:spTgt spid="5"/>
                                        </p:tgtEl>
                                        <p:attrNameLst>
                                          <p:attrName>ppt_x</p:attrName>
                                        </p:attrNameLst>
                                      </p:cBhvr>
                                      <p:tavLst>
                                        <p:tav tm="0">
                                          <p:val>
                                            <p:strVal val="ppt_x"/>
                                          </p:val>
                                        </p:tav>
                                        <p:tav tm="100000">
                                          <p:val>
                                            <p:strVal val="ppt_x"/>
                                          </p:val>
                                        </p:tav>
                                      </p:tavLst>
                                    </p:anim>
                                    <p:anim calcmode="lin" valueType="num">
                                      <p:cBhvr additive="base">
                                        <p:cTn id="7" dur="500"/>
                                        <p:tgtEl>
                                          <p:spTgt spid="5"/>
                                        </p:tgtEl>
                                        <p:attrNameLst>
                                          <p:attrName>ppt_y</p:attrName>
                                        </p:attrNameLst>
                                      </p:cBhvr>
                                      <p:tavLst>
                                        <p:tav tm="0">
                                          <p:val>
                                            <p:strVal val="ppt_y"/>
                                          </p:val>
                                        </p:tav>
                                        <p:tav tm="100000">
                                          <p:val>
                                            <p:strVal val="1+ppt_h/2"/>
                                          </p:val>
                                        </p:tav>
                                      </p:tavLst>
                                    </p:anim>
                                    <p:set>
                                      <p:cBhvr>
                                        <p:cTn id="8" dur="1" fill="hold">
                                          <p:stCondLst>
                                            <p:cond delay="499"/>
                                          </p:stCondLst>
                                        </p:cTn>
                                        <p:tgtEl>
                                          <p:spTgt spid="5"/>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3" grpId="0" animBg="1"/>
      <p:bldP spid="10"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961CB6A-665E-4EF2-BAEB-374C9B648E62}"/>
              </a:ext>
            </a:extLst>
          </p:cNvPr>
          <p:cNvSpPr>
            <a:spLocks noGrp="1"/>
          </p:cNvSpPr>
          <p:nvPr>
            <p:ph type="title"/>
          </p:nvPr>
        </p:nvSpPr>
        <p:spPr/>
        <p:txBody>
          <a:bodyPr/>
          <a:lstStyle/>
          <a:p>
            <a:pPr algn="l" rtl="0"/>
            <a:r>
              <a:rPr lang="en-US" dirty="0"/>
              <a:t>Causal Consistency</a:t>
            </a:r>
            <a:endParaRPr lang="he-IL" dirty="0"/>
          </a:p>
        </p:txBody>
      </p:sp>
      <p:sp>
        <p:nvSpPr>
          <p:cNvPr id="3" name="מציין מיקום תוכן 2">
            <a:extLst>
              <a:ext uri="{FF2B5EF4-FFF2-40B4-BE49-F238E27FC236}">
                <a16:creationId xmlns:a16="http://schemas.microsoft.com/office/drawing/2014/main" id="{8D3ADADC-3BE4-476E-BAC6-48C703DDE053}"/>
              </a:ext>
            </a:extLst>
          </p:cNvPr>
          <p:cNvSpPr>
            <a:spLocks noGrp="1"/>
          </p:cNvSpPr>
          <p:nvPr>
            <p:ph idx="1"/>
          </p:nvPr>
        </p:nvSpPr>
        <p:spPr>
          <a:xfrm>
            <a:off x="838200" y="1690688"/>
            <a:ext cx="10515600" cy="4351338"/>
          </a:xfrm>
        </p:spPr>
        <p:txBody>
          <a:bodyPr>
            <a:normAutofit/>
          </a:bodyPr>
          <a:lstStyle/>
          <a:p>
            <a:pPr algn="l" rtl="0"/>
            <a:r>
              <a:rPr lang="en-US" altLang="he-IL" dirty="0"/>
              <a:t>Causally related events:  Events A and B are causally related if A causes or influences B (A happened before B)</a:t>
            </a:r>
          </a:p>
          <a:p>
            <a:pPr algn="l" rtl="0"/>
            <a:r>
              <a:rPr lang="en-US" altLang="he-IL" dirty="0"/>
              <a:t>Concurrent events: Events A and B are concurrent/independent if they are not causally related</a:t>
            </a:r>
          </a:p>
          <a:p>
            <a:pPr algn="l" rtl="0"/>
            <a:r>
              <a:rPr lang="en-US" altLang="he-IL" dirty="0"/>
              <a:t>An execution is said to be legal under </a:t>
            </a:r>
            <a:r>
              <a:rPr lang="en-US" altLang="he-IL" i="1" dirty="0"/>
              <a:t>causal consistency</a:t>
            </a:r>
            <a:r>
              <a:rPr lang="en-US" altLang="he-IL" dirty="0"/>
              <a:t> if </a:t>
            </a:r>
            <a:r>
              <a:rPr lang="en-US" altLang="he-IL" b="1" dirty="0"/>
              <a:t>writes</a:t>
            </a:r>
            <a:r>
              <a:rPr lang="en-US" altLang="he-IL" dirty="0"/>
              <a:t> that are casually related are seen by all processes in the same order. Concurrent writes may be seen/read in a different order on different machines.</a:t>
            </a:r>
          </a:p>
          <a:p>
            <a:pPr algn="l" rtl="0"/>
            <a:endParaRPr lang="he-IL" dirty="0"/>
          </a:p>
        </p:txBody>
      </p:sp>
      <p:sp>
        <p:nvSpPr>
          <p:cNvPr id="4" name="מלבן 3">
            <a:extLst>
              <a:ext uri="{FF2B5EF4-FFF2-40B4-BE49-F238E27FC236}">
                <a16:creationId xmlns:a16="http://schemas.microsoft.com/office/drawing/2014/main" id="{2FEA532C-5FF0-4855-9315-3B50EA2AB2AE}"/>
              </a:ext>
            </a:extLst>
          </p:cNvPr>
          <p:cNvSpPr/>
          <p:nvPr/>
        </p:nvSpPr>
        <p:spPr>
          <a:xfrm>
            <a:off x="1106905" y="3522663"/>
            <a:ext cx="10090484" cy="1716505"/>
          </a:xfrm>
          <a:prstGeom prst="rect">
            <a:avLst/>
          </a:prstGeom>
          <a:noFill/>
        </p:spPr>
        <p:style>
          <a:lnRef idx="2">
            <a:schemeClr val="accent6"/>
          </a:lnRef>
          <a:fillRef idx="1">
            <a:schemeClr val="lt1"/>
          </a:fillRef>
          <a:effectRef idx="0">
            <a:schemeClr val="accent6"/>
          </a:effectRef>
          <a:fontRef idx="minor">
            <a:schemeClr val="dk1"/>
          </a:fontRef>
        </p:style>
        <p:txBody>
          <a:bodyPr rtlCol="1" anchor="ctr"/>
          <a:lstStyle/>
          <a:p>
            <a:pPr algn="ctr"/>
            <a:endParaRPr lang="he-IL"/>
          </a:p>
        </p:txBody>
      </p:sp>
    </p:spTree>
    <p:extLst>
      <p:ext uri="{BB962C8B-B14F-4D97-AF65-F5344CB8AC3E}">
        <p14:creationId xmlns:p14="http://schemas.microsoft.com/office/powerpoint/2010/main" val="23595740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fill="hold"/>
                                        <p:tgtEl>
                                          <p:spTgt spid="4"/>
                                        </p:tgtEl>
                                        <p:attrNameLst>
                                          <p:attrName>ppt_x</p:attrName>
                                        </p:attrNameLst>
                                      </p:cBhvr>
                                      <p:tavLst>
                                        <p:tav tm="0">
                                          <p:val>
                                            <p:strVal val="#ppt_x"/>
                                          </p:val>
                                        </p:tav>
                                        <p:tav tm="100000">
                                          <p:val>
                                            <p:strVal val="#ppt_x"/>
                                          </p:val>
                                        </p:tav>
                                      </p:tavLst>
                                    </p:anim>
                                    <p:anim calcmode="lin" valueType="num">
                                      <p:cBhvr additive="base">
                                        <p:cTn id="2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7543C317-120D-4A88-8510-FA16CE430D21}"/>
              </a:ext>
            </a:extLst>
          </p:cNvPr>
          <p:cNvSpPr>
            <a:spLocks noGrp="1" noChangeArrowheads="1"/>
          </p:cNvSpPr>
          <p:nvPr>
            <p:ph type="title"/>
          </p:nvPr>
        </p:nvSpPr>
        <p:spPr>
          <a:xfrm>
            <a:off x="1317521" y="120789"/>
            <a:ext cx="8568531" cy="1259946"/>
          </a:xfrm>
        </p:spPr>
        <p:txBody>
          <a:bodyPr/>
          <a:lstStyle/>
          <a:p>
            <a:pPr algn="l" rtl="0"/>
            <a:r>
              <a:rPr lang="en-US" altLang="he-IL" dirty="0"/>
              <a:t>Causal Consistency – Example 1</a:t>
            </a:r>
          </a:p>
        </p:txBody>
      </p:sp>
      <p:graphicFrame>
        <p:nvGraphicFramePr>
          <p:cNvPr id="5" name="Group 169">
            <a:extLst>
              <a:ext uri="{FF2B5EF4-FFF2-40B4-BE49-F238E27FC236}">
                <a16:creationId xmlns:a16="http://schemas.microsoft.com/office/drawing/2014/main" id="{9337B4C1-CA36-4CD8-9A0A-2FCE3438AEAA}"/>
              </a:ext>
            </a:extLst>
          </p:cNvPr>
          <p:cNvGraphicFramePr>
            <a:graphicFrameLocks/>
          </p:cNvGraphicFramePr>
          <p:nvPr>
            <p:extLst>
              <p:ext uri="{D42A27DB-BD31-4B8C-83A1-F6EECF244321}">
                <p14:modId xmlns:p14="http://schemas.microsoft.com/office/powerpoint/2010/main" val="82768853"/>
              </p:ext>
            </p:extLst>
          </p:nvPr>
        </p:nvGraphicFramePr>
        <p:xfrm>
          <a:off x="1317124" y="1633218"/>
          <a:ext cx="8715375" cy="2448000"/>
        </p:xfrm>
        <a:graphic>
          <a:graphicData uri="http://schemas.openxmlformats.org/drawingml/2006/table">
            <a:tbl>
              <a:tblPr/>
              <a:tblGrid>
                <a:gridCol w="894477">
                  <a:extLst>
                    <a:ext uri="{9D8B030D-6E8A-4147-A177-3AD203B41FA5}">
                      <a16:colId xmlns:a16="http://schemas.microsoft.com/office/drawing/2014/main" val="20000"/>
                    </a:ext>
                  </a:extLst>
                </a:gridCol>
                <a:gridCol w="1303483">
                  <a:extLst>
                    <a:ext uri="{9D8B030D-6E8A-4147-A177-3AD203B41FA5}">
                      <a16:colId xmlns:a16="http://schemas.microsoft.com/office/drawing/2014/main" val="20001"/>
                    </a:ext>
                  </a:extLst>
                </a:gridCol>
                <a:gridCol w="1303483">
                  <a:extLst>
                    <a:ext uri="{9D8B030D-6E8A-4147-A177-3AD203B41FA5}">
                      <a16:colId xmlns:a16="http://schemas.microsoft.com/office/drawing/2014/main" val="20002"/>
                    </a:ext>
                  </a:extLst>
                </a:gridCol>
                <a:gridCol w="1303483">
                  <a:extLst>
                    <a:ext uri="{9D8B030D-6E8A-4147-A177-3AD203B41FA5}">
                      <a16:colId xmlns:a16="http://schemas.microsoft.com/office/drawing/2014/main" val="20003"/>
                    </a:ext>
                  </a:extLst>
                </a:gridCol>
                <a:gridCol w="1303483">
                  <a:extLst>
                    <a:ext uri="{9D8B030D-6E8A-4147-A177-3AD203B41FA5}">
                      <a16:colId xmlns:a16="http://schemas.microsoft.com/office/drawing/2014/main" val="20004"/>
                    </a:ext>
                  </a:extLst>
                </a:gridCol>
                <a:gridCol w="1303483">
                  <a:extLst>
                    <a:ext uri="{9D8B030D-6E8A-4147-A177-3AD203B41FA5}">
                      <a16:colId xmlns:a16="http://schemas.microsoft.com/office/drawing/2014/main" val="20005"/>
                    </a:ext>
                  </a:extLst>
                </a:gridCol>
                <a:gridCol w="1303483">
                  <a:extLst>
                    <a:ext uri="{9D8B030D-6E8A-4147-A177-3AD203B41FA5}">
                      <a16:colId xmlns:a16="http://schemas.microsoft.com/office/drawing/2014/main" val="20006"/>
                    </a:ext>
                  </a:extLst>
                </a:gridCol>
              </a:tblGrid>
              <a:tr h="612000">
                <a:tc>
                  <a:txBody>
                    <a:bodyPr/>
                    <a:lstStyle/>
                    <a:p>
                      <a:pPr marL="342900" marR="0" lvl="0" indent="-342900" algn="ctr" defTabSz="914400" rtl="1" eaLnBrk="1" fontAlgn="base" latinLnBrk="0" hangingPunct="1">
                        <a:lnSpc>
                          <a:spcPct val="100000"/>
                        </a:lnSpc>
                        <a:spcBef>
                          <a:spcPct val="0"/>
                        </a:spcBef>
                        <a:spcAft>
                          <a:spcPct val="0"/>
                        </a:spcAft>
                        <a:buClrTx/>
                        <a:buSzTx/>
                        <a:buFontTx/>
                        <a:buNone/>
                        <a:tabLst/>
                      </a:pPr>
                      <a:r>
                        <a:rPr kumimoji="0" lang="en-US" sz="3200" b="1" i="0" u="none" strike="noStrike" cap="none" normalizeH="0" baseline="0" dirty="0">
                          <a:ln>
                            <a:noFill/>
                          </a:ln>
                          <a:solidFill>
                            <a:schemeClr val="tx1"/>
                          </a:solidFill>
                          <a:effectLst/>
                          <a:latin typeface="Times New Roman" pitchFamily="18" charset="0"/>
                          <a:ea typeface="Times New Roman" pitchFamily="18" charset="0"/>
                          <a:cs typeface="David" pitchFamily="2" charset="-79"/>
                        </a:rPr>
                        <a:t>P</a:t>
                      </a:r>
                      <a:r>
                        <a:rPr kumimoji="0" lang="en-US" sz="3200" b="1" i="0" u="none" strike="noStrike" cap="none" normalizeH="0" baseline="-30000" dirty="0">
                          <a:ln>
                            <a:noFill/>
                          </a:ln>
                          <a:solidFill>
                            <a:schemeClr val="tx1"/>
                          </a:solidFill>
                          <a:effectLst/>
                          <a:latin typeface="Times New Roman" pitchFamily="18" charset="0"/>
                          <a:ea typeface="Times New Roman" pitchFamily="18" charset="0"/>
                          <a:cs typeface="David" pitchFamily="2" charset="-79"/>
                        </a:rPr>
                        <a:t>1</a:t>
                      </a:r>
                      <a:endParaRPr kumimoji="0" lang="en-US" sz="3200" b="1" i="0" u="none" strike="noStrike" cap="none" normalizeH="0" baseline="0" dirty="0">
                        <a:ln>
                          <a:noFill/>
                        </a:ln>
                        <a:solidFill>
                          <a:schemeClr val="tx1"/>
                        </a:solidFill>
                        <a:effectLst/>
                        <a:latin typeface="Times New Roman" pitchFamily="18" charset="0"/>
                        <a:ea typeface="Times New Roman" pitchFamily="18" charset="0"/>
                        <a:cs typeface="David" pitchFamily="2" charset="-79"/>
                      </a:endParaRPr>
                    </a:p>
                  </a:txBody>
                  <a:tcPr marB="0" horzOverflow="overflow">
                    <a:lnL cap="flat">
                      <a:noFill/>
                    </a:lnL>
                    <a:lnR w="12700" cap="flat" cmpd="sng" algn="ctr">
                      <a:solidFill>
                        <a:srgbClr val="000000"/>
                      </a:solidFill>
                      <a:prstDash val="solid"/>
                      <a:round/>
                      <a:headEnd type="none" w="med" len="med"/>
                      <a:tailEnd type="triangle" w="med" len="med"/>
                    </a:lnR>
                    <a:lnT cap="flat">
                      <a:noFill/>
                    </a:lnT>
                    <a:lnB w="12700" cap="flat" cmpd="sng" algn="ctr">
                      <a:solidFill>
                        <a:srgbClr val="000000"/>
                      </a:solidFill>
                      <a:prstDash val="solid"/>
                      <a:round/>
                      <a:headEnd type="none" w="med" len="med"/>
                      <a:tailEnd type="triangle" w="med" len="med"/>
                    </a:lnB>
                    <a:lnTlToBr>
                      <a:noFill/>
                    </a:lnTlToBr>
                    <a:lnBlToTr>
                      <a:noFill/>
                    </a:lnBlToTr>
                    <a:solidFill>
                      <a:schemeClr val="bg1">
                        <a:lumMod val="85000"/>
                      </a:schemeClr>
                    </a:solidFill>
                  </a:tcPr>
                </a:tc>
                <a:tc>
                  <a:txBody>
                    <a:bodyPr/>
                    <a:lstStyle/>
                    <a:p>
                      <a:pPr marL="342900" marR="0" lvl="0" indent="-342900" algn="ctr" defTabSz="914400" rtl="1"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rgbClr val="FF0000"/>
                          </a:solidFill>
                          <a:effectLst/>
                          <a:latin typeface="Times New Roman" pitchFamily="18" charset="0"/>
                          <a:ea typeface="Times New Roman" pitchFamily="18" charset="0"/>
                          <a:cs typeface="David" pitchFamily="2" charset="-79"/>
                        </a:rPr>
                        <a:t>W</a:t>
                      </a:r>
                      <a:r>
                        <a:rPr kumimoji="0" lang="en-US" sz="2400" b="1" i="0" u="none" strike="noStrike" cap="none" normalizeH="0" baseline="-30000" dirty="0">
                          <a:ln>
                            <a:noFill/>
                          </a:ln>
                          <a:solidFill>
                            <a:srgbClr val="FF0000"/>
                          </a:solidFill>
                          <a:effectLst/>
                          <a:latin typeface="Times New Roman" pitchFamily="18" charset="0"/>
                          <a:ea typeface="Times New Roman" pitchFamily="18" charset="0"/>
                          <a:cs typeface="David" pitchFamily="2" charset="-79"/>
                        </a:rPr>
                        <a:t>1</a:t>
                      </a:r>
                      <a:r>
                        <a:rPr kumimoji="0" lang="en-US" sz="2400" b="1" i="0" u="none" strike="noStrike" cap="none" normalizeH="0" baseline="0" dirty="0">
                          <a:ln>
                            <a:noFill/>
                          </a:ln>
                          <a:solidFill>
                            <a:srgbClr val="FF0000"/>
                          </a:solidFill>
                          <a:effectLst/>
                          <a:latin typeface="Times New Roman" pitchFamily="18" charset="0"/>
                          <a:ea typeface="Times New Roman" pitchFamily="18" charset="0"/>
                          <a:cs typeface="David" pitchFamily="2" charset="-79"/>
                        </a:rPr>
                        <a:t>(</a:t>
                      </a:r>
                      <a:r>
                        <a:rPr kumimoji="0" lang="en-US" sz="2400" b="1" i="1" u="none" strike="noStrike" cap="none" normalizeH="0" baseline="0" dirty="0">
                          <a:ln>
                            <a:noFill/>
                          </a:ln>
                          <a:solidFill>
                            <a:srgbClr val="FF0000"/>
                          </a:solidFill>
                          <a:effectLst/>
                          <a:latin typeface="Times New Roman" pitchFamily="18" charset="0"/>
                          <a:ea typeface="Times New Roman" pitchFamily="18" charset="0"/>
                          <a:cs typeface="David" pitchFamily="2" charset="-79"/>
                        </a:rPr>
                        <a:t>x</a:t>
                      </a:r>
                      <a:r>
                        <a:rPr kumimoji="0" lang="en-US" sz="2400" b="1" i="0" u="none" strike="noStrike" cap="none" normalizeH="0" baseline="0" dirty="0">
                          <a:ln>
                            <a:noFill/>
                          </a:ln>
                          <a:solidFill>
                            <a:srgbClr val="FF0000"/>
                          </a:solidFill>
                          <a:effectLst/>
                          <a:latin typeface="Times New Roman" pitchFamily="18" charset="0"/>
                          <a:ea typeface="Times New Roman" pitchFamily="18" charset="0"/>
                          <a:cs typeface="David" pitchFamily="2" charset="-79"/>
                        </a:rPr>
                        <a:t>),1</a:t>
                      </a:r>
                    </a:p>
                  </a:txBody>
                  <a:tcPr marB="0" anchor="ctr" horzOverflow="overflow">
                    <a:lnL w="12700" cap="flat" cmpd="sng" algn="ctr">
                      <a:solidFill>
                        <a:srgbClr val="000000"/>
                      </a:solidFill>
                      <a:prstDash val="solid"/>
                      <a:round/>
                      <a:headEnd type="none" w="med" len="med"/>
                      <a:tailEnd type="triangle" w="med" len="med"/>
                    </a:lnL>
                    <a:lnR w="12700" cap="flat" cmpd="sng" algn="ctr">
                      <a:solidFill>
                        <a:srgbClr val="000000"/>
                      </a:solidFill>
                      <a:prstDash val="solid"/>
                      <a:round/>
                      <a:headEnd type="none" w="med" len="med"/>
                      <a:tailEnd type="triangle" w="med" len="med"/>
                    </a:lnR>
                    <a:lnT cap="flat">
                      <a:noFill/>
                    </a:lnT>
                    <a:lnB w="12700" cap="flat" cmpd="sng" algn="ctr">
                      <a:solidFill>
                        <a:srgbClr val="000000"/>
                      </a:solidFill>
                      <a:prstDash val="solid"/>
                      <a:round/>
                      <a:headEnd type="none" w="med" len="med"/>
                      <a:tailEnd type="triangle" w="med" len="med"/>
                    </a:lnB>
                    <a:lnTlToBr>
                      <a:noFill/>
                    </a:lnTlToBr>
                    <a:lnBlToTr>
                      <a:noFill/>
                    </a:lnBlToTr>
                    <a:noFill/>
                  </a:tcPr>
                </a:tc>
                <a:tc>
                  <a:txBody>
                    <a:bodyPr/>
                    <a:lstStyle/>
                    <a:p>
                      <a:pPr algn="ctr"/>
                      <a:endParaRPr lang="he-IL" sz="2400" dirty="0"/>
                    </a:p>
                  </a:txBody>
                  <a:tcPr marB="0" anchor="ctr" horzOverflow="overflow">
                    <a:lnL w="12700" cap="flat" cmpd="sng" algn="ctr">
                      <a:solidFill>
                        <a:srgbClr val="000000"/>
                      </a:solidFill>
                      <a:prstDash val="solid"/>
                      <a:round/>
                      <a:headEnd type="none" w="med" len="med"/>
                      <a:tailEnd type="triangle" w="med" len="med"/>
                    </a:lnL>
                    <a:lnR w="12700" cap="flat" cmpd="sng" algn="ctr">
                      <a:solidFill>
                        <a:srgbClr val="000000"/>
                      </a:solidFill>
                      <a:prstDash val="solid"/>
                      <a:round/>
                      <a:headEnd type="none" w="med" len="med"/>
                      <a:tailEnd type="triangle" w="med" len="med"/>
                    </a:lnR>
                    <a:lnT cap="flat">
                      <a:noFill/>
                    </a:lnT>
                    <a:lnB w="12700" cap="flat" cmpd="sng" algn="ctr">
                      <a:solidFill>
                        <a:srgbClr val="000000"/>
                      </a:solidFill>
                      <a:prstDash val="solid"/>
                      <a:round/>
                      <a:headEnd type="none" w="med" len="med"/>
                      <a:tailEnd type="triangle" w="med" len="med"/>
                    </a:lnB>
                    <a:lnTlToBr>
                      <a:noFill/>
                    </a:lnTlToBr>
                    <a:lnBlToTr>
                      <a:noFill/>
                    </a:lnBlToTr>
                    <a:noFill/>
                  </a:tcPr>
                </a:tc>
                <a:tc>
                  <a:txBody>
                    <a:bodyPr/>
                    <a:lstStyle/>
                    <a:p>
                      <a:pPr algn="ctr"/>
                      <a:endParaRPr lang="he-IL" sz="2400" dirty="0"/>
                    </a:p>
                  </a:txBody>
                  <a:tcPr marB="0" anchor="ctr" horzOverflow="overflow">
                    <a:lnL w="12700" cap="flat" cmpd="sng" algn="ctr">
                      <a:solidFill>
                        <a:srgbClr val="000000"/>
                      </a:solidFill>
                      <a:prstDash val="solid"/>
                      <a:round/>
                      <a:headEnd type="none" w="med" len="med"/>
                      <a:tailEnd type="triangle" w="med" len="med"/>
                    </a:lnL>
                    <a:lnR w="12700" cap="flat" cmpd="sng" algn="ctr">
                      <a:solidFill>
                        <a:srgbClr val="000000"/>
                      </a:solidFill>
                      <a:prstDash val="solid"/>
                      <a:round/>
                      <a:headEnd type="none" w="med" len="med"/>
                      <a:tailEnd type="triangle" w="med" len="med"/>
                    </a:lnR>
                    <a:lnT cap="flat">
                      <a:noFill/>
                    </a:lnT>
                    <a:lnB w="12700" cap="flat" cmpd="sng" algn="ctr">
                      <a:solidFill>
                        <a:srgbClr val="000000"/>
                      </a:solidFill>
                      <a:prstDash val="solid"/>
                      <a:round/>
                      <a:headEnd type="none" w="med" len="med"/>
                      <a:tailEnd type="triangle" w="med" len="med"/>
                    </a:lnB>
                    <a:lnTlToBr>
                      <a:noFill/>
                    </a:lnTlToBr>
                    <a:lnBlToTr>
                      <a:noFill/>
                    </a:lnBlToTr>
                    <a:noFill/>
                  </a:tcPr>
                </a:tc>
                <a:tc>
                  <a:txBody>
                    <a:bodyPr/>
                    <a:lstStyle/>
                    <a:p>
                      <a:pPr marL="342900" marR="0" lvl="0" indent="-342900" algn="ctr" defTabSz="914400" rtl="1"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rgbClr val="FF0000"/>
                          </a:solidFill>
                          <a:effectLst/>
                          <a:latin typeface="Times New Roman" pitchFamily="18" charset="0"/>
                          <a:ea typeface="Times New Roman" pitchFamily="18" charset="0"/>
                          <a:cs typeface="David" pitchFamily="2" charset="-79"/>
                        </a:rPr>
                        <a:t>W</a:t>
                      </a:r>
                      <a:r>
                        <a:rPr kumimoji="0" lang="en-US" sz="2400" b="1" i="0" u="none" strike="noStrike" cap="none" normalizeH="0" baseline="-30000" dirty="0">
                          <a:ln>
                            <a:noFill/>
                          </a:ln>
                          <a:solidFill>
                            <a:srgbClr val="FF0000"/>
                          </a:solidFill>
                          <a:effectLst/>
                          <a:latin typeface="Times New Roman" pitchFamily="18" charset="0"/>
                          <a:ea typeface="Times New Roman" pitchFamily="18" charset="0"/>
                          <a:cs typeface="David" pitchFamily="2" charset="-79"/>
                        </a:rPr>
                        <a:t>1</a:t>
                      </a:r>
                      <a:r>
                        <a:rPr kumimoji="0" lang="en-US" sz="2400" b="1" i="0" u="none" strike="noStrike" cap="none" normalizeH="0" baseline="0" dirty="0">
                          <a:ln>
                            <a:noFill/>
                          </a:ln>
                          <a:solidFill>
                            <a:srgbClr val="FF0000"/>
                          </a:solidFill>
                          <a:effectLst/>
                          <a:latin typeface="Times New Roman" pitchFamily="18" charset="0"/>
                          <a:ea typeface="Times New Roman" pitchFamily="18" charset="0"/>
                          <a:cs typeface="David" pitchFamily="2" charset="-79"/>
                        </a:rPr>
                        <a:t>(</a:t>
                      </a:r>
                      <a:r>
                        <a:rPr kumimoji="0" lang="en-US" sz="2400" b="1" i="1" u="none" strike="noStrike" cap="none" normalizeH="0" baseline="0" dirty="0">
                          <a:ln>
                            <a:noFill/>
                          </a:ln>
                          <a:solidFill>
                            <a:srgbClr val="FF0000"/>
                          </a:solidFill>
                          <a:effectLst/>
                          <a:latin typeface="Times New Roman" pitchFamily="18" charset="0"/>
                          <a:ea typeface="Times New Roman" pitchFamily="18" charset="0"/>
                          <a:cs typeface="David" pitchFamily="2" charset="-79"/>
                        </a:rPr>
                        <a:t>x</a:t>
                      </a:r>
                      <a:r>
                        <a:rPr kumimoji="0" lang="en-US" sz="2400" b="1" i="0" u="none" strike="noStrike" cap="none" normalizeH="0" baseline="0" dirty="0">
                          <a:ln>
                            <a:noFill/>
                          </a:ln>
                          <a:solidFill>
                            <a:srgbClr val="FF0000"/>
                          </a:solidFill>
                          <a:effectLst/>
                          <a:latin typeface="Times New Roman" pitchFamily="18" charset="0"/>
                          <a:ea typeface="Times New Roman" pitchFamily="18" charset="0"/>
                          <a:cs typeface="David" pitchFamily="2" charset="-79"/>
                        </a:rPr>
                        <a:t>),3</a:t>
                      </a:r>
                    </a:p>
                  </a:txBody>
                  <a:tcPr marB="0" anchor="ctr" horzOverflow="overflow">
                    <a:lnL w="12700" cap="flat" cmpd="sng" algn="ctr">
                      <a:solidFill>
                        <a:srgbClr val="000000"/>
                      </a:solidFill>
                      <a:prstDash val="solid"/>
                      <a:round/>
                      <a:headEnd type="none" w="med" len="med"/>
                      <a:tailEnd type="triangle" w="med" len="med"/>
                    </a:lnL>
                    <a:lnR w="12700" cap="flat" cmpd="sng" algn="ctr">
                      <a:solidFill>
                        <a:srgbClr val="000000"/>
                      </a:solidFill>
                      <a:prstDash val="solid"/>
                      <a:round/>
                      <a:headEnd type="none" w="med" len="med"/>
                      <a:tailEnd type="triangle" w="med" len="med"/>
                    </a:lnR>
                    <a:lnT cap="flat">
                      <a:noFill/>
                    </a:lnT>
                    <a:lnB w="12700" cap="flat" cmpd="sng" algn="ctr">
                      <a:solidFill>
                        <a:srgbClr val="000000"/>
                      </a:solidFill>
                      <a:prstDash val="solid"/>
                      <a:round/>
                      <a:headEnd type="none" w="med" len="med"/>
                      <a:tailEnd type="triangle" w="med" len="med"/>
                    </a:lnB>
                    <a:lnTlToBr>
                      <a:noFill/>
                    </a:lnTlToBr>
                    <a:lnBlToTr>
                      <a:noFill/>
                    </a:lnBlToTr>
                    <a:noFill/>
                  </a:tcPr>
                </a:tc>
                <a:tc>
                  <a:txBody>
                    <a:bodyPr/>
                    <a:lstStyle/>
                    <a:p>
                      <a:pPr algn="ctr"/>
                      <a:endParaRPr lang="he-IL" sz="2400" dirty="0"/>
                    </a:p>
                  </a:txBody>
                  <a:tcPr marB="0" anchor="ctr" horzOverflow="overflow">
                    <a:lnL w="12700" cap="flat" cmpd="sng" algn="ctr">
                      <a:solidFill>
                        <a:srgbClr val="000000"/>
                      </a:solidFill>
                      <a:prstDash val="solid"/>
                      <a:round/>
                      <a:headEnd type="none" w="med" len="med"/>
                      <a:tailEnd type="triangle" w="med" len="med"/>
                    </a:lnL>
                    <a:lnR w="12700" cap="flat" cmpd="sng" algn="ctr">
                      <a:solidFill>
                        <a:srgbClr val="000000"/>
                      </a:solidFill>
                      <a:prstDash val="solid"/>
                      <a:round/>
                      <a:headEnd type="none" w="med" len="med"/>
                      <a:tailEnd type="triangle" w="med" len="med"/>
                    </a:lnR>
                    <a:lnT cap="flat">
                      <a:noFill/>
                    </a:lnT>
                    <a:lnB w="12700" cap="flat" cmpd="sng" algn="ctr">
                      <a:solidFill>
                        <a:srgbClr val="000000"/>
                      </a:solidFill>
                      <a:prstDash val="solid"/>
                      <a:round/>
                      <a:headEnd type="none" w="med" len="med"/>
                      <a:tailEnd type="triangle" w="med" len="med"/>
                    </a:lnB>
                    <a:lnTlToBr>
                      <a:noFill/>
                    </a:lnTlToBr>
                    <a:lnBlToTr>
                      <a:noFill/>
                    </a:lnBlToTr>
                    <a:noFill/>
                  </a:tcPr>
                </a:tc>
                <a:tc>
                  <a:txBody>
                    <a:bodyPr/>
                    <a:lstStyle/>
                    <a:p>
                      <a:pPr algn="ctr"/>
                      <a:endParaRPr lang="he-IL" sz="2400" dirty="0"/>
                    </a:p>
                  </a:txBody>
                  <a:tcPr marB="0" anchor="ctr" horzOverflow="overflow">
                    <a:lnL w="12700" cap="flat" cmpd="sng" algn="ctr">
                      <a:solidFill>
                        <a:srgbClr val="000000"/>
                      </a:solidFill>
                      <a:prstDash val="solid"/>
                      <a:round/>
                      <a:headEnd type="none" w="med" len="med"/>
                      <a:tailEnd type="triangle" w="med" len="med"/>
                    </a:lnL>
                    <a:lnR cap="flat">
                      <a:noFill/>
                    </a:lnR>
                    <a:lnT cap="flat">
                      <a:noFill/>
                    </a:lnT>
                    <a:lnB w="12700" cap="flat" cmpd="sng" algn="ctr">
                      <a:solidFill>
                        <a:srgbClr val="000000"/>
                      </a:solidFill>
                      <a:prstDash val="solid"/>
                      <a:round/>
                      <a:headEnd type="none" w="med" len="med"/>
                      <a:tailEnd type="triangle" w="med" len="med"/>
                    </a:lnB>
                    <a:lnTlToBr>
                      <a:noFill/>
                    </a:lnTlToBr>
                    <a:lnBlToTr>
                      <a:noFill/>
                    </a:lnBlToTr>
                    <a:noFill/>
                  </a:tcPr>
                </a:tc>
                <a:extLst>
                  <a:ext uri="{0D108BD9-81ED-4DB2-BD59-A6C34878D82A}">
                    <a16:rowId xmlns:a16="http://schemas.microsoft.com/office/drawing/2014/main" val="10000"/>
                  </a:ext>
                </a:extLst>
              </a:tr>
              <a:tr h="612000">
                <a:tc>
                  <a:txBody>
                    <a:bodyPr/>
                    <a:lstStyle/>
                    <a:p>
                      <a:pPr marL="342900" marR="0" lvl="0" indent="-342900" algn="ctr" defTabSz="914400" rtl="1" eaLnBrk="1" fontAlgn="base" latinLnBrk="0" hangingPunct="1">
                        <a:lnSpc>
                          <a:spcPct val="100000"/>
                        </a:lnSpc>
                        <a:spcBef>
                          <a:spcPct val="0"/>
                        </a:spcBef>
                        <a:spcAft>
                          <a:spcPct val="0"/>
                        </a:spcAft>
                        <a:buClrTx/>
                        <a:buSzTx/>
                        <a:buFontTx/>
                        <a:buNone/>
                        <a:tabLst/>
                      </a:pPr>
                      <a:r>
                        <a:rPr kumimoji="0" lang="en-US" sz="3200" b="1" i="0" u="none" strike="noStrike" cap="none" normalizeH="0" baseline="0" dirty="0">
                          <a:ln>
                            <a:noFill/>
                          </a:ln>
                          <a:solidFill>
                            <a:schemeClr val="tx1"/>
                          </a:solidFill>
                          <a:effectLst/>
                          <a:latin typeface="Times New Roman" pitchFamily="18" charset="0"/>
                          <a:ea typeface="Times New Roman" pitchFamily="18" charset="0"/>
                          <a:cs typeface="David" pitchFamily="2" charset="-79"/>
                        </a:rPr>
                        <a:t>P</a:t>
                      </a:r>
                      <a:r>
                        <a:rPr kumimoji="0" lang="en-US" sz="3200" b="1" i="0" u="none" strike="noStrike" cap="none" normalizeH="0" baseline="-30000" dirty="0">
                          <a:ln>
                            <a:noFill/>
                          </a:ln>
                          <a:solidFill>
                            <a:schemeClr val="tx1"/>
                          </a:solidFill>
                          <a:effectLst/>
                          <a:latin typeface="Times New Roman" pitchFamily="18" charset="0"/>
                          <a:ea typeface="Times New Roman" pitchFamily="18" charset="0"/>
                          <a:cs typeface="David" pitchFamily="2" charset="-79"/>
                        </a:rPr>
                        <a:t>2</a:t>
                      </a:r>
                      <a:endParaRPr kumimoji="0" lang="en-US" sz="3200" b="1" i="0" u="none" strike="noStrike" cap="none" normalizeH="0" baseline="0" dirty="0">
                        <a:ln>
                          <a:noFill/>
                        </a:ln>
                        <a:solidFill>
                          <a:schemeClr val="tx1"/>
                        </a:solidFill>
                        <a:effectLst/>
                        <a:latin typeface="Times New Roman" pitchFamily="18" charset="0"/>
                        <a:ea typeface="Times New Roman" pitchFamily="18" charset="0"/>
                        <a:cs typeface="David" pitchFamily="2" charset="-79"/>
                      </a:endParaRPr>
                    </a:p>
                  </a:txBody>
                  <a:tcPr marB="0" horzOverflow="overflow">
                    <a:lnL cap="flat">
                      <a:noFill/>
                    </a:lnL>
                    <a:lnR w="12700" cap="flat" cmpd="sng" algn="ctr">
                      <a:solidFill>
                        <a:srgbClr val="000000"/>
                      </a:solidFill>
                      <a:prstDash val="solid"/>
                      <a:round/>
                      <a:headEnd type="none" w="med" len="med"/>
                      <a:tailEnd type="triangle" w="med" len="med"/>
                    </a:lnR>
                    <a:lnT w="12700" cap="flat" cmpd="sng" algn="ctr">
                      <a:solidFill>
                        <a:srgbClr val="000000"/>
                      </a:solidFill>
                      <a:prstDash val="solid"/>
                      <a:round/>
                      <a:headEnd type="none" w="med" len="med"/>
                      <a:tailEnd type="triangle" w="med" len="med"/>
                    </a:lnT>
                    <a:lnB w="12700" cap="flat" cmpd="sng" algn="ctr">
                      <a:solidFill>
                        <a:srgbClr val="000000"/>
                      </a:solidFill>
                      <a:prstDash val="solid"/>
                      <a:round/>
                      <a:headEnd type="none" w="med" len="med"/>
                      <a:tailEnd type="triangle" w="med" len="med"/>
                    </a:lnB>
                    <a:lnTlToBr>
                      <a:noFill/>
                    </a:lnTlToBr>
                    <a:lnBlToTr>
                      <a:noFill/>
                    </a:lnBlToTr>
                    <a:solidFill>
                      <a:schemeClr val="bg1">
                        <a:lumMod val="85000"/>
                      </a:schemeClr>
                    </a:solid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endParaRPr kumimoji="0" lang="en-US" sz="2400" b="1" i="0" u="none" strike="noStrike" cap="none" normalizeH="0" baseline="0" dirty="0">
                        <a:ln>
                          <a:noFill/>
                        </a:ln>
                        <a:solidFill>
                          <a:schemeClr val="tx1"/>
                        </a:solidFill>
                        <a:effectLst/>
                        <a:latin typeface="Times New Roman" pitchFamily="18" charset="0"/>
                        <a:cs typeface="Times New Roman" pitchFamily="18" charset="0"/>
                      </a:endParaRPr>
                    </a:p>
                  </a:txBody>
                  <a:tcPr marB="0" anchor="ctr" horzOverflow="overflow">
                    <a:lnL w="12700" cap="flat" cmpd="sng" algn="ctr">
                      <a:solidFill>
                        <a:srgbClr val="000000"/>
                      </a:solidFill>
                      <a:prstDash val="solid"/>
                      <a:round/>
                      <a:headEnd type="none" w="med" len="med"/>
                      <a:tailEnd type="triangle" w="med" len="med"/>
                    </a:lnL>
                    <a:lnR w="12700" cap="flat" cmpd="sng" algn="ctr">
                      <a:solidFill>
                        <a:srgbClr val="000000"/>
                      </a:solidFill>
                      <a:prstDash val="solid"/>
                      <a:round/>
                      <a:headEnd type="none" w="med" len="med"/>
                      <a:tailEnd type="triangle" w="med" len="med"/>
                    </a:lnR>
                    <a:lnT w="12700" cap="flat" cmpd="sng" algn="ctr">
                      <a:solidFill>
                        <a:srgbClr val="000000"/>
                      </a:solidFill>
                      <a:prstDash val="solid"/>
                      <a:round/>
                      <a:headEnd type="none" w="med" len="med"/>
                      <a:tailEnd type="triangle" w="med" len="med"/>
                    </a:lnT>
                    <a:lnB w="12700" cap="flat" cmpd="sng" algn="ctr">
                      <a:solidFill>
                        <a:srgbClr val="000000"/>
                      </a:solidFill>
                      <a:prstDash val="solid"/>
                      <a:round/>
                      <a:headEnd type="none" w="med" len="med"/>
                      <a:tailEnd type="triangle" w="med" len="med"/>
                    </a:lnB>
                    <a:lnTlToBr>
                      <a:noFill/>
                    </a:lnTlToBr>
                    <a:lnBlToTr>
                      <a:noFill/>
                    </a:lnBlToTr>
                    <a:noFill/>
                  </a:tcPr>
                </a:tc>
                <a:tc>
                  <a:txBody>
                    <a:bodyPr/>
                    <a:lstStyle/>
                    <a:p>
                      <a:pPr marL="342900" marR="0" lvl="0" indent="-342900" algn="ctr" defTabSz="914400" rtl="1"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itchFamily="18" charset="0"/>
                          <a:ea typeface="Times New Roman" pitchFamily="18" charset="0"/>
                          <a:cs typeface="David" pitchFamily="2" charset="-79"/>
                        </a:rPr>
                        <a:t>R</a:t>
                      </a:r>
                      <a:r>
                        <a:rPr kumimoji="0" lang="en-US" sz="2400" b="1" i="0" u="none" strike="noStrike" cap="none" normalizeH="0" baseline="-30000" dirty="0">
                          <a:ln>
                            <a:noFill/>
                          </a:ln>
                          <a:solidFill>
                            <a:schemeClr val="tx1"/>
                          </a:solidFill>
                          <a:effectLst/>
                          <a:latin typeface="Times New Roman" pitchFamily="18" charset="0"/>
                          <a:ea typeface="Times New Roman" pitchFamily="18" charset="0"/>
                          <a:cs typeface="David" pitchFamily="2" charset="-79"/>
                        </a:rPr>
                        <a:t>2</a:t>
                      </a:r>
                      <a:r>
                        <a:rPr kumimoji="0" lang="en-US" sz="2400" b="1" i="0" u="none" strike="noStrike" cap="none" normalizeH="0" baseline="0" dirty="0">
                          <a:ln>
                            <a:noFill/>
                          </a:ln>
                          <a:solidFill>
                            <a:schemeClr val="tx1"/>
                          </a:solidFill>
                          <a:effectLst/>
                          <a:latin typeface="Times New Roman" pitchFamily="18" charset="0"/>
                          <a:ea typeface="Times New Roman" pitchFamily="18" charset="0"/>
                          <a:cs typeface="David" pitchFamily="2" charset="-79"/>
                        </a:rPr>
                        <a:t>(</a:t>
                      </a:r>
                      <a:r>
                        <a:rPr kumimoji="0" lang="en-US" sz="2400" b="1" i="1" u="none" strike="noStrike" cap="none" normalizeH="0" baseline="0" dirty="0">
                          <a:ln>
                            <a:noFill/>
                          </a:ln>
                          <a:solidFill>
                            <a:schemeClr val="tx1"/>
                          </a:solidFill>
                          <a:effectLst/>
                          <a:latin typeface="Times New Roman" pitchFamily="18" charset="0"/>
                          <a:ea typeface="Times New Roman" pitchFamily="18" charset="0"/>
                          <a:cs typeface="David" pitchFamily="2" charset="-79"/>
                        </a:rPr>
                        <a:t>x</a:t>
                      </a:r>
                      <a:r>
                        <a:rPr kumimoji="0" lang="en-US" sz="2400" b="1" i="0" u="none" strike="noStrike" cap="none" normalizeH="0" baseline="0" dirty="0">
                          <a:ln>
                            <a:noFill/>
                          </a:ln>
                          <a:solidFill>
                            <a:schemeClr val="tx1"/>
                          </a:solidFill>
                          <a:effectLst/>
                          <a:latin typeface="Times New Roman" pitchFamily="18" charset="0"/>
                          <a:ea typeface="Times New Roman" pitchFamily="18" charset="0"/>
                          <a:cs typeface="David" pitchFamily="2" charset="-79"/>
                        </a:rPr>
                        <a:t>),1</a:t>
                      </a:r>
                    </a:p>
                  </a:txBody>
                  <a:tcPr marB="0" anchor="ctr" horzOverflow="overflow">
                    <a:lnL w="12700" cap="flat" cmpd="sng" algn="ctr">
                      <a:solidFill>
                        <a:srgbClr val="000000"/>
                      </a:solidFill>
                      <a:prstDash val="solid"/>
                      <a:round/>
                      <a:headEnd type="none" w="med" len="med"/>
                      <a:tailEnd type="triangle" w="med" len="med"/>
                    </a:lnL>
                    <a:lnR w="12700" cap="flat" cmpd="sng" algn="ctr">
                      <a:solidFill>
                        <a:srgbClr val="000000"/>
                      </a:solidFill>
                      <a:prstDash val="solid"/>
                      <a:round/>
                      <a:headEnd type="none" w="med" len="med"/>
                      <a:tailEnd type="triangle" w="med" len="med"/>
                    </a:lnR>
                    <a:lnT w="12700" cap="flat" cmpd="sng" algn="ctr">
                      <a:solidFill>
                        <a:srgbClr val="000000"/>
                      </a:solidFill>
                      <a:prstDash val="solid"/>
                      <a:round/>
                      <a:headEnd type="none" w="med" len="med"/>
                      <a:tailEnd type="triangle" w="med" len="med"/>
                    </a:lnT>
                    <a:lnB w="12700" cap="flat" cmpd="sng" algn="ctr">
                      <a:solidFill>
                        <a:srgbClr val="000000"/>
                      </a:solidFill>
                      <a:prstDash val="solid"/>
                      <a:round/>
                      <a:headEnd type="none" w="med" len="med"/>
                      <a:tailEnd type="triangle" w="med" len="med"/>
                    </a:lnB>
                    <a:lnTlToBr>
                      <a:noFill/>
                    </a:lnTlToBr>
                    <a:lnBlToTr>
                      <a:noFill/>
                    </a:lnBlToTr>
                    <a:noFill/>
                  </a:tcPr>
                </a:tc>
                <a:tc>
                  <a:txBody>
                    <a:bodyPr/>
                    <a:lstStyle/>
                    <a:p>
                      <a:pPr marL="342900" marR="0" lvl="0" indent="-342900" algn="ctr" defTabSz="914400" rtl="1"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rgbClr val="FF0000"/>
                          </a:solidFill>
                          <a:effectLst/>
                          <a:latin typeface="Times New Roman" pitchFamily="18" charset="0"/>
                          <a:ea typeface="Times New Roman" pitchFamily="18" charset="0"/>
                          <a:cs typeface="David" pitchFamily="2" charset="-79"/>
                        </a:rPr>
                        <a:t>W</a:t>
                      </a:r>
                      <a:r>
                        <a:rPr kumimoji="0" lang="en-US" sz="2400" b="1" i="0" u="none" strike="noStrike" cap="none" normalizeH="0" baseline="-30000" dirty="0">
                          <a:ln>
                            <a:noFill/>
                          </a:ln>
                          <a:solidFill>
                            <a:srgbClr val="FF0000"/>
                          </a:solidFill>
                          <a:effectLst/>
                          <a:latin typeface="Times New Roman" pitchFamily="18" charset="0"/>
                          <a:ea typeface="Times New Roman" pitchFamily="18" charset="0"/>
                          <a:cs typeface="David" pitchFamily="2" charset="-79"/>
                        </a:rPr>
                        <a:t>2</a:t>
                      </a:r>
                      <a:r>
                        <a:rPr kumimoji="0" lang="en-US" sz="2400" b="1" i="0" u="none" strike="noStrike" cap="none" normalizeH="0" baseline="0" dirty="0">
                          <a:ln>
                            <a:noFill/>
                          </a:ln>
                          <a:solidFill>
                            <a:srgbClr val="FF0000"/>
                          </a:solidFill>
                          <a:effectLst/>
                          <a:latin typeface="Times New Roman" pitchFamily="18" charset="0"/>
                          <a:ea typeface="Times New Roman" pitchFamily="18" charset="0"/>
                          <a:cs typeface="David" pitchFamily="2" charset="-79"/>
                        </a:rPr>
                        <a:t>(</a:t>
                      </a:r>
                      <a:r>
                        <a:rPr kumimoji="0" lang="en-US" sz="2400" b="1" i="1" u="none" strike="noStrike" cap="none" normalizeH="0" baseline="0" dirty="0">
                          <a:ln>
                            <a:noFill/>
                          </a:ln>
                          <a:solidFill>
                            <a:srgbClr val="FF0000"/>
                          </a:solidFill>
                          <a:effectLst/>
                          <a:latin typeface="Times New Roman" pitchFamily="18" charset="0"/>
                          <a:ea typeface="Times New Roman" pitchFamily="18" charset="0"/>
                          <a:cs typeface="David" pitchFamily="2" charset="-79"/>
                        </a:rPr>
                        <a:t>x</a:t>
                      </a:r>
                      <a:r>
                        <a:rPr kumimoji="0" lang="en-US" sz="2400" b="1" i="0" u="none" strike="noStrike" cap="none" normalizeH="0" baseline="0" dirty="0">
                          <a:ln>
                            <a:noFill/>
                          </a:ln>
                          <a:solidFill>
                            <a:srgbClr val="FF0000"/>
                          </a:solidFill>
                          <a:effectLst/>
                          <a:latin typeface="Times New Roman" pitchFamily="18" charset="0"/>
                          <a:ea typeface="Times New Roman" pitchFamily="18" charset="0"/>
                          <a:cs typeface="David" pitchFamily="2" charset="-79"/>
                        </a:rPr>
                        <a:t>),2</a:t>
                      </a:r>
                    </a:p>
                  </a:txBody>
                  <a:tcPr marB="0" anchor="ctr" horzOverflow="overflow">
                    <a:lnL w="12700" cap="flat" cmpd="sng" algn="ctr">
                      <a:solidFill>
                        <a:srgbClr val="000000"/>
                      </a:solidFill>
                      <a:prstDash val="solid"/>
                      <a:round/>
                      <a:headEnd type="none" w="med" len="med"/>
                      <a:tailEnd type="triangle" w="med" len="med"/>
                    </a:lnL>
                    <a:lnR w="12700" cap="flat" cmpd="sng" algn="ctr">
                      <a:solidFill>
                        <a:srgbClr val="000000"/>
                      </a:solidFill>
                      <a:prstDash val="solid"/>
                      <a:round/>
                      <a:headEnd type="none" w="med" len="med"/>
                      <a:tailEnd type="triangle" w="med" len="med"/>
                    </a:lnR>
                    <a:lnT w="12700" cap="flat" cmpd="sng" algn="ctr">
                      <a:solidFill>
                        <a:srgbClr val="000000"/>
                      </a:solidFill>
                      <a:prstDash val="solid"/>
                      <a:round/>
                      <a:headEnd type="none" w="med" len="med"/>
                      <a:tailEnd type="triangle" w="med" len="med"/>
                    </a:lnT>
                    <a:lnB w="12700" cap="flat" cmpd="sng" algn="ctr">
                      <a:solidFill>
                        <a:srgbClr val="000000"/>
                      </a:solidFill>
                      <a:prstDash val="solid"/>
                      <a:round/>
                      <a:headEnd type="none" w="med" len="med"/>
                      <a:tailEnd type="triangle" w="med" len="med"/>
                    </a:lnB>
                    <a:lnTlToBr>
                      <a:noFill/>
                    </a:lnTlToBr>
                    <a:lnBlToTr>
                      <a:noFill/>
                    </a:lnBlToTr>
                    <a:noFill/>
                  </a:tcPr>
                </a:tc>
                <a:tc>
                  <a:txBody>
                    <a:bodyPr/>
                    <a:lstStyle/>
                    <a:p>
                      <a:pPr algn="ctr"/>
                      <a:endParaRPr lang="he-IL" sz="2400" dirty="0"/>
                    </a:p>
                  </a:txBody>
                  <a:tcPr marB="0" anchor="ctr" horzOverflow="overflow">
                    <a:lnL w="12700" cap="flat" cmpd="sng" algn="ctr">
                      <a:solidFill>
                        <a:srgbClr val="000000"/>
                      </a:solidFill>
                      <a:prstDash val="solid"/>
                      <a:round/>
                      <a:headEnd type="none" w="med" len="med"/>
                      <a:tailEnd type="triangle" w="med" len="med"/>
                    </a:lnL>
                    <a:lnR w="12700" cap="flat" cmpd="sng" algn="ctr">
                      <a:solidFill>
                        <a:srgbClr val="000000"/>
                      </a:solidFill>
                      <a:prstDash val="solid"/>
                      <a:round/>
                      <a:headEnd type="none" w="med" len="med"/>
                      <a:tailEnd type="triangle" w="med" len="med"/>
                    </a:lnR>
                    <a:lnT w="12700" cap="flat" cmpd="sng" algn="ctr">
                      <a:solidFill>
                        <a:srgbClr val="000000"/>
                      </a:solidFill>
                      <a:prstDash val="solid"/>
                      <a:round/>
                      <a:headEnd type="none" w="med" len="med"/>
                      <a:tailEnd type="triangle" w="med" len="med"/>
                    </a:lnT>
                    <a:lnB w="12700" cap="flat" cmpd="sng" algn="ctr">
                      <a:solidFill>
                        <a:srgbClr val="000000"/>
                      </a:solidFill>
                      <a:prstDash val="solid"/>
                      <a:round/>
                      <a:headEnd type="none" w="med" len="med"/>
                      <a:tailEnd type="triangle" w="med" len="med"/>
                    </a:lnB>
                    <a:lnTlToBr>
                      <a:noFill/>
                    </a:lnTlToBr>
                    <a:lnBlToTr>
                      <a:noFill/>
                    </a:lnBlToTr>
                    <a:noFill/>
                  </a:tcPr>
                </a:tc>
                <a:tc>
                  <a:txBody>
                    <a:bodyPr/>
                    <a:lstStyle/>
                    <a:p>
                      <a:pPr algn="ctr"/>
                      <a:endParaRPr lang="he-IL" sz="2400" dirty="0"/>
                    </a:p>
                  </a:txBody>
                  <a:tcPr marB="0" anchor="ctr" horzOverflow="overflow">
                    <a:lnL w="12700" cap="flat" cmpd="sng" algn="ctr">
                      <a:solidFill>
                        <a:srgbClr val="000000"/>
                      </a:solidFill>
                      <a:prstDash val="solid"/>
                      <a:round/>
                      <a:headEnd type="none" w="med" len="med"/>
                      <a:tailEnd type="triangle" w="med" len="med"/>
                    </a:lnL>
                    <a:lnR w="12700" cap="flat" cmpd="sng" algn="ctr">
                      <a:solidFill>
                        <a:srgbClr val="000000"/>
                      </a:solidFill>
                      <a:prstDash val="solid"/>
                      <a:round/>
                      <a:headEnd type="none" w="med" len="med"/>
                      <a:tailEnd type="triangle" w="med" len="med"/>
                    </a:lnR>
                    <a:lnT w="12700" cap="flat" cmpd="sng" algn="ctr">
                      <a:solidFill>
                        <a:srgbClr val="000000"/>
                      </a:solidFill>
                      <a:prstDash val="solid"/>
                      <a:round/>
                      <a:headEnd type="none" w="med" len="med"/>
                      <a:tailEnd type="triangle" w="med" len="med"/>
                    </a:lnT>
                    <a:lnB w="12700" cap="flat" cmpd="sng" algn="ctr">
                      <a:solidFill>
                        <a:srgbClr val="000000"/>
                      </a:solidFill>
                      <a:prstDash val="solid"/>
                      <a:round/>
                      <a:headEnd type="none" w="med" len="med"/>
                      <a:tailEnd type="triangle" w="med" len="med"/>
                    </a:lnB>
                    <a:lnTlToBr>
                      <a:noFill/>
                    </a:lnTlToBr>
                    <a:lnBlToTr>
                      <a:noFill/>
                    </a:lnBlToTr>
                    <a:noFill/>
                  </a:tcPr>
                </a:tc>
                <a:tc>
                  <a:txBody>
                    <a:bodyPr/>
                    <a:lstStyle/>
                    <a:p>
                      <a:pPr algn="ctr"/>
                      <a:endParaRPr lang="he-IL" sz="2400" dirty="0"/>
                    </a:p>
                  </a:txBody>
                  <a:tcPr marB="0" anchor="ctr" horzOverflow="overflow">
                    <a:lnL w="12700" cap="flat" cmpd="sng" algn="ctr">
                      <a:solidFill>
                        <a:srgbClr val="000000"/>
                      </a:solidFill>
                      <a:prstDash val="solid"/>
                      <a:round/>
                      <a:headEnd type="none" w="med" len="med"/>
                      <a:tailEnd type="triangle" w="med" len="med"/>
                    </a:lnL>
                    <a:lnR cap="flat">
                      <a:noFill/>
                    </a:lnR>
                    <a:lnT w="12700" cap="flat" cmpd="sng" algn="ctr">
                      <a:solidFill>
                        <a:srgbClr val="000000"/>
                      </a:solidFill>
                      <a:prstDash val="solid"/>
                      <a:round/>
                      <a:headEnd type="none" w="med" len="med"/>
                      <a:tailEnd type="triangle" w="med" len="med"/>
                    </a:lnT>
                    <a:lnB w="12700" cap="flat" cmpd="sng" algn="ctr">
                      <a:solidFill>
                        <a:srgbClr val="000000"/>
                      </a:solidFill>
                      <a:prstDash val="solid"/>
                      <a:round/>
                      <a:headEnd type="none" w="med" len="med"/>
                      <a:tailEnd type="triangle" w="med" len="med"/>
                    </a:lnB>
                    <a:lnTlToBr>
                      <a:noFill/>
                    </a:lnTlToBr>
                    <a:lnBlToTr>
                      <a:noFill/>
                    </a:lnBlToTr>
                    <a:noFill/>
                  </a:tcPr>
                </a:tc>
                <a:extLst>
                  <a:ext uri="{0D108BD9-81ED-4DB2-BD59-A6C34878D82A}">
                    <a16:rowId xmlns:a16="http://schemas.microsoft.com/office/drawing/2014/main" val="10001"/>
                  </a:ext>
                </a:extLst>
              </a:tr>
              <a:tr h="612000">
                <a:tc>
                  <a:txBody>
                    <a:bodyPr/>
                    <a:lstStyle/>
                    <a:p>
                      <a:pPr marL="342900" marR="0" lvl="0" indent="-342900" algn="ctr" defTabSz="914400" rtl="1" eaLnBrk="1" fontAlgn="base" latinLnBrk="0" hangingPunct="1">
                        <a:lnSpc>
                          <a:spcPct val="100000"/>
                        </a:lnSpc>
                        <a:spcBef>
                          <a:spcPct val="0"/>
                        </a:spcBef>
                        <a:spcAft>
                          <a:spcPct val="0"/>
                        </a:spcAft>
                        <a:buClrTx/>
                        <a:buSzTx/>
                        <a:buFontTx/>
                        <a:buNone/>
                        <a:tabLst/>
                      </a:pPr>
                      <a:r>
                        <a:rPr kumimoji="0" lang="en-US" sz="3200" b="1" i="0" u="none" strike="noStrike" cap="none" normalizeH="0" baseline="0" dirty="0">
                          <a:ln>
                            <a:noFill/>
                          </a:ln>
                          <a:solidFill>
                            <a:schemeClr val="tx1"/>
                          </a:solidFill>
                          <a:effectLst/>
                          <a:latin typeface="Times New Roman" pitchFamily="18" charset="0"/>
                          <a:ea typeface="Times New Roman" pitchFamily="18" charset="0"/>
                          <a:cs typeface="David" pitchFamily="2" charset="-79"/>
                        </a:rPr>
                        <a:t>P</a:t>
                      </a:r>
                      <a:r>
                        <a:rPr kumimoji="0" lang="en-US" sz="3200" b="1" i="0" u="none" strike="noStrike" cap="none" normalizeH="0" baseline="-30000" dirty="0">
                          <a:ln>
                            <a:noFill/>
                          </a:ln>
                          <a:solidFill>
                            <a:schemeClr val="tx1"/>
                          </a:solidFill>
                          <a:effectLst/>
                          <a:latin typeface="Times New Roman" pitchFamily="18" charset="0"/>
                          <a:ea typeface="Times New Roman" pitchFamily="18" charset="0"/>
                          <a:cs typeface="David" pitchFamily="2" charset="-79"/>
                        </a:rPr>
                        <a:t>3</a:t>
                      </a:r>
                      <a:endParaRPr kumimoji="0" lang="en-US" sz="3200" b="1" i="0" u="none" strike="noStrike" cap="none" normalizeH="0" baseline="0" dirty="0">
                        <a:ln>
                          <a:noFill/>
                        </a:ln>
                        <a:solidFill>
                          <a:schemeClr val="tx1"/>
                        </a:solidFill>
                        <a:effectLst/>
                        <a:latin typeface="Times New Roman" pitchFamily="18" charset="0"/>
                        <a:ea typeface="Times New Roman" pitchFamily="18" charset="0"/>
                        <a:cs typeface="David" pitchFamily="2" charset="-79"/>
                      </a:endParaRPr>
                    </a:p>
                  </a:txBody>
                  <a:tcPr marB="0" horzOverflow="overflow">
                    <a:lnL cap="flat">
                      <a:noFill/>
                    </a:lnL>
                    <a:lnR w="12700" cap="flat" cmpd="sng" algn="ctr">
                      <a:solidFill>
                        <a:srgbClr val="000000"/>
                      </a:solidFill>
                      <a:prstDash val="solid"/>
                      <a:round/>
                      <a:headEnd type="none" w="med" len="med"/>
                      <a:tailEnd type="triangle" w="med" len="med"/>
                    </a:lnR>
                    <a:lnT w="12700" cap="flat" cmpd="sng" algn="ctr">
                      <a:solidFill>
                        <a:srgbClr val="000000"/>
                      </a:solidFill>
                      <a:prstDash val="solid"/>
                      <a:round/>
                      <a:headEnd type="none" w="med" len="med"/>
                      <a:tailEnd type="triangle" w="med" len="med"/>
                    </a:lnT>
                    <a:lnB w="12700" cap="flat" cmpd="sng" algn="ctr">
                      <a:solidFill>
                        <a:srgbClr val="000000"/>
                      </a:solidFill>
                      <a:prstDash val="solid"/>
                      <a:round/>
                      <a:headEnd type="none" w="med" len="med"/>
                      <a:tailEnd type="triangle" w="med" len="med"/>
                    </a:lnB>
                    <a:lnTlToBr>
                      <a:noFill/>
                    </a:lnTlToBr>
                    <a:lnBlToTr>
                      <a:noFill/>
                    </a:lnBlToTr>
                    <a:solidFill>
                      <a:schemeClr val="bg1">
                        <a:lumMod val="85000"/>
                      </a:schemeClr>
                    </a:solid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endParaRPr kumimoji="0" lang="en-US" sz="2400" b="1" i="0" u="none" strike="noStrike" cap="none" normalizeH="0" baseline="0" dirty="0">
                        <a:ln>
                          <a:noFill/>
                        </a:ln>
                        <a:solidFill>
                          <a:schemeClr val="tx1"/>
                        </a:solidFill>
                        <a:effectLst/>
                        <a:latin typeface="Times New Roman" pitchFamily="18" charset="0"/>
                        <a:cs typeface="Times New Roman" pitchFamily="18" charset="0"/>
                      </a:endParaRPr>
                    </a:p>
                  </a:txBody>
                  <a:tcPr marB="0" anchor="ctr" horzOverflow="overflow">
                    <a:lnL w="12700" cap="flat" cmpd="sng" algn="ctr">
                      <a:solidFill>
                        <a:srgbClr val="000000"/>
                      </a:solidFill>
                      <a:prstDash val="solid"/>
                      <a:round/>
                      <a:headEnd type="none" w="med" len="med"/>
                      <a:tailEnd type="triangle" w="med" len="med"/>
                    </a:lnL>
                    <a:lnR w="12700" cap="flat" cmpd="sng" algn="ctr">
                      <a:solidFill>
                        <a:srgbClr val="000000"/>
                      </a:solidFill>
                      <a:prstDash val="solid"/>
                      <a:round/>
                      <a:headEnd type="none" w="med" len="med"/>
                      <a:tailEnd type="triangle" w="med" len="med"/>
                    </a:lnR>
                    <a:lnT w="12700" cap="flat" cmpd="sng" algn="ctr">
                      <a:solidFill>
                        <a:srgbClr val="000000"/>
                      </a:solidFill>
                      <a:prstDash val="solid"/>
                      <a:round/>
                      <a:headEnd type="none" w="med" len="med"/>
                      <a:tailEnd type="triangle" w="med" len="med"/>
                    </a:lnT>
                    <a:lnB w="12700" cap="flat" cmpd="sng" algn="ctr">
                      <a:solidFill>
                        <a:srgbClr val="000000"/>
                      </a:solidFill>
                      <a:prstDash val="solid"/>
                      <a:round/>
                      <a:headEnd type="none" w="med" len="med"/>
                      <a:tailEnd type="triangle" w="med" len="med"/>
                    </a:lnB>
                    <a:lnTlToBr>
                      <a:noFill/>
                    </a:lnTlToBr>
                    <a:lnBlToTr>
                      <a:noFill/>
                    </a:lnBlToTr>
                    <a:noFill/>
                  </a:tcPr>
                </a:tc>
                <a:tc>
                  <a:txBody>
                    <a:bodyPr/>
                    <a:lstStyle/>
                    <a:p>
                      <a:pPr marL="342900" marR="0" lvl="0" indent="-342900" algn="ctr" defTabSz="914400" rtl="1"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itchFamily="18" charset="0"/>
                          <a:ea typeface="Times New Roman" pitchFamily="18" charset="0"/>
                          <a:cs typeface="David" pitchFamily="2" charset="-79"/>
                        </a:rPr>
                        <a:t>R</a:t>
                      </a:r>
                      <a:r>
                        <a:rPr kumimoji="0" lang="en-US" sz="2400" b="1" i="0" u="none" strike="noStrike" cap="none" normalizeH="0" baseline="-30000" dirty="0">
                          <a:ln>
                            <a:noFill/>
                          </a:ln>
                          <a:solidFill>
                            <a:schemeClr val="tx1"/>
                          </a:solidFill>
                          <a:effectLst/>
                          <a:latin typeface="Times New Roman" pitchFamily="18" charset="0"/>
                          <a:ea typeface="Times New Roman" pitchFamily="18" charset="0"/>
                          <a:cs typeface="David" pitchFamily="2" charset="-79"/>
                        </a:rPr>
                        <a:t>3</a:t>
                      </a:r>
                      <a:r>
                        <a:rPr kumimoji="0" lang="en-US" sz="2400" b="1" i="0" u="none" strike="noStrike" cap="none" normalizeH="0" baseline="0" dirty="0">
                          <a:ln>
                            <a:noFill/>
                          </a:ln>
                          <a:solidFill>
                            <a:schemeClr val="tx1"/>
                          </a:solidFill>
                          <a:effectLst/>
                          <a:latin typeface="Times New Roman" pitchFamily="18" charset="0"/>
                          <a:ea typeface="Times New Roman" pitchFamily="18" charset="0"/>
                          <a:cs typeface="David" pitchFamily="2" charset="-79"/>
                        </a:rPr>
                        <a:t>(</a:t>
                      </a:r>
                      <a:r>
                        <a:rPr kumimoji="0" lang="en-US" sz="2400" b="1" i="1" u="none" strike="noStrike" cap="none" normalizeH="0" baseline="0" dirty="0">
                          <a:ln>
                            <a:noFill/>
                          </a:ln>
                          <a:solidFill>
                            <a:schemeClr val="tx1"/>
                          </a:solidFill>
                          <a:effectLst/>
                          <a:latin typeface="Times New Roman" pitchFamily="18" charset="0"/>
                          <a:ea typeface="Times New Roman" pitchFamily="18" charset="0"/>
                          <a:cs typeface="David" pitchFamily="2" charset="-79"/>
                        </a:rPr>
                        <a:t>x</a:t>
                      </a:r>
                      <a:r>
                        <a:rPr kumimoji="0" lang="en-US" sz="2400" b="1" i="0" u="none" strike="noStrike" cap="none" normalizeH="0" baseline="0" dirty="0">
                          <a:ln>
                            <a:noFill/>
                          </a:ln>
                          <a:solidFill>
                            <a:schemeClr val="tx1"/>
                          </a:solidFill>
                          <a:effectLst/>
                          <a:latin typeface="Times New Roman" pitchFamily="18" charset="0"/>
                          <a:ea typeface="Times New Roman" pitchFamily="18" charset="0"/>
                          <a:cs typeface="David" pitchFamily="2" charset="-79"/>
                        </a:rPr>
                        <a:t>),1</a:t>
                      </a:r>
                    </a:p>
                  </a:txBody>
                  <a:tcPr marB="0" anchor="ctr" horzOverflow="overflow">
                    <a:lnL w="12700" cap="flat" cmpd="sng" algn="ctr">
                      <a:solidFill>
                        <a:srgbClr val="000000"/>
                      </a:solidFill>
                      <a:prstDash val="solid"/>
                      <a:round/>
                      <a:headEnd type="none" w="med" len="med"/>
                      <a:tailEnd type="triangle" w="med" len="med"/>
                    </a:lnL>
                    <a:lnR w="12700" cap="flat" cmpd="sng" algn="ctr">
                      <a:solidFill>
                        <a:srgbClr val="000000"/>
                      </a:solidFill>
                      <a:prstDash val="solid"/>
                      <a:round/>
                      <a:headEnd type="none" w="med" len="med"/>
                      <a:tailEnd type="triangle" w="med" len="med"/>
                    </a:lnR>
                    <a:lnT w="12700" cap="flat" cmpd="sng" algn="ctr">
                      <a:solidFill>
                        <a:srgbClr val="000000"/>
                      </a:solidFill>
                      <a:prstDash val="solid"/>
                      <a:round/>
                      <a:headEnd type="none" w="med" len="med"/>
                      <a:tailEnd type="triangle" w="med" len="med"/>
                    </a:lnT>
                    <a:lnB w="12700" cap="flat" cmpd="sng" algn="ctr">
                      <a:solidFill>
                        <a:srgbClr val="000000"/>
                      </a:solidFill>
                      <a:prstDash val="solid"/>
                      <a:round/>
                      <a:headEnd type="none" w="med" len="med"/>
                      <a:tailEnd type="triangl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endParaRPr kumimoji="0" lang="en-US" sz="2400" b="1" i="0" u="none" strike="noStrike" cap="none" normalizeH="0" baseline="0" dirty="0">
                        <a:ln>
                          <a:noFill/>
                        </a:ln>
                        <a:solidFill>
                          <a:schemeClr val="tx1"/>
                        </a:solidFill>
                        <a:effectLst/>
                        <a:latin typeface="Times New Roman" pitchFamily="18" charset="0"/>
                        <a:cs typeface="Times New Roman" pitchFamily="18" charset="0"/>
                      </a:endParaRPr>
                    </a:p>
                  </a:txBody>
                  <a:tcPr marB="0" anchor="ctr" horzOverflow="overflow">
                    <a:lnL w="12700" cap="flat" cmpd="sng" algn="ctr">
                      <a:solidFill>
                        <a:srgbClr val="000000"/>
                      </a:solidFill>
                      <a:prstDash val="solid"/>
                      <a:round/>
                      <a:headEnd type="none" w="med" len="med"/>
                      <a:tailEnd type="triangle" w="med" len="med"/>
                    </a:lnL>
                    <a:lnR w="12700" cap="flat" cmpd="sng" algn="ctr">
                      <a:solidFill>
                        <a:srgbClr val="000000"/>
                      </a:solidFill>
                      <a:prstDash val="solid"/>
                      <a:round/>
                      <a:headEnd type="none" w="med" len="med"/>
                      <a:tailEnd type="triangle" w="med" len="med"/>
                    </a:lnR>
                    <a:lnT w="12700" cap="flat" cmpd="sng" algn="ctr">
                      <a:solidFill>
                        <a:srgbClr val="000000"/>
                      </a:solidFill>
                      <a:prstDash val="solid"/>
                      <a:round/>
                      <a:headEnd type="none" w="med" len="med"/>
                      <a:tailEnd type="triangle" w="med" len="med"/>
                    </a:lnT>
                    <a:lnB w="12700" cap="flat" cmpd="sng" algn="ctr">
                      <a:solidFill>
                        <a:srgbClr val="000000"/>
                      </a:solidFill>
                      <a:prstDash val="solid"/>
                      <a:round/>
                      <a:headEnd type="none" w="med" len="med"/>
                      <a:tailEnd type="triangl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endParaRPr kumimoji="0" lang="en-US" sz="2400" b="1" i="0" u="none" strike="noStrike" cap="none" normalizeH="0" baseline="0" dirty="0">
                        <a:ln>
                          <a:noFill/>
                        </a:ln>
                        <a:solidFill>
                          <a:schemeClr val="tx1"/>
                        </a:solidFill>
                        <a:effectLst/>
                        <a:latin typeface="Times New Roman" pitchFamily="18" charset="0"/>
                        <a:cs typeface="Times New Roman" pitchFamily="18" charset="0"/>
                      </a:endParaRPr>
                    </a:p>
                  </a:txBody>
                  <a:tcPr marB="0" anchor="ctr" horzOverflow="overflow">
                    <a:lnL w="12700" cap="flat" cmpd="sng" algn="ctr">
                      <a:solidFill>
                        <a:srgbClr val="000000"/>
                      </a:solidFill>
                      <a:prstDash val="solid"/>
                      <a:round/>
                      <a:headEnd type="none" w="med" len="med"/>
                      <a:tailEnd type="triangle" w="med" len="med"/>
                    </a:lnL>
                    <a:lnR w="12700" cap="flat" cmpd="sng" algn="ctr">
                      <a:solidFill>
                        <a:srgbClr val="000000"/>
                      </a:solidFill>
                      <a:prstDash val="solid"/>
                      <a:round/>
                      <a:headEnd type="none" w="med" len="med"/>
                      <a:tailEnd type="triangle" w="med" len="med"/>
                    </a:lnR>
                    <a:lnT w="12700" cap="flat" cmpd="sng" algn="ctr">
                      <a:solidFill>
                        <a:srgbClr val="000000"/>
                      </a:solidFill>
                      <a:prstDash val="solid"/>
                      <a:round/>
                      <a:headEnd type="none" w="med" len="med"/>
                      <a:tailEnd type="triangle" w="med" len="med"/>
                    </a:lnT>
                    <a:lnB w="12700" cap="flat" cmpd="sng" algn="ctr">
                      <a:solidFill>
                        <a:srgbClr val="000000"/>
                      </a:solidFill>
                      <a:prstDash val="solid"/>
                      <a:round/>
                      <a:headEnd type="none" w="med" len="med"/>
                      <a:tailEnd type="triangle" w="med" len="med"/>
                    </a:lnB>
                    <a:lnTlToBr>
                      <a:noFill/>
                    </a:lnTlToBr>
                    <a:lnBlToTr>
                      <a:noFill/>
                    </a:lnBlToTr>
                    <a:noFill/>
                  </a:tcPr>
                </a:tc>
                <a:tc>
                  <a:txBody>
                    <a:bodyPr/>
                    <a:lstStyle/>
                    <a:p>
                      <a:pPr marL="342900" marR="0" lvl="0" indent="-342900" algn="ctr" defTabSz="914400" rtl="1"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itchFamily="18" charset="0"/>
                          <a:ea typeface="Times New Roman" pitchFamily="18" charset="0"/>
                          <a:cs typeface="David" pitchFamily="2" charset="-79"/>
                        </a:rPr>
                        <a:t>R</a:t>
                      </a:r>
                      <a:r>
                        <a:rPr kumimoji="0" lang="en-US" sz="2400" b="1" i="0" u="none" strike="noStrike" cap="none" normalizeH="0" baseline="-30000" dirty="0">
                          <a:ln>
                            <a:noFill/>
                          </a:ln>
                          <a:solidFill>
                            <a:schemeClr val="tx1"/>
                          </a:solidFill>
                          <a:effectLst/>
                          <a:latin typeface="Times New Roman" pitchFamily="18" charset="0"/>
                          <a:ea typeface="Times New Roman" pitchFamily="18" charset="0"/>
                          <a:cs typeface="David" pitchFamily="2" charset="-79"/>
                        </a:rPr>
                        <a:t>3</a:t>
                      </a:r>
                      <a:r>
                        <a:rPr kumimoji="0" lang="en-US" sz="2400" b="1" i="0" u="none" strike="noStrike" cap="none" normalizeH="0" baseline="0" dirty="0">
                          <a:ln>
                            <a:noFill/>
                          </a:ln>
                          <a:solidFill>
                            <a:schemeClr val="tx1"/>
                          </a:solidFill>
                          <a:effectLst/>
                          <a:latin typeface="Times New Roman" pitchFamily="18" charset="0"/>
                          <a:ea typeface="Times New Roman" pitchFamily="18" charset="0"/>
                          <a:cs typeface="David" pitchFamily="2" charset="-79"/>
                        </a:rPr>
                        <a:t>(</a:t>
                      </a:r>
                      <a:r>
                        <a:rPr kumimoji="0" lang="en-US" sz="2400" b="1" i="1" u="none" strike="noStrike" cap="none" normalizeH="0" baseline="0" dirty="0">
                          <a:ln>
                            <a:noFill/>
                          </a:ln>
                          <a:solidFill>
                            <a:schemeClr val="tx1"/>
                          </a:solidFill>
                          <a:effectLst/>
                          <a:latin typeface="Times New Roman" pitchFamily="18" charset="0"/>
                          <a:ea typeface="Times New Roman" pitchFamily="18" charset="0"/>
                          <a:cs typeface="David" pitchFamily="2" charset="-79"/>
                        </a:rPr>
                        <a:t>x</a:t>
                      </a:r>
                      <a:r>
                        <a:rPr kumimoji="0" lang="en-US" sz="2400" b="1" i="0" u="none" strike="noStrike" cap="none" normalizeH="0" baseline="0" dirty="0">
                          <a:ln>
                            <a:noFill/>
                          </a:ln>
                          <a:solidFill>
                            <a:schemeClr val="tx1"/>
                          </a:solidFill>
                          <a:effectLst/>
                          <a:latin typeface="Times New Roman" pitchFamily="18" charset="0"/>
                          <a:ea typeface="Times New Roman" pitchFamily="18" charset="0"/>
                          <a:cs typeface="David" pitchFamily="2" charset="-79"/>
                        </a:rPr>
                        <a:t>),3</a:t>
                      </a:r>
                    </a:p>
                  </a:txBody>
                  <a:tcPr marB="0" anchor="ctr" horzOverflow="overflow">
                    <a:lnL w="12700" cap="flat" cmpd="sng" algn="ctr">
                      <a:solidFill>
                        <a:srgbClr val="000000"/>
                      </a:solidFill>
                      <a:prstDash val="solid"/>
                      <a:round/>
                      <a:headEnd type="none" w="med" len="med"/>
                      <a:tailEnd type="triangle" w="med" len="med"/>
                    </a:lnL>
                    <a:lnR w="12700" cap="flat" cmpd="sng" algn="ctr">
                      <a:solidFill>
                        <a:srgbClr val="000000"/>
                      </a:solidFill>
                      <a:prstDash val="solid"/>
                      <a:round/>
                      <a:headEnd type="none" w="med" len="med"/>
                      <a:tailEnd type="triangle" w="med" len="med"/>
                    </a:lnR>
                    <a:lnT w="12700" cap="flat" cmpd="sng" algn="ctr">
                      <a:solidFill>
                        <a:srgbClr val="000000"/>
                      </a:solidFill>
                      <a:prstDash val="solid"/>
                      <a:round/>
                      <a:headEnd type="none" w="med" len="med"/>
                      <a:tailEnd type="triangle" w="med" len="med"/>
                    </a:lnT>
                    <a:lnB w="12700" cap="flat" cmpd="sng" algn="ctr">
                      <a:solidFill>
                        <a:srgbClr val="000000"/>
                      </a:solidFill>
                      <a:prstDash val="solid"/>
                      <a:round/>
                      <a:headEnd type="none" w="med" len="med"/>
                      <a:tailEnd type="triangle" w="med" len="med"/>
                    </a:lnB>
                    <a:lnTlToBr>
                      <a:noFill/>
                    </a:lnTlToBr>
                    <a:lnBlToTr>
                      <a:noFill/>
                    </a:lnBlToTr>
                    <a:noFill/>
                  </a:tcPr>
                </a:tc>
                <a:tc>
                  <a:txBody>
                    <a:bodyPr/>
                    <a:lstStyle/>
                    <a:p>
                      <a:pPr marL="342900" marR="0" lvl="0" indent="-342900" algn="ctr" defTabSz="914400" rtl="1"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itchFamily="18" charset="0"/>
                          <a:ea typeface="Times New Roman" pitchFamily="18" charset="0"/>
                          <a:cs typeface="David" pitchFamily="2" charset="-79"/>
                        </a:rPr>
                        <a:t>R</a:t>
                      </a:r>
                      <a:r>
                        <a:rPr kumimoji="0" lang="en-US" sz="2400" b="1" i="0" u="none" strike="noStrike" cap="none" normalizeH="0" baseline="-30000" dirty="0">
                          <a:ln>
                            <a:noFill/>
                          </a:ln>
                          <a:solidFill>
                            <a:schemeClr val="tx1"/>
                          </a:solidFill>
                          <a:effectLst/>
                          <a:latin typeface="Times New Roman" pitchFamily="18" charset="0"/>
                          <a:ea typeface="Times New Roman" pitchFamily="18" charset="0"/>
                          <a:cs typeface="David" pitchFamily="2" charset="-79"/>
                        </a:rPr>
                        <a:t>3</a:t>
                      </a:r>
                      <a:r>
                        <a:rPr kumimoji="0" lang="en-US" sz="2400" b="1" i="0" u="none" strike="noStrike" cap="none" normalizeH="0" baseline="0" dirty="0">
                          <a:ln>
                            <a:noFill/>
                          </a:ln>
                          <a:solidFill>
                            <a:schemeClr val="tx1"/>
                          </a:solidFill>
                          <a:effectLst/>
                          <a:latin typeface="Times New Roman" pitchFamily="18" charset="0"/>
                          <a:ea typeface="Times New Roman" pitchFamily="18" charset="0"/>
                          <a:cs typeface="David" pitchFamily="2" charset="-79"/>
                        </a:rPr>
                        <a:t>(</a:t>
                      </a:r>
                      <a:r>
                        <a:rPr kumimoji="0" lang="en-US" sz="2400" b="1" i="1" u="none" strike="noStrike" cap="none" normalizeH="0" baseline="0" dirty="0">
                          <a:ln>
                            <a:noFill/>
                          </a:ln>
                          <a:solidFill>
                            <a:schemeClr val="tx1"/>
                          </a:solidFill>
                          <a:effectLst/>
                          <a:latin typeface="Times New Roman" pitchFamily="18" charset="0"/>
                          <a:ea typeface="Times New Roman" pitchFamily="18" charset="0"/>
                          <a:cs typeface="David" pitchFamily="2" charset="-79"/>
                        </a:rPr>
                        <a:t>x</a:t>
                      </a:r>
                      <a:r>
                        <a:rPr kumimoji="0" lang="en-US" sz="2400" b="1" i="0" u="none" strike="noStrike" cap="none" normalizeH="0" baseline="0" dirty="0">
                          <a:ln>
                            <a:noFill/>
                          </a:ln>
                          <a:solidFill>
                            <a:schemeClr val="tx1"/>
                          </a:solidFill>
                          <a:effectLst/>
                          <a:latin typeface="Times New Roman" pitchFamily="18" charset="0"/>
                          <a:ea typeface="Times New Roman" pitchFamily="18" charset="0"/>
                          <a:cs typeface="David" pitchFamily="2" charset="-79"/>
                        </a:rPr>
                        <a:t>),2</a:t>
                      </a:r>
                    </a:p>
                  </a:txBody>
                  <a:tcPr marB="0" anchor="ctr" horzOverflow="overflow">
                    <a:lnL w="12700" cap="flat" cmpd="sng" algn="ctr">
                      <a:solidFill>
                        <a:srgbClr val="000000"/>
                      </a:solidFill>
                      <a:prstDash val="solid"/>
                      <a:round/>
                      <a:headEnd type="none" w="med" len="med"/>
                      <a:tailEnd type="triangle" w="med" len="med"/>
                    </a:lnL>
                    <a:lnR cap="flat">
                      <a:noFill/>
                    </a:lnR>
                    <a:lnT w="12700" cap="flat" cmpd="sng" algn="ctr">
                      <a:solidFill>
                        <a:srgbClr val="000000"/>
                      </a:solidFill>
                      <a:prstDash val="solid"/>
                      <a:round/>
                      <a:headEnd type="none" w="med" len="med"/>
                      <a:tailEnd type="triangle" w="med" len="med"/>
                    </a:lnT>
                    <a:lnB w="12700" cap="flat" cmpd="sng" algn="ctr">
                      <a:solidFill>
                        <a:srgbClr val="000000"/>
                      </a:solidFill>
                      <a:prstDash val="solid"/>
                      <a:round/>
                      <a:headEnd type="none" w="med" len="med"/>
                      <a:tailEnd type="triangle" w="med" len="med"/>
                    </a:lnB>
                    <a:lnTlToBr>
                      <a:noFill/>
                    </a:lnTlToBr>
                    <a:lnBlToTr>
                      <a:noFill/>
                    </a:lnBlToTr>
                    <a:noFill/>
                  </a:tcPr>
                </a:tc>
                <a:extLst>
                  <a:ext uri="{0D108BD9-81ED-4DB2-BD59-A6C34878D82A}">
                    <a16:rowId xmlns:a16="http://schemas.microsoft.com/office/drawing/2014/main" val="10002"/>
                  </a:ext>
                </a:extLst>
              </a:tr>
              <a:tr h="612000">
                <a:tc>
                  <a:txBody>
                    <a:bodyPr/>
                    <a:lstStyle/>
                    <a:p>
                      <a:pPr marL="342900" marR="0" lvl="0" indent="-342900" algn="ctr" defTabSz="914400" rtl="1" eaLnBrk="1" fontAlgn="base" latinLnBrk="0" hangingPunct="1">
                        <a:lnSpc>
                          <a:spcPct val="100000"/>
                        </a:lnSpc>
                        <a:spcBef>
                          <a:spcPct val="0"/>
                        </a:spcBef>
                        <a:spcAft>
                          <a:spcPct val="0"/>
                        </a:spcAft>
                        <a:buClrTx/>
                        <a:buSzTx/>
                        <a:buFontTx/>
                        <a:buNone/>
                        <a:tabLst/>
                      </a:pPr>
                      <a:r>
                        <a:rPr kumimoji="0" lang="en-US" sz="3200" b="1" i="0" u="none" strike="noStrike" cap="none" normalizeH="0" baseline="0" dirty="0">
                          <a:ln>
                            <a:noFill/>
                          </a:ln>
                          <a:solidFill>
                            <a:schemeClr val="tx1"/>
                          </a:solidFill>
                          <a:effectLst/>
                          <a:latin typeface="Times New Roman" pitchFamily="18" charset="0"/>
                          <a:ea typeface="Times New Roman" pitchFamily="18" charset="0"/>
                          <a:cs typeface="David" pitchFamily="2" charset="-79"/>
                        </a:rPr>
                        <a:t>P</a:t>
                      </a:r>
                      <a:r>
                        <a:rPr kumimoji="0" lang="en-US" sz="3200" b="1" i="0" u="none" strike="noStrike" cap="none" normalizeH="0" baseline="-30000" dirty="0">
                          <a:ln>
                            <a:noFill/>
                          </a:ln>
                          <a:solidFill>
                            <a:schemeClr val="tx1"/>
                          </a:solidFill>
                          <a:effectLst/>
                          <a:latin typeface="Times New Roman" pitchFamily="18" charset="0"/>
                          <a:ea typeface="Times New Roman" pitchFamily="18" charset="0"/>
                          <a:cs typeface="David" pitchFamily="2" charset="-79"/>
                        </a:rPr>
                        <a:t>4</a:t>
                      </a:r>
                      <a:endParaRPr kumimoji="0" lang="en-US" sz="3200" b="1" i="0" u="none" strike="noStrike" cap="none" normalizeH="0" baseline="0" dirty="0">
                        <a:ln>
                          <a:noFill/>
                        </a:ln>
                        <a:solidFill>
                          <a:schemeClr val="tx1"/>
                        </a:solidFill>
                        <a:effectLst/>
                        <a:latin typeface="Times New Roman" pitchFamily="18" charset="0"/>
                        <a:ea typeface="Times New Roman" pitchFamily="18" charset="0"/>
                        <a:cs typeface="David" pitchFamily="2" charset="-79"/>
                      </a:endParaRPr>
                    </a:p>
                  </a:txBody>
                  <a:tcPr marB="0" horzOverflow="overflow">
                    <a:lnL cap="flat">
                      <a:noFill/>
                    </a:lnL>
                    <a:lnR w="12700" cap="flat" cmpd="sng" algn="ctr">
                      <a:solidFill>
                        <a:srgbClr val="000000"/>
                      </a:solidFill>
                      <a:prstDash val="solid"/>
                      <a:round/>
                      <a:headEnd type="none" w="med" len="med"/>
                      <a:tailEnd type="triangle" w="med" len="med"/>
                    </a:lnR>
                    <a:lnT w="12700" cap="flat" cmpd="sng" algn="ctr">
                      <a:solidFill>
                        <a:srgbClr val="000000"/>
                      </a:solidFill>
                      <a:prstDash val="solid"/>
                      <a:round/>
                      <a:headEnd type="none" w="med" len="med"/>
                      <a:tailEnd type="triangle" w="med" len="med"/>
                    </a:lnT>
                    <a:lnB cap="flat">
                      <a:noFill/>
                    </a:lnB>
                    <a:lnTlToBr>
                      <a:noFill/>
                    </a:lnTlToBr>
                    <a:lnBlToTr>
                      <a:noFill/>
                    </a:lnBlToTr>
                    <a:solidFill>
                      <a:schemeClr val="bg1">
                        <a:lumMod val="85000"/>
                      </a:schemeClr>
                    </a:solid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endParaRPr kumimoji="0" lang="en-US" sz="2400" b="1" i="0" u="none" strike="noStrike" cap="none" normalizeH="0" baseline="0" dirty="0">
                        <a:ln>
                          <a:noFill/>
                        </a:ln>
                        <a:solidFill>
                          <a:schemeClr val="tx1"/>
                        </a:solidFill>
                        <a:effectLst/>
                        <a:latin typeface="Times New Roman" pitchFamily="18" charset="0"/>
                        <a:cs typeface="Times New Roman" pitchFamily="18" charset="0"/>
                      </a:endParaRPr>
                    </a:p>
                  </a:txBody>
                  <a:tcPr marB="0" anchor="ctr" horzOverflow="overflow">
                    <a:lnL w="12700" cap="flat" cmpd="sng" algn="ctr">
                      <a:solidFill>
                        <a:srgbClr val="000000"/>
                      </a:solidFill>
                      <a:prstDash val="solid"/>
                      <a:round/>
                      <a:headEnd type="none" w="med" len="med"/>
                      <a:tailEnd type="triangle" w="med" len="med"/>
                    </a:lnL>
                    <a:lnR w="12700" cap="flat" cmpd="sng" algn="ctr">
                      <a:solidFill>
                        <a:srgbClr val="000000"/>
                      </a:solidFill>
                      <a:prstDash val="solid"/>
                      <a:round/>
                      <a:headEnd type="none" w="med" len="med"/>
                      <a:tailEnd type="triangle" w="med" len="med"/>
                    </a:lnR>
                    <a:lnT w="12700" cap="flat" cmpd="sng" algn="ctr">
                      <a:solidFill>
                        <a:srgbClr val="000000"/>
                      </a:solidFill>
                      <a:prstDash val="solid"/>
                      <a:round/>
                      <a:headEnd type="none" w="med" len="med"/>
                      <a:tailEnd type="triangle" w="med" len="med"/>
                    </a:lnT>
                    <a:lnB cap="flat">
                      <a:noFill/>
                    </a:lnB>
                    <a:lnTlToBr>
                      <a:noFill/>
                    </a:lnTlToBr>
                    <a:lnBlToTr>
                      <a:noFill/>
                    </a:lnBlToTr>
                    <a:noFill/>
                  </a:tcPr>
                </a:tc>
                <a:tc>
                  <a:txBody>
                    <a:bodyPr/>
                    <a:lstStyle/>
                    <a:p>
                      <a:pPr marL="342900" marR="0" lvl="0" indent="-342900" algn="ctr" defTabSz="914400" rtl="1"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itchFamily="18" charset="0"/>
                          <a:ea typeface="Times New Roman" pitchFamily="18" charset="0"/>
                          <a:cs typeface="David" pitchFamily="2" charset="-79"/>
                        </a:rPr>
                        <a:t>R</a:t>
                      </a:r>
                      <a:r>
                        <a:rPr kumimoji="0" lang="en-US" sz="2400" b="1" i="0" u="none" strike="noStrike" cap="none" normalizeH="0" baseline="-30000" dirty="0">
                          <a:ln>
                            <a:noFill/>
                          </a:ln>
                          <a:solidFill>
                            <a:schemeClr val="tx1"/>
                          </a:solidFill>
                          <a:effectLst/>
                          <a:latin typeface="Times New Roman" pitchFamily="18" charset="0"/>
                          <a:ea typeface="Times New Roman" pitchFamily="18" charset="0"/>
                          <a:cs typeface="David" pitchFamily="2" charset="-79"/>
                        </a:rPr>
                        <a:t>4</a:t>
                      </a:r>
                      <a:r>
                        <a:rPr kumimoji="0" lang="en-US" sz="2400" b="1" i="0" u="none" strike="noStrike" cap="none" normalizeH="0" baseline="0" dirty="0">
                          <a:ln>
                            <a:noFill/>
                          </a:ln>
                          <a:solidFill>
                            <a:schemeClr val="tx1"/>
                          </a:solidFill>
                          <a:effectLst/>
                          <a:latin typeface="Times New Roman" pitchFamily="18" charset="0"/>
                          <a:ea typeface="Times New Roman" pitchFamily="18" charset="0"/>
                          <a:cs typeface="David" pitchFamily="2" charset="-79"/>
                        </a:rPr>
                        <a:t>(</a:t>
                      </a:r>
                      <a:r>
                        <a:rPr kumimoji="0" lang="en-US" sz="2400" b="1" i="1" u="none" strike="noStrike" cap="none" normalizeH="0" baseline="0" dirty="0">
                          <a:ln>
                            <a:noFill/>
                          </a:ln>
                          <a:solidFill>
                            <a:schemeClr val="tx1"/>
                          </a:solidFill>
                          <a:effectLst/>
                          <a:latin typeface="Times New Roman" pitchFamily="18" charset="0"/>
                          <a:ea typeface="Times New Roman" pitchFamily="18" charset="0"/>
                          <a:cs typeface="David" pitchFamily="2" charset="-79"/>
                        </a:rPr>
                        <a:t>x</a:t>
                      </a:r>
                      <a:r>
                        <a:rPr kumimoji="0" lang="en-US" sz="2400" b="1" i="0" u="none" strike="noStrike" cap="none" normalizeH="0" baseline="0" dirty="0">
                          <a:ln>
                            <a:noFill/>
                          </a:ln>
                          <a:solidFill>
                            <a:schemeClr val="tx1"/>
                          </a:solidFill>
                          <a:effectLst/>
                          <a:latin typeface="Times New Roman" pitchFamily="18" charset="0"/>
                          <a:ea typeface="Times New Roman" pitchFamily="18" charset="0"/>
                          <a:cs typeface="David" pitchFamily="2" charset="-79"/>
                        </a:rPr>
                        <a:t>),1</a:t>
                      </a:r>
                    </a:p>
                  </a:txBody>
                  <a:tcPr marB="0" anchor="ctr" horzOverflow="overflow">
                    <a:lnL w="12700" cap="flat" cmpd="sng" algn="ctr">
                      <a:solidFill>
                        <a:srgbClr val="000000"/>
                      </a:solidFill>
                      <a:prstDash val="solid"/>
                      <a:round/>
                      <a:headEnd type="none" w="med" len="med"/>
                      <a:tailEnd type="triangle" w="med" len="med"/>
                    </a:lnL>
                    <a:lnR w="12700" cap="flat" cmpd="sng" algn="ctr">
                      <a:solidFill>
                        <a:srgbClr val="000000"/>
                      </a:solidFill>
                      <a:prstDash val="solid"/>
                      <a:round/>
                      <a:headEnd type="none" w="med" len="med"/>
                      <a:tailEnd type="triangle" w="med" len="med"/>
                    </a:lnR>
                    <a:lnT w="12700" cap="flat" cmpd="sng" algn="ctr">
                      <a:solidFill>
                        <a:srgbClr val="000000"/>
                      </a:solidFill>
                      <a:prstDash val="solid"/>
                      <a:round/>
                      <a:headEnd type="none" w="med" len="med"/>
                      <a:tailEnd type="triangle" w="med" len="med"/>
                    </a:lnT>
                    <a:lnB cap="flat">
                      <a:noFill/>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endParaRPr kumimoji="0" lang="en-US" sz="2400" b="1" i="0" u="none" strike="noStrike" cap="none" normalizeH="0" baseline="0">
                        <a:ln>
                          <a:noFill/>
                        </a:ln>
                        <a:solidFill>
                          <a:schemeClr val="tx1"/>
                        </a:solidFill>
                        <a:effectLst/>
                        <a:latin typeface="Times New Roman" pitchFamily="18" charset="0"/>
                        <a:cs typeface="Times New Roman" pitchFamily="18" charset="0"/>
                      </a:endParaRPr>
                    </a:p>
                  </a:txBody>
                  <a:tcPr marB="0" anchor="ctr" horzOverflow="overflow">
                    <a:lnL w="12700" cap="flat" cmpd="sng" algn="ctr">
                      <a:solidFill>
                        <a:srgbClr val="000000"/>
                      </a:solidFill>
                      <a:prstDash val="solid"/>
                      <a:round/>
                      <a:headEnd type="none" w="med" len="med"/>
                      <a:tailEnd type="triangle" w="med" len="med"/>
                    </a:lnL>
                    <a:lnR w="12700" cap="flat" cmpd="sng" algn="ctr">
                      <a:solidFill>
                        <a:srgbClr val="000000"/>
                      </a:solidFill>
                      <a:prstDash val="solid"/>
                      <a:round/>
                      <a:headEnd type="none" w="med" len="med"/>
                      <a:tailEnd type="triangle" w="med" len="med"/>
                    </a:lnR>
                    <a:lnT w="12700" cap="flat" cmpd="sng" algn="ctr">
                      <a:solidFill>
                        <a:srgbClr val="000000"/>
                      </a:solidFill>
                      <a:prstDash val="solid"/>
                      <a:round/>
                      <a:headEnd type="none" w="med" len="med"/>
                      <a:tailEnd type="triangle" w="med" len="med"/>
                    </a:lnT>
                    <a:lnB cap="flat">
                      <a:noFill/>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endParaRPr kumimoji="0" lang="en-US" sz="2400" b="1" i="0" u="none" strike="noStrike" cap="none" normalizeH="0" baseline="0" dirty="0">
                        <a:ln>
                          <a:noFill/>
                        </a:ln>
                        <a:solidFill>
                          <a:schemeClr val="tx1"/>
                        </a:solidFill>
                        <a:effectLst/>
                        <a:latin typeface="Times New Roman" pitchFamily="18" charset="0"/>
                        <a:cs typeface="Times New Roman" pitchFamily="18" charset="0"/>
                      </a:endParaRPr>
                    </a:p>
                  </a:txBody>
                  <a:tcPr marB="0" anchor="ctr" horzOverflow="overflow">
                    <a:lnL w="12700" cap="flat" cmpd="sng" algn="ctr">
                      <a:solidFill>
                        <a:srgbClr val="000000"/>
                      </a:solidFill>
                      <a:prstDash val="solid"/>
                      <a:round/>
                      <a:headEnd type="none" w="med" len="med"/>
                      <a:tailEnd type="triangle" w="med" len="med"/>
                    </a:lnL>
                    <a:lnR w="12700" cap="flat" cmpd="sng" algn="ctr">
                      <a:solidFill>
                        <a:srgbClr val="000000"/>
                      </a:solidFill>
                      <a:prstDash val="solid"/>
                      <a:round/>
                      <a:headEnd type="none" w="med" len="med"/>
                      <a:tailEnd type="triangle" w="med" len="med"/>
                    </a:lnR>
                    <a:lnT w="12700" cap="flat" cmpd="sng" algn="ctr">
                      <a:solidFill>
                        <a:srgbClr val="000000"/>
                      </a:solidFill>
                      <a:prstDash val="solid"/>
                      <a:round/>
                      <a:headEnd type="none" w="med" len="med"/>
                      <a:tailEnd type="triangle" w="med" len="med"/>
                    </a:lnT>
                    <a:lnB cap="flat">
                      <a:noFill/>
                    </a:lnB>
                    <a:lnTlToBr>
                      <a:noFill/>
                    </a:lnTlToBr>
                    <a:lnBlToTr>
                      <a:noFill/>
                    </a:lnBlToTr>
                    <a:noFill/>
                  </a:tcPr>
                </a:tc>
                <a:tc>
                  <a:txBody>
                    <a:bodyPr/>
                    <a:lstStyle/>
                    <a:p>
                      <a:pPr marL="342900" marR="0" lvl="0" indent="-342900" algn="ctr" defTabSz="914400" rtl="1"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itchFamily="18" charset="0"/>
                          <a:ea typeface="Times New Roman" pitchFamily="18" charset="0"/>
                          <a:cs typeface="David" pitchFamily="2" charset="-79"/>
                        </a:rPr>
                        <a:t>R</a:t>
                      </a:r>
                      <a:r>
                        <a:rPr kumimoji="0" lang="en-US" sz="2400" b="1" i="0" u="none" strike="noStrike" cap="none" normalizeH="0" baseline="-30000" dirty="0">
                          <a:ln>
                            <a:noFill/>
                          </a:ln>
                          <a:solidFill>
                            <a:schemeClr val="tx1"/>
                          </a:solidFill>
                          <a:effectLst/>
                          <a:latin typeface="Times New Roman" pitchFamily="18" charset="0"/>
                          <a:ea typeface="Times New Roman" pitchFamily="18" charset="0"/>
                          <a:cs typeface="David" pitchFamily="2" charset="-79"/>
                        </a:rPr>
                        <a:t>4</a:t>
                      </a:r>
                      <a:r>
                        <a:rPr kumimoji="0" lang="en-US" sz="2400" b="1" i="0" u="none" strike="noStrike" cap="none" normalizeH="0" baseline="0" dirty="0">
                          <a:ln>
                            <a:noFill/>
                          </a:ln>
                          <a:solidFill>
                            <a:schemeClr val="tx1"/>
                          </a:solidFill>
                          <a:effectLst/>
                          <a:latin typeface="Times New Roman" pitchFamily="18" charset="0"/>
                          <a:ea typeface="Times New Roman" pitchFamily="18" charset="0"/>
                          <a:cs typeface="David" pitchFamily="2" charset="-79"/>
                        </a:rPr>
                        <a:t>(</a:t>
                      </a:r>
                      <a:r>
                        <a:rPr kumimoji="0" lang="en-US" sz="2400" b="1" i="1" u="none" strike="noStrike" cap="none" normalizeH="0" baseline="0" dirty="0">
                          <a:ln>
                            <a:noFill/>
                          </a:ln>
                          <a:solidFill>
                            <a:schemeClr val="tx1"/>
                          </a:solidFill>
                          <a:effectLst/>
                          <a:latin typeface="Times New Roman" pitchFamily="18" charset="0"/>
                          <a:ea typeface="Times New Roman" pitchFamily="18" charset="0"/>
                          <a:cs typeface="David" pitchFamily="2" charset="-79"/>
                        </a:rPr>
                        <a:t>x</a:t>
                      </a:r>
                      <a:r>
                        <a:rPr kumimoji="0" lang="en-US" sz="2400" b="1" i="0" u="none" strike="noStrike" cap="none" normalizeH="0" baseline="0" dirty="0">
                          <a:ln>
                            <a:noFill/>
                          </a:ln>
                          <a:solidFill>
                            <a:schemeClr val="tx1"/>
                          </a:solidFill>
                          <a:effectLst/>
                          <a:latin typeface="Times New Roman" pitchFamily="18" charset="0"/>
                          <a:ea typeface="Times New Roman" pitchFamily="18" charset="0"/>
                          <a:cs typeface="David" pitchFamily="2" charset="-79"/>
                        </a:rPr>
                        <a:t>),2</a:t>
                      </a:r>
                    </a:p>
                  </a:txBody>
                  <a:tcPr marB="0" anchor="ctr" horzOverflow="overflow">
                    <a:lnL w="12700" cap="flat" cmpd="sng" algn="ctr">
                      <a:solidFill>
                        <a:srgbClr val="000000"/>
                      </a:solidFill>
                      <a:prstDash val="solid"/>
                      <a:round/>
                      <a:headEnd type="none" w="med" len="med"/>
                      <a:tailEnd type="triangle" w="med" len="med"/>
                    </a:lnL>
                    <a:lnR w="12700" cap="flat" cmpd="sng" algn="ctr">
                      <a:solidFill>
                        <a:srgbClr val="000000"/>
                      </a:solidFill>
                      <a:prstDash val="solid"/>
                      <a:round/>
                      <a:headEnd type="none" w="med" len="med"/>
                      <a:tailEnd type="triangle" w="med" len="med"/>
                    </a:lnR>
                    <a:lnT w="12700" cap="flat" cmpd="sng" algn="ctr">
                      <a:solidFill>
                        <a:srgbClr val="000000"/>
                      </a:solidFill>
                      <a:prstDash val="solid"/>
                      <a:round/>
                      <a:headEnd type="none" w="med" len="med"/>
                      <a:tailEnd type="triangle" w="med" len="med"/>
                    </a:lnT>
                    <a:lnB cap="flat">
                      <a:noFill/>
                    </a:lnB>
                    <a:lnTlToBr>
                      <a:noFill/>
                    </a:lnTlToBr>
                    <a:lnBlToTr>
                      <a:noFill/>
                    </a:lnBlToTr>
                    <a:noFill/>
                  </a:tcPr>
                </a:tc>
                <a:tc>
                  <a:txBody>
                    <a:bodyPr/>
                    <a:lstStyle/>
                    <a:p>
                      <a:pPr marL="342900" marR="0" lvl="0" indent="-342900" algn="ctr" defTabSz="914400" rtl="1"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itchFamily="18" charset="0"/>
                          <a:ea typeface="Times New Roman" pitchFamily="18" charset="0"/>
                          <a:cs typeface="David" pitchFamily="2" charset="-79"/>
                        </a:rPr>
                        <a:t>R</a:t>
                      </a:r>
                      <a:r>
                        <a:rPr kumimoji="0" lang="en-US" sz="2400" b="1" i="0" u="none" strike="noStrike" cap="none" normalizeH="0" baseline="-30000" dirty="0">
                          <a:ln>
                            <a:noFill/>
                          </a:ln>
                          <a:solidFill>
                            <a:schemeClr val="tx1"/>
                          </a:solidFill>
                          <a:effectLst/>
                          <a:latin typeface="Times New Roman" pitchFamily="18" charset="0"/>
                          <a:ea typeface="Times New Roman" pitchFamily="18" charset="0"/>
                          <a:cs typeface="David" pitchFamily="2" charset="-79"/>
                        </a:rPr>
                        <a:t>4</a:t>
                      </a:r>
                      <a:r>
                        <a:rPr kumimoji="0" lang="en-US" sz="2400" b="1" i="0" u="none" strike="noStrike" cap="none" normalizeH="0" baseline="0" dirty="0">
                          <a:ln>
                            <a:noFill/>
                          </a:ln>
                          <a:solidFill>
                            <a:schemeClr val="tx1"/>
                          </a:solidFill>
                          <a:effectLst/>
                          <a:latin typeface="Times New Roman" pitchFamily="18" charset="0"/>
                          <a:ea typeface="Times New Roman" pitchFamily="18" charset="0"/>
                          <a:cs typeface="David" pitchFamily="2" charset="-79"/>
                        </a:rPr>
                        <a:t>(</a:t>
                      </a:r>
                      <a:r>
                        <a:rPr kumimoji="0" lang="en-US" sz="2400" b="1" i="1" u="none" strike="noStrike" cap="none" normalizeH="0" baseline="0" dirty="0">
                          <a:ln>
                            <a:noFill/>
                          </a:ln>
                          <a:solidFill>
                            <a:schemeClr val="tx1"/>
                          </a:solidFill>
                          <a:effectLst/>
                          <a:latin typeface="Times New Roman" pitchFamily="18" charset="0"/>
                          <a:ea typeface="Times New Roman" pitchFamily="18" charset="0"/>
                          <a:cs typeface="David" pitchFamily="2" charset="-79"/>
                        </a:rPr>
                        <a:t>x</a:t>
                      </a:r>
                      <a:r>
                        <a:rPr kumimoji="0" lang="en-US" sz="2400" b="1" i="0" u="none" strike="noStrike" cap="none" normalizeH="0" baseline="0" dirty="0">
                          <a:ln>
                            <a:noFill/>
                          </a:ln>
                          <a:solidFill>
                            <a:schemeClr val="tx1"/>
                          </a:solidFill>
                          <a:effectLst/>
                          <a:latin typeface="Times New Roman" pitchFamily="18" charset="0"/>
                          <a:ea typeface="Times New Roman" pitchFamily="18" charset="0"/>
                          <a:cs typeface="David" pitchFamily="2" charset="-79"/>
                        </a:rPr>
                        <a:t>),3</a:t>
                      </a:r>
                    </a:p>
                  </a:txBody>
                  <a:tcPr marB="0" anchor="ctr" horzOverflow="overflow">
                    <a:lnL w="12700" cap="flat" cmpd="sng" algn="ctr">
                      <a:solidFill>
                        <a:srgbClr val="000000"/>
                      </a:solidFill>
                      <a:prstDash val="solid"/>
                      <a:round/>
                      <a:headEnd type="none" w="med" len="med"/>
                      <a:tailEnd type="triangle" w="med" len="med"/>
                    </a:lnL>
                    <a:lnR cap="flat">
                      <a:noFill/>
                    </a:lnR>
                    <a:lnT w="12700" cap="flat" cmpd="sng" algn="ctr">
                      <a:solidFill>
                        <a:srgbClr val="000000"/>
                      </a:solidFill>
                      <a:prstDash val="solid"/>
                      <a:round/>
                      <a:headEnd type="none" w="med" len="med"/>
                      <a:tailEnd type="triangle" w="med" len="med"/>
                    </a:lnT>
                    <a:lnB cap="flat">
                      <a:noFill/>
                    </a:lnB>
                    <a:lnTlToBr>
                      <a:noFill/>
                    </a:lnTlToBr>
                    <a:lnBlToTr>
                      <a:noFill/>
                    </a:lnBlToTr>
                    <a:noFill/>
                  </a:tcPr>
                </a:tc>
                <a:extLst>
                  <a:ext uri="{0D108BD9-81ED-4DB2-BD59-A6C34878D82A}">
                    <a16:rowId xmlns:a16="http://schemas.microsoft.com/office/drawing/2014/main" val="10003"/>
                  </a:ext>
                </a:extLst>
              </a:tr>
            </a:tbl>
          </a:graphicData>
        </a:graphic>
      </p:graphicFrame>
      <p:sp>
        <p:nvSpPr>
          <p:cNvPr id="7" name="Rectangle 24">
            <a:extLst>
              <a:ext uri="{FF2B5EF4-FFF2-40B4-BE49-F238E27FC236}">
                <a16:creationId xmlns:a16="http://schemas.microsoft.com/office/drawing/2014/main" id="{63D982C8-D344-400C-ACD9-D85CCD0A55F6}"/>
              </a:ext>
            </a:extLst>
          </p:cNvPr>
          <p:cNvSpPr/>
          <p:nvPr/>
        </p:nvSpPr>
        <p:spPr>
          <a:xfrm>
            <a:off x="1011193" y="5003260"/>
            <a:ext cx="9327235" cy="830997"/>
          </a:xfrm>
          <a:prstGeom prst="rect">
            <a:avLst/>
          </a:prstGeom>
        </p:spPr>
        <p:txBody>
          <a:bodyPr wrap="square">
            <a:spAutoFit/>
          </a:bodyPr>
          <a:lstStyle/>
          <a:p>
            <a:pPr algn="l" rtl="0"/>
            <a:r>
              <a:rPr lang="en-US" altLang="he-IL" sz="2400" dirty="0"/>
              <a:t>W</a:t>
            </a:r>
            <a:r>
              <a:rPr lang="en-US" altLang="he-IL" sz="2400" baseline="-25000" dirty="0"/>
              <a:t>2</a:t>
            </a:r>
            <a:r>
              <a:rPr lang="en-US" altLang="he-IL" sz="2400" dirty="0"/>
              <a:t>(</a:t>
            </a:r>
            <a:r>
              <a:rPr lang="en-US" altLang="he-IL" sz="2400" i="1" dirty="0"/>
              <a:t>x</a:t>
            </a:r>
            <a:r>
              <a:rPr lang="en-US" altLang="he-IL" sz="2400" dirty="0"/>
              <a:t>),2 and W</a:t>
            </a:r>
            <a:r>
              <a:rPr lang="en-US" altLang="he-IL" sz="2400" baseline="-25000" dirty="0"/>
              <a:t>1</a:t>
            </a:r>
            <a:r>
              <a:rPr lang="en-US" altLang="he-IL" sz="2400" dirty="0"/>
              <a:t>(</a:t>
            </a:r>
            <a:r>
              <a:rPr lang="en-US" altLang="he-IL" sz="2400" i="1" dirty="0"/>
              <a:t>x</a:t>
            </a:r>
            <a:r>
              <a:rPr lang="en-US" altLang="he-IL" sz="2400" dirty="0"/>
              <a:t>),3 are </a:t>
            </a:r>
            <a:r>
              <a:rPr lang="en-US" altLang="he-IL" sz="2400" b="1" dirty="0"/>
              <a:t>concurrent</a:t>
            </a:r>
            <a:r>
              <a:rPr lang="en-US" altLang="he-IL" sz="2400" dirty="0"/>
              <a:t> events (so it is not required that all processes see them in the same order).</a:t>
            </a:r>
          </a:p>
        </p:txBody>
      </p:sp>
      <p:sp>
        <p:nvSpPr>
          <p:cNvPr id="8" name="Rectangle 25">
            <a:extLst>
              <a:ext uri="{FF2B5EF4-FFF2-40B4-BE49-F238E27FC236}">
                <a16:creationId xmlns:a16="http://schemas.microsoft.com/office/drawing/2014/main" id="{FCB04FCA-37E1-435C-A2EF-42BDBBDCE3CB}"/>
              </a:ext>
            </a:extLst>
          </p:cNvPr>
          <p:cNvSpPr/>
          <p:nvPr/>
        </p:nvSpPr>
        <p:spPr>
          <a:xfrm>
            <a:off x="1011193" y="4160895"/>
            <a:ext cx="9253080" cy="830997"/>
          </a:xfrm>
          <a:prstGeom prst="rect">
            <a:avLst/>
          </a:prstGeom>
        </p:spPr>
        <p:txBody>
          <a:bodyPr wrap="square">
            <a:spAutoFit/>
          </a:bodyPr>
          <a:lstStyle/>
          <a:p>
            <a:pPr algn="l" rtl="0"/>
            <a:r>
              <a:rPr lang="en-US" altLang="he-IL" sz="2400" dirty="0"/>
              <a:t>W</a:t>
            </a:r>
            <a:r>
              <a:rPr lang="en-US" altLang="he-IL" sz="2400" baseline="-25000" dirty="0"/>
              <a:t>1</a:t>
            </a:r>
            <a:r>
              <a:rPr lang="en-US" altLang="he-IL" sz="2400" dirty="0"/>
              <a:t>(</a:t>
            </a:r>
            <a:r>
              <a:rPr lang="en-US" altLang="he-IL" sz="2400" i="1" dirty="0"/>
              <a:t>x</a:t>
            </a:r>
            <a:r>
              <a:rPr lang="en-US" altLang="he-IL" sz="2400" dirty="0"/>
              <a:t>),1</a:t>
            </a:r>
            <a:r>
              <a:rPr lang="en-US" altLang="he-IL" sz="2400" b="1" dirty="0"/>
              <a:t> </a:t>
            </a:r>
            <a:r>
              <a:rPr lang="en-US" altLang="he-IL" sz="2400" dirty="0">
                <a:sym typeface="Wingdings" panose="05000000000000000000" pitchFamily="2" charset="2"/>
              </a:rPr>
              <a:t></a:t>
            </a:r>
            <a:r>
              <a:rPr lang="en-US" altLang="he-IL" sz="2400" dirty="0"/>
              <a:t> W</a:t>
            </a:r>
            <a:r>
              <a:rPr lang="en-US" altLang="he-IL" sz="2400" baseline="-25000" dirty="0"/>
              <a:t>2</a:t>
            </a:r>
            <a:r>
              <a:rPr lang="en-US" altLang="he-IL" sz="2400" dirty="0"/>
              <a:t>(</a:t>
            </a:r>
            <a:r>
              <a:rPr lang="en-US" altLang="he-IL" sz="2400" i="1" dirty="0"/>
              <a:t>x</a:t>
            </a:r>
            <a:r>
              <a:rPr lang="en-US" altLang="he-IL" sz="2400" dirty="0"/>
              <a:t>),2 and W</a:t>
            </a:r>
            <a:r>
              <a:rPr lang="en-US" altLang="he-IL" sz="2400" baseline="-25000" dirty="0"/>
              <a:t>1</a:t>
            </a:r>
            <a:r>
              <a:rPr lang="en-US" altLang="he-IL" sz="2400" dirty="0"/>
              <a:t>(x),1 </a:t>
            </a:r>
            <a:r>
              <a:rPr lang="en-US" altLang="he-IL" sz="2400" dirty="0">
                <a:sym typeface="Wingdings" panose="05000000000000000000" pitchFamily="2" charset="2"/>
              </a:rPr>
              <a:t> W</a:t>
            </a:r>
            <a:r>
              <a:rPr lang="en-US" altLang="he-IL" sz="2400" baseline="-25000" dirty="0">
                <a:sym typeface="Wingdings" panose="05000000000000000000" pitchFamily="2" charset="2"/>
              </a:rPr>
              <a:t>1</a:t>
            </a:r>
            <a:r>
              <a:rPr lang="en-US" altLang="he-IL" sz="2400" dirty="0">
                <a:sym typeface="Wingdings" panose="05000000000000000000" pitchFamily="2" charset="2"/>
              </a:rPr>
              <a:t>(x),3</a:t>
            </a:r>
            <a:r>
              <a:rPr lang="en-US" altLang="he-IL" sz="2400" b="1" dirty="0">
                <a:sym typeface="Wingdings" panose="05000000000000000000" pitchFamily="2" charset="2"/>
              </a:rPr>
              <a:t> </a:t>
            </a:r>
            <a:r>
              <a:rPr lang="en-US" altLang="he-IL" sz="2400" dirty="0">
                <a:sym typeface="Wingdings" panose="05000000000000000000" pitchFamily="2" charset="2"/>
              </a:rPr>
              <a:t>are t</a:t>
            </a:r>
            <a:r>
              <a:rPr lang="en-US" altLang="he-IL" sz="2400" dirty="0"/>
              <a:t>he only writes that are </a:t>
            </a:r>
            <a:r>
              <a:rPr lang="en-US" altLang="he-IL" sz="2400" b="1" dirty="0"/>
              <a:t>causally related</a:t>
            </a:r>
            <a:r>
              <a:rPr lang="en-US" altLang="he-IL" sz="2400" dirty="0"/>
              <a:t>.</a:t>
            </a:r>
          </a:p>
        </p:txBody>
      </p:sp>
      <p:grpSp>
        <p:nvGrpSpPr>
          <p:cNvPr id="9" name="Group 28">
            <a:extLst>
              <a:ext uri="{FF2B5EF4-FFF2-40B4-BE49-F238E27FC236}">
                <a16:creationId xmlns:a16="http://schemas.microsoft.com/office/drawing/2014/main" id="{0333B645-085D-4D4C-AC23-B91BBB4B0832}"/>
              </a:ext>
            </a:extLst>
          </p:cNvPr>
          <p:cNvGrpSpPr/>
          <p:nvPr/>
        </p:nvGrpSpPr>
        <p:grpSpPr>
          <a:xfrm>
            <a:off x="2702886" y="1913029"/>
            <a:ext cx="6256458" cy="1930020"/>
            <a:chOff x="2141412" y="2464211"/>
            <a:chExt cx="6256458" cy="1930020"/>
          </a:xfrm>
        </p:grpSpPr>
        <p:grpSp>
          <p:nvGrpSpPr>
            <p:cNvPr id="10" name="Group 23">
              <a:extLst>
                <a:ext uri="{FF2B5EF4-FFF2-40B4-BE49-F238E27FC236}">
                  <a16:creationId xmlns:a16="http://schemas.microsoft.com/office/drawing/2014/main" id="{C1EF5D10-31E0-4AA0-9B42-28449871993C}"/>
                </a:ext>
              </a:extLst>
            </p:cNvPr>
            <p:cNvGrpSpPr/>
            <p:nvPr/>
          </p:nvGrpSpPr>
          <p:grpSpPr>
            <a:xfrm>
              <a:off x="2141412" y="2507691"/>
              <a:ext cx="5340933" cy="1886540"/>
              <a:chOff x="2141412" y="2507691"/>
              <a:chExt cx="5340933" cy="1886540"/>
            </a:xfrm>
          </p:grpSpPr>
          <p:cxnSp>
            <p:nvCxnSpPr>
              <p:cNvPr id="14" name="Straight Arrow Connector 13">
                <a:extLst>
                  <a:ext uri="{FF2B5EF4-FFF2-40B4-BE49-F238E27FC236}">
                    <a16:creationId xmlns:a16="http://schemas.microsoft.com/office/drawing/2014/main" id="{38126C53-E238-4530-92E7-ED1536358D04}"/>
                  </a:ext>
                </a:extLst>
              </p:cNvPr>
              <p:cNvCxnSpPr/>
              <p:nvPr/>
            </p:nvCxnSpPr>
            <p:spPr>
              <a:xfrm>
                <a:off x="2141412" y="2741627"/>
                <a:ext cx="870470" cy="422313"/>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B887EBF0-3D54-4901-8B7B-AC145D243B35}"/>
                  </a:ext>
                </a:extLst>
              </p:cNvPr>
              <p:cNvCxnSpPr/>
              <p:nvPr/>
            </p:nvCxnSpPr>
            <p:spPr>
              <a:xfrm>
                <a:off x="4054930" y="3163940"/>
                <a:ext cx="428503" cy="956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6E64BC70-3DF5-43AA-836F-CD0107FDB610}"/>
                  </a:ext>
                </a:extLst>
              </p:cNvPr>
              <p:cNvCxnSpPr/>
              <p:nvPr/>
            </p:nvCxnSpPr>
            <p:spPr>
              <a:xfrm>
                <a:off x="5493665" y="3173500"/>
                <a:ext cx="1495577" cy="1184168"/>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9">
                <a:extLst>
                  <a:ext uri="{FF2B5EF4-FFF2-40B4-BE49-F238E27FC236}">
                    <a16:creationId xmlns:a16="http://schemas.microsoft.com/office/drawing/2014/main" id="{940CD00B-E3AA-48A0-BD57-58D7961222F3}"/>
                  </a:ext>
                </a:extLst>
              </p:cNvPr>
              <p:cNvCxnSpPr/>
              <p:nvPr/>
            </p:nvCxnSpPr>
            <p:spPr>
              <a:xfrm>
                <a:off x="2141412" y="2741627"/>
                <a:ext cx="826540" cy="1058814"/>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21">
                <a:extLst>
                  <a:ext uri="{FF2B5EF4-FFF2-40B4-BE49-F238E27FC236}">
                    <a16:creationId xmlns:a16="http://schemas.microsoft.com/office/drawing/2014/main" id="{A3DA6BE9-B676-4FE8-9599-698B0B8B40F0}"/>
                  </a:ext>
                </a:extLst>
              </p:cNvPr>
              <p:cNvCxnSpPr/>
              <p:nvPr/>
            </p:nvCxnSpPr>
            <p:spPr>
              <a:xfrm>
                <a:off x="2141412" y="2768651"/>
                <a:ext cx="891627" cy="162558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26">
                <a:extLst>
                  <a:ext uri="{FF2B5EF4-FFF2-40B4-BE49-F238E27FC236}">
                    <a16:creationId xmlns:a16="http://schemas.microsoft.com/office/drawing/2014/main" id="{D0DDC457-CE1F-4D52-A21A-126A31BF8EAB}"/>
                  </a:ext>
                </a:extLst>
              </p:cNvPr>
              <p:cNvCxnSpPr/>
              <p:nvPr/>
            </p:nvCxnSpPr>
            <p:spPr>
              <a:xfrm>
                <a:off x="6757934" y="2507691"/>
                <a:ext cx="724411" cy="1029124"/>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11" name="Straight Arrow Connector 31">
              <a:extLst>
                <a:ext uri="{FF2B5EF4-FFF2-40B4-BE49-F238E27FC236}">
                  <a16:creationId xmlns:a16="http://schemas.microsoft.com/office/drawing/2014/main" id="{C59EDD56-9C11-4E40-81F6-36FBA46BDBCB}"/>
                </a:ext>
              </a:extLst>
            </p:cNvPr>
            <p:cNvCxnSpPr/>
            <p:nvPr/>
          </p:nvCxnSpPr>
          <p:spPr>
            <a:xfrm>
              <a:off x="2902557" y="2464211"/>
              <a:ext cx="2696064" cy="6627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34">
              <a:extLst>
                <a:ext uri="{FF2B5EF4-FFF2-40B4-BE49-F238E27FC236}">
                  <a16:creationId xmlns:a16="http://schemas.microsoft.com/office/drawing/2014/main" id="{E9D61220-CC46-4205-BD3E-35D3A344BEA5}"/>
                </a:ext>
              </a:extLst>
            </p:cNvPr>
            <p:cNvCxnSpPr/>
            <p:nvPr/>
          </p:nvCxnSpPr>
          <p:spPr>
            <a:xfrm>
              <a:off x="7969367" y="3754045"/>
              <a:ext cx="428503" cy="956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35">
              <a:extLst>
                <a:ext uri="{FF2B5EF4-FFF2-40B4-BE49-F238E27FC236}">
                  <a16:creationId xmlns:a16="http://schemas.microsoft.com/office/drawing/2014/main" id="{C26B4170-F45A-4031-91CE-74C26D60D345}"/>
                </a:ext>
              </a:extLst>
            </p:cNvPr>
            <p:cNvCxnSpPr/>
            <p:nvPr/>
          </p:nvCxnSpPr>
          <p:spPr>
            <a:xfrm>
              <a:off x="7964609" y="4384671"/>
              <a:ext cx="428503" cy="956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0" name="Group 30">
            <a:extLst>
              <a:ext uri="{FF2B5EF4-FFF2-40B4-BE49-F238E27FC236}">
                <a16:creationId xmlns:a16="http://schemas.microsoft.com/office/drawing/2014/main" id="{7A94F22D-0893-4EC5-9A3B-A7A8DE8D75DB}"/>
              </a:ext>
            </a:extLst>
          </p:cNvPr>
          <p:cNvGrpSpPr/>
          <p:nvPr/>
        </p:nvGrpSpPr>
        <p:grpSpPr>
          <a:xfrm>
            <a:off x="3464031" y="1905438"/>
            <a:ext cx="2696064" cy="512070"/>
            <a:chOff x="2902557" y="2456620"/>
            <a:chExt cx="2696064" cy="512070"/>
          </a:xfrm>
        </p:grpSpPr>
        <p:cxnSp>
          <p:nvCxnSpPr>
            <p:cNvPr id="21" name="Straight Arrow Connector 16">
              <a:extLst>
                <a:ext uri="{FF2B5EF4-FFF2-40B4-BE49-F238E27FC236}">
                  <a16:creationId xmlns:a16="http://schemas.microsoft.com/office/drawing/2014/main" id="{DBC13051-1A19-4BD5-9003-1B838934B20B}"/>
                </a:ext>
              </a:extLst>
            </p:cNvPr>
            <p:cNvCxnSpPr/>
            <p:nvPr/>
          </p:nvCxnSpPr>
          <p:spPr>
            <a:xfrm>
              <a:off x="2902557" y="2464211"/>
              <a:ext cx="1934919" cy="504479"/>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37">
              <a:extLst>
                <a:ext uri="{FF2B5EF4-FFF2-40B4-BE49-F238E27FC236}">
                  <a16:creationId xmlns:a16="http://schemas.microsoft.com/office/drawing/2014/main" id="{27CF1D05-DAC4-41D6-A8F4-08C1DB038C10}"/>
                </a:ext>
              </a:extLst>
            </p:cNvPr>
            <p:cNvCxnSpPr/>
            <p:nvPr/>
          </p:nvCxnSpPr>
          <p:spPr>
            <a:xfrm>
              <a:off x="2946641" y="2456620"/>
              <a:ext cx="2651980" cy="51071"/>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23" name="Rectangle 32">
            <a:extLst>
              <a:ext uri="{FF2B5EF4-FFF2-40B4-BE49-F238E27FC236}">
                <a16:creationId xmlns:a16="http://schemas.microsoft.com/office/drawing/2014/main" id="{2E811A7B-46B4-4EBD-8FFA-28D376FEDBD8}"/>
              </a:ext>
            </a:extLst>
          </p:cNvPr>
          <p:cNvSpPr/>
          <p:nvPr/>
        </p:nvSpPr>
        <p:spPr>
          <a:xfrm>
            <a:off x="1010063" y="5811028"/>
            <a:ext cx="9254210" cy="830997"/>
          </a:xfrm>
          <a:prstGeom prst="rect">
            <a:avLst/>
          </a:prstGeom>
        </p:spPr>
        <p:txBody>
          <a:bodyPr wrap="square">
            <a:spAutoFit/>
          </a:bodyPr>
          <a:lstStyle/>
          <a:p>
            <a:pPr algn="l" rtl="0"/>
            <a:r>
              <a:rPr lang="en-US" altLang="he-IL" sz="2400" dirty="0"/>
              <a:t>The above sequence of events is </a:t>
            </a:r>
            <a:r>
              <a:rPr lang="en-US" altLang="he-IL" sz="2400" b="1" dirty="0"/>
              <a:t>Causally Consistent </a:t>
            </a:r>
            <a:r>
              <a:rPr lang="en-US" altLang="he-IL" sz="2400" dirty="0"/>
              <a:t>but </a:t>
            </a:r>
            <a:r>
              <a:rPr lang="en-US" altLang="he-IL" sz="2400" b="1" dirty="0"/>
              <a:t>not</a:t>
            </a:r>
            <a:r>
              <a:rPr lang="en-US" altLang="he-IL" sz="2400" dirty="0"/>
              <a:t> </a:t>
            </a:r>
            <a:br>
              <a:rPr lang="en-US" altLang="he-IL" sz="2400" dirty="0"/>
            </a:br>
            <a:r>
              <a:rPr lang="en-US" altLang="he-IL" sz="2400" b="1" dirty="0"/>
              <a:t>Sequentially Consistent </a:t>
            </a:r>
            <a:r>
              <a:rPr lang="en-US" altLang="he-IL" sz="2400" dirty="0"/>
              <a:t>(conflicting readings of x in P3 and P4).  </a:t>
            </a:r>
          </a:p>
        </p:txBody>
      </p:sp>
    </p:spTree>
    <p:extLst>
      <p:ext uri="{BB962C8B-B14F-4D97-AF65-F5344CB8AC3E}">
        <p14:creationId xmlns:p14="http://schemas.microsoft.com/office/powerpoint/2010/main" val="2786380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par>
                                <p:cTn id="11" presetID="1" presetClass="exit" presetSubtype="0" fill="hold" nodeType="withEffect">
                                  <p:stCondLst>
                                    <p:cond delay="0"/>
                                  </p:stCondLst>
                                  <p:childTnLst>
                                    <p:set>
                                      <p:cBhvr>
                                        <p:cTn id="12" dur="1" fill="hold">
                                          <p:stCondLst>
                                            <p:cond delay="0"/>
                                          </p:stCondLst>
                                        </p:cTn>
                                        <p:tgtEl>
                                          <p:spTgt spid="9"/>
                                        </p:tgtEl>
                                        <p:attrNameLst>
                                          <p:attrName>style.visibility</p:attrName>
                                        </p:attrNameLst>
                                      </p:cBhvr>
                                      <p:to>
                                        <p:strVal val="hidden"/>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2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algn="l" rtl="0" eaLnBrk="1" hangingPunct="1"/>
            <a:r>
              <a:rPr lang="en-US" altLang="he-IL" dirty="0"/>
              <a:t>Causal Consistency – Example 2</a:t>
            </a:r>
          </a:p>
        </p:txBody>
      </p:sp>
      <p:graphicFrame>
        <p:nvGraphicFramePr>
          <p:cNvPr id="63632" name="Group 144"/>
          <p:cNvGraphicFramePr>
            <a:graphicFrameLocks noGrp="1"/>
          </p:cNvGraphicFramePr>
          <p:nvPr>
            <p:ph type="tbl" idx="1"/>
          </p:nvPr>
        </p:nvGraphicFramePr>
        <p:xfrm>
          <a:off x="2423616" y="1772827"/>
          <a:ext cx="7415335" cy="2580024"/>
        </p:xfrm>
        <a:graphic>
          <a:graphicData uri="http://schemas.openxmlformats.org/drawingml/2006/table">
            <a:tbl>
              <a:tblPr/>
              <a:tblGrid>
                <a:gridCol w="769040">
                  <a:extLst>
                    <a:ext uri="{9D8B030D-6E8A-4147-A177-3AD203B41FA5}">
                      <a16:colId xmlns:a16="http://schemas.microsoft.com/office/drawing/2014/main" val="20000"/>
                    </a:ext>
                  </a:extLst>
                </a:gridCol>
                <a:gridCol w="1329259">
                  <a:extLst>
                    <a:ext uri="{9D8B030D-6E8A-4147-A177-3AD203B41FA5}">
                      <a16:colId xmlns:a16="http://schemas.microsoft.com/office/drawing/2014/main" val="20001"/>
                    </a:ext>
                  </a:extLst>
                </a:gridCol>
                <a:gridCol w="1329259">
                  <a:extLst>
                    <a:ext uri="{9D8B030D-6E8A-4147-A177-3AD203B41FA5}">
                      <a16:colId xmlns:a16="http://schemas.microsoft.com/office/drawing/2014/main" val="20002"/>
                    </a:ext>
                  </a:extLst>
                </a:gridCol>
                <a:gridCol w="1329259">
                  <a:extLst>
                    <a:ext uri="{9D8B030D-6E8A-4147-A177-3AD203B41FA5}">
                      <a16:colId xmlns:a16="http://schemas.microsoft.com/office/drawing/2014/main" val="20003"/>
                    </a:ext>
                  </a:extLst>
                </a:gridCol>
                <a:gridCol w="1329259">
                  <a:extLst>
                    <a:ext uri="{9D8B030D-6E8A-4147-A177-3AD203B41FA5}">
                      <a16:colId xmlns:a16="http://schemas.microsoft.com/office/drawing/2014/main" val="20004"/>
                    </a:ext>
                  </a:extLst>
                </a:gridCol>
                <a:gridCol w="1329259">
                  <a:extLst>
                    <a:ext uri="{9D8B030D-6E8A-4147-A177-3AD203B41FA5}">
                      <a16:colId xmlns:a16="http://schemas.microsoft.com/office/drawing/2014/main" val="20005"/>
                    </a:ext>
                  </a:extLst>
                </a:gridCol>
              </a:tblGrid>
              <a:tr h="645006">
                <a:tc>
                  <a:txBody>
                    <a:bodyPr/>
                    <a:lstStyle/>
                    <a:p>
                      <a:pPr marL="342900" marR="0" lvl="0" indent="-342900" algn="ctr" defTabSz="914400" rtl="1" eaLnBrk="1" fontAlgn="base" latinLnBrk="0" hangingPunct="1">
                        <a:lnSpc>
                          <a:spcPct val="100000"/>
                        </a:lnSpc>
                        <a:spcBef>
                          <a:spcPct val="0"/>
                        </a:spcBef>
                        <a:spcAft>
                          <a:spcPct val="0"/>
                        </a:spcAft>
                        <a:buClrTx/>
                        <a:buSzTx/>
                        <a:buFontTx/>
                        <a:buNone/>
                        <a:tabLst/>
                      </a:pPr>
                      <a:r>
                        <a:rPr kumimoji="0" lang="en-US" sz="2900" b="1" i="0" u="none" strike="noStrike" cap="none" normalizeH="0" baseline="0" dirty="0">
                          <a:ln>
                            <a:noFill/>
                          </a:ln>
                          <a:solidFill>
                            <a:schemeClr val="tx1"/>
                          </a:solidFill>
                          <a:effectLst/>
                          <a:latin typeface="Times New Roman" pitchFamily="18" charset="0"/>
                          <a:ea typeface="Times New Roman" pitchFamily="18" charset="0"/>
                          <a:cs typeface="David" pitchFamily="2" charset="-79"/>
                        </a:rPr>
                        <a:t>P</a:t>
                      </a:r>
                      <a:r>
                        <a:rPr kumimoji="0" lang="en-US" sz="2900" b="1" i="0" u="none" strike="noStrike" cap="none" normalizeH="0" baseline="-30000" dirty="0">
                          <a:ln>
                            <a:noFill/>
                          </a:ln>
                          <a:solidFill>
                            <a:schemeClr val="tx1"/>
                          </a:solidFill>
                          <a:effectLst/>
                          <a:latin typeface="Times New Roman" pitchFamily="18" charset="0"/>
                          <a:ea typeface="Times New Roman" pitchFamily="18" charset="0"/>
                          <a:cs typeface="David" pitchFamily="2" charset="-79"/>
                        </a:rPr>
                        <a:t>1</a:t>
                      </a:r>
                      <a:endParaRPr kumimoji="0" lang="en-US" sz="4900" b="1" i="0" u="none" strike="noStrike" cap="none" normalizeH="0" baseline="0" dirty="0">
                        <a:ln>
                          <a:noFill/>
                        </a:ln>
                        <a:solidFill>
                          <a:schemeClr val="tx1"/>
                        </a:solidFill>
                        <a:effectLst/>
                        <a:latin typeface="Times New Roman" pitchFamily="18" charset="0"/>
                        <a:ea typeface="Times New Roman" pitchFamily="18" charset="0"/>
                        <a:cs typeface="David" pitchFamily="2" charset="-79"/>
                      </a:endParaRPr>
                    </a:p>
                  </a:txBody>
                  <a:tcPr marL="91441" marR="91441" marT="45707" marB="0" horzOverflow="overflow">
                    <a:lnL cap="flat">
                      <a:noFill/>
                    </a:lnL>
                    <a:lnR w="12700" cap="flat" cmpd="sng" algn="ctr">
                      <a:solidFill>
                        <a:srgbClr val="000000"/>
                      </a:solidFill>
                      <a:prstDash val="solid"/>
                      <a:round/>
                      <a:headEnd type="none" w="med" len="med"/>
                      <a:tailEnd type="triangle" w="med" len="med"/>
                    </a:lnR>
                    <a:lnT cap="flat">
                      <a:noFill/>
                    </a:lnT>
                    <a:lnB w="12700" cap="flat" cmpd="sng" algn="ctr">
                      <a:solidFill>
                        <a:srgbClr val="000000"/>
                      </a:solidFill>
                      <a:prstDash val="solid"/>
                      <a:round/>
                      <a:headEnd type="none" w="med" len="med"/>
                      <a:tailEnd type="triangle" w="med" len="med"/>
                    </a:lnB>
                    <a:lnTlToBr>
                      <a:noFill/>
                    </a:lnTlToBr>
                    <a:lnBlToTr>
                      <a:noFill/>
                    </a:lnBlToTr>
                    <a:solidFill>
                      <a:schemeClr val="bg1">
                        <a:lumMod val="85000"/>
                      </a:schemeClr>
                    </a:solidFill>
                  </a:tcPr>
                </a:tc>
                <a:tc>
                  <a:txBody>
                    <a:bodyPr/>
                    <a:lstStyle/>
                    <a:p>
                      <a:pPr marL="342900" marR="0" lvl="0" indent="-342900" algn="ctr" defTabSz="914400" rtl="1" eaLnBrk="1" fontAlgn="base" latinLnBrk="0" hangingPunct="1">
                        <a:lnSpc>
                          <a:spcPct val="100000"/>
                        </a:lnSpc>
                        <a:spcBef>
                          <a:spcPct val="0"/>
                        </a:spcBef>
                        <a:spcAft>
                          <a:spcPct val="0"/>
                        </a:spcAft>
                        <a:buClrTx/>
                        <a:buSzTx/>
                        <a:buFontTx/>
                        <a:buNone/>
                        <a:tabLst/>
                      </a:pPr>
                      <a:r>
                        <a:rPr kumimoji="0" lang="en-US" sz="2200" b="1" i="0" u="none" strike="noStrike" cap="none" normalizeH="0" baseline="0" dirty="0">
                          <a:ln>
                            <a:noFill/>
                          </a:ln>
                          <a:solidFill>
                            <a:srgbClr val="FF0000"/>
                          </a:solidFill>
                          <a:effectLst/>
                          <a:latin typeface="Times New Roman" pitchFamily="18" charset="0"/>
                          <a:ea typeface="Times New Roman" pitchFamily="18" charset="0"/>
                          <a:cs typeface="David" pitchFamily="2" charset="-79"/>
                        </a:rPr>
                        <a:t>W</a:t>
                      </a:r>
                      <a:r>
                        <a:rPr kumimoji="0" lang="en-US" sz="2200" b="1" i="0" u="none" strike="noStrike" cap="none" normalizeH="0" baseline="-30000" dirty="0">
                          <a:ln>
                            <a:noFill/>
                          </a:ln>
                          <a:solidFill>
                            <a:srgbClr val="FF0000"/>
                          </a:solidFill>
                          <a:effectLst/>
                          <a:latin typeface="Times New Roman" pitchFamily="18" charset="0"/>
                          <a:ea typeface="Times New Roman" pitchFamily="18" charset="0"/>
                          <a:cs typeface="David" pitchFamily="2" charset="-79"/>
                        </a:rPr>
                        <a:t>1</a:t>
                      </a:r>
                      <a:r>
                        <a:rPr kumimoji="0" lang="en-US" sz="2200" b="1" i="0" u="none" strike="noStrike" cap="none" normalizeH="0" baseline="0" dirty="0">
                          <a:ln>
                            <a:noFill/>
                          </a:ln>
                          <a:solidFill>
                            <a:srgbClr val="FF0000"/>
                          </a:solidFill>
                          <a:effectLst/>
                          <a:latin typeface="Times New Roman" pitchFamily="18" charset="0"/>
                          <a:ea typeface="Times New Roman" pitchFamily="18" charset="0"/>
                          <a:cs typeface="David" pitchFamily="2" charset="-79"/>
                        </a:rPr>
                        <a:t>(</a:t>
                      </a:r>
                      <a:r>
                        <a:rPr kumimoji="0" lang="en-US" sz="2200" b="1" i="1" u="none" strike="noStrike" cap="none" normalizeH="0" baseline="0" dirty="0">
                          <a:ln>
                            <a:noFill/>
                          </a:ln>
                          <a:solidFill>
                            <a:srgbClr val="FF0000"/>
                          </a:solidFill>
                          <a:effectLst/>
                          <a:latin typeface="Times New Roman" pitchFamily="18" charset="0"/>
                          <a:ea typeface="Times New Roman" pitchFamily="18" charset="0"/>
                          <a:cs typeface="David" pitchFamily="2" charset="-79"/>
                        </a:rPr>
                        <a:t>x</a:t>
                      </a:r>
                      <a:r>
                        <a:rPr kumimoji="0" lang="en-US" sz="2200" b="1" i="0" u="none" strike="noStrike" cap="none" normalizeH="0" baseline="0" dirty="0">
                          <a:ln>
                            <a:noFill/>
                          </a:ln>
                          <a:solidFill>
                            <a:srgbClr val="FF0000"/>
                          </a:solidFill>
                          <a:effectLst/>
                          <a:latin typeface="Times New Roman" pitchFamily="18" charset="0"/>
                          <a:ea typeface="Times New Roman" pitchFamily="18" charset="0"/>
                          <a:cs typeface="David" pitchFamily="2" charset="-79"/>
                        </a:rPr>
                        <a:t>),1</a:t>
                      </a:r>
                    </a:p>
                  </a:txBody>
                  <a:tcPr marL="91441" marR="91441" marT="45707" marB="0" anchor="ctr" horzOverflow="overflow">
                    <a:lnL w="12700" cap="flat" cmpd="sng" algn="ctr">
                      <a:solidFill>
                        <a:srgbClr val="000000"/>
                      </a:solidFill>
                      <a:prstDash val="solid"/>
                      <a:round/>
                      <a:headEnd type="none" w="med" len="med"/>
                      <a:tailEnd type="triangle" w="med" len="med"/>
                    </a:lnL>
                    <a:lnR w="12700" cap="flat" cmpd="sng" algn="ctr">
                      <a:solidFill>
                        <a:srgbClr val="000000"/>
                      </a:solidFill>
                      <a:prstDash val="solid"/>
                      <a:round/>
                      <a:headEnd type="none" w="med" len="med"/>
                      <a:tailEnd type="triangle" w="med" len="med"/>
                    </a:lnR>
                    <a:lnT cap="flat">
                      <a:noFill/>
                    </a:lnT>
                    <a:lnB w="12700" cap="flat" cmpd="sng" algn="ctr">
                      <a:solidFill>
                        <a:srgbClr val="000000"/>
                      </a:solidFill>
                      <a:prstDash val="solid"/>
                      <a:round/>
                      <a:headEnd type="none" w="med" len="med"/>
                      <a:tailEnd type="triangl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endParaRPr kumimoji="0" lang="en-US" sz="2200" b="1" i="0" u="none" strike="noStrike" cap="none" normalizeH="0" baseline="0" dirty="0">
                        <a:ln>
                          <a:noFill/>
                        </a:ln>
                        <a:solidFill>
                          <a:schemeClr val="tx1"/>
                        </a:solidFill>
                        <a:effectLst/>
                        <a:latin typeface="Times New Roman" pitchFamily="18" charset="0"/>
                        <a:cs typeface="Times New Roman" pitchFamily="18" charset="0"/>
                      </a:endParaRPr>
                    </a:p>
                  </a:txBody>
                  <a:tcPr marL="91441" marR="91441" marT="45707" marB="0" anchor="ctr" horzOverflow="overflow">
                    <a:lnL w="12700" cap="flat" cmpd="sng" algn="ctr">
                      <a:solidFill>
                        <a:srgbClr val="000000"/>
                      </a:solidFill>
                      <a:prstDash val="solid"/>
                      <a:round/>
                      <a:headEnd type="none" w="med" len="med"/>
                      <a:tailEnd type="triangle" w="med" len="med"/>
                    </a:lnL>
                    <a:lnR w="12700" cap="flat" cmpd="sng" algn="ctr">
                      <a:solidFill>
                        <a:srgbClr val="000000"/>
                      </a:solidFill>
                      <a:prstDash val="solid"/>
                      <a:round/>
                      <a:headEnd type="none" w="med" len="med"/>
                      <a:tailEnd type="triangle" w="med" len="med"/>
                    </a:lnR>
                    <a:lnT cap="flat">
                      <a:noFill/>
                    </a:lnT>
                    <a:lnB w="12700" cap="flat" cmpd="sng" algn="ctr">
                      <a:solidFill>
                        <a:srgbClr val="000000"/>
                      </a:solidFill>
                      <a:prstDash val="solid"/>
                      <a:round/>
                      <a:headEnd type="none" w="med" len="med"/>
                      <a:tailEnd type="triangle" w="med" len="med"/>
                    </a:lnB>
                    <a:lnTlToBr>
                      <a:noFill/>
                    </a:lnTlToBr>
                    <a:lnBlToTr>
                      <a:noFill/>
                    </a:lnBlToTr>
                    <a:noFill/>
                  </a:tcPr>
                </a:tc>
                <a:tc>
                  <a:txBody>
                    <a:bodyPr/>
                    <a:lstStyle/>
                    <a:p>
                      <a:pPr algn="ctr"/>
                      <a:endParaRPr lang="he-IL" sz="2200" dirty="0"/>
                    </a:p>
                  </a:txBody>
                  <a:tcPr marL="91441" marR="91441" marT="45707" marB="0" anchor="ctr" horzOverflow="overflow">
                    <a:lnL w="12700" cap="flat" cmpd="sng" algn="ctr">
                      <a:solidFill>
                        <a:srgbClr val="000000"/>
                      </a:solidFill>
                      <a:prstDash val="solid"/>
                      <a:round/>
                      <a:headEnd type="none" w="med" len="med"/>
                      <a:tailEnd type="triangle" w="med" len="med"/>
                    </a:lnL>
                    <a:lnR w="12700" cap="flat" cmpd="sng" algn="ctr">
                      <a:solidFill>
                        <a:srgbClr val="000000"/>
                      </a:solidFill>
                      <a:prstDash val="solid"/>
                      <a:round/>
                      <a:headEnd type="none" w="med" len="med"/>
                      <a:tailEnd type="triangle" w="med" len="med"/>
                    </a:lnR>
                    <a:lnT cap="flat">
                      <a:noFill/>
                    </a:lnT>
                    <a:lnB w="12700" cap="flat" cmpd="sng" algn="ctr">
                      <a:solidFill>
                        <a:srgbClr val="000000"/>
                      </a:solidFill>
                      <a:prstDash val="solid"/>
                      <a:round/>
                      <a:headEnd type="none" w="med" len="med"/>
                      <a:tailEnd type="triangle" w="med" len="med"/>
                    </a:lnB>
                    <a:lnTlToBr>
                      <a:noFill/>
                    </a:lnTlToBr>
                    <a:lnBlToTr>
                      <a:noFill/>
                    </a:lnBlToTr>
                    <a:noFill/>
                  </a:tcPr>
                </a:tc>
                <a:tc>
                  <a:txBody>
                    <a:bodyPr/>
                    <a:lstStyle/>
                    <a:p>
                      <a:pPr algn="ctr"/>
                      <a:endParaRPr lang="he-IL" sz="2200"/>
                    </a:p>
                  </a:txBody>
                  <a:tcPr marL="91441" marR="91441" marT="45707" marB="0" anchor="ctr" horzOverflow="overflow">
                    <a:lnL w="12700" cap="flat" cmpd="sng" algn="ctr">
                      <a:solidFill>
                        <a:srgbClr val="000000"/>
                      </a:solidFill>
                      <a:prstDash val="solid"/>
                      <a:round/>
                      <a:headEnd type="none" w="med" len="med"/>
                      <a:tailEnd type="triangle" w="med" len="med"/>
                    </a:lnL>
                    <a:lnR w="12700" cap="flat" cmpd="sng" algn="ctr">
                      <a:solidFill>
                        <a:srgbClr val="000000"/>
                      </a:solidFill>
                      <a:prstDash val="solid"/>
                      <a:round/>
                      <a:headEnd type="none" w="med" len="med"/>
                      <a:tailEnd type="triangle" w="med" len="med"/>
                    </a:lnR>
                    <a:lnT cap="flat">
                      <a:noFill/>
                    </a:lnT>
                    <a:lnB w="12700" cap="flat" cmpd="sng" algn="ctr">
                      <a:solidFill>
                        <a:srgbClr val="000000"/>
                      </a:solidFill>
                      <a:prstDash val="solid"/>
                      <a:round/>
                      <a:headEnd type="none" w="med" len="med"/>
                      <a:tailEnd type="triangle" w="med" len="med"/>
                    </a:lnB>
                    <a:lnTlToBr>
                      <a:noFill/>
                    </a:lnTlToBr>
                    <a:lnBlToTr>
                      <a:noFill/>
                    </a:lnBlToTr>
                    <a:noFill/>
                  </a:tcPr>
                </a:tc>
                <a:tc>
                  <a:txBody>
                    <a:bodyPr/>
                    <a:lstStyle/>
                    <a:p>
                      <a:pPr algn="ctr"/>
                      <a:endParaRPr lang="he-IL" sz="2200" dirty="0"/>
                    </a:p>
                  </a:txBody>
                  <a:tcPr marL="91441" marR="91441" marT="45707" marB="0" anchor="ctr" horzOverflow="overflow">
                    <a:lnL w="12700" cap="flat" cmpd="sng" algn="ctr">
                      <a:solidFill>
                        <a:srgbClr val="000000"/>
                      </a:solidFill>
                      <a:prstDash val="solid"/>
                      <a:round/>
                      <a:headEnd type="none" w="med" len="med"/>
                      <a:tailEnd type="triangle" w="med" len="med"/>
                    </a:lnL>
                    <a:lnR cap="flat">
                      <a:noFill/>
                    </a:lnR>
                    <a:lnT cap="flat">
                      <a:noFill/>
                    </a:lnT>
                    <a:lnB w="12700" cap="flat" cmpd="sng" algn="ctr">
                      <a:solidFill>
                        <a:srgbClr val="000000"/>
                      </a:solidFill>
                      <a:prstDash val="solid"/>
                      <a:round/>
                      <a:headEnd type="none" w="med" len="med"/>
                      <a:tailEnd type="triangle" w="med" len="med"/>
                    </a:lnB>
                    <a:lnTlToBr>
                      <a:noFill/>
                    </a:lnTlToBr>
                    <a:lnBlToTr>
                      <a:noFill/>
                    </a:lnBlToTr>
                    <a:noFill/>
                  </a:tcPr>
                </a:tc>
                <a:extLst>
                  <a:ext uri="{0D108BD9-81ED-4DB2-BD59-A6C34878D82A}">
                    <a16:rowId xmlns:a16="http://schemas.microsoft.com/office/drawing/2014/main" val="10000"/>
                  </a:ext>
                </a:extLst>
              </a:tr>
              <a:tr h="645006">
                <a:tc>
                  <a:txBody>
                    <a:bodyPr/>
                    <a:lstStyle/>
                    <a:p>
                      <a:pPr marL="342900" marR="0" lvl="0" indent="-342900" algn="ctr" defTabSz="914400" rtl="1" eaLnBrk="1" fontAlgn="base" latinLnBrk="0" hangingPunct="1">
                        <a:lnSpc>
                          <a:spcPct val="100000"/>
                        </a:lnSpc>
                        <a:spcBef>
                          <a:spcPct val="0"/>
                        </a:spcBef>
                        <a:spcAft>
                          <a:spcPct val="0"/>
                        </a:spcAft>
                        <a:buClrTx/>
                        <a:buSzTx/>
                        <a:buFontTx/>
                        <a:buNone/>
                        <a:tabLst/>
                      </a:pPr>
                      <a:r>
                        <a:rPr kumimoji="0" lang="en-US" sz="2900" b="1" i="0" u="none" strike="noStrike" cap="none" normalizeH="0" baseline="0" dirty="0">
                          <a:ln>
                            <a:noFill/>
                          </a:ln>
                          <a:solidFill>
                            <a:schemeClr val="tx1"/>
                          </a:solidFill>
                          <a:effectLst/>
                          <a:latin typeface="Times New Roman" pitchFamily="18" charset="0"/>
                          <a:ea typeface="Times New Roman" pitchFamily="18" charset="0"/>
                          <a:cs typeface="David" pitchFamily="2" charset="-79"/>
                        </a:rPr>
                        <a:t>P</a:t>
                      </a:r>
                      <a:r>
                        <a:rPr kumimoji="0" lang="en-US" sz="2900" b="1" i="0" u="none" strike="noStrike" cap="none" normalizeH="0" baseline="-30000" dirty="0">
                          <a:ln>
                            <a:noFill/>
                          </a:ln>
                          <a:solidFill>
                            <a:schemeClr val="tx1"/>
                          </a:solidFill>
                          <a:effectLst/>
                          <a:latin typeface="Times New Roman" pitchFamily="18" charset="0"/>
                          <a:ea typeface="Times New Roman" pitchFamily="18" charset="0"/>
                          <a:cs typeface="David" pitchFamily="2" charset="-79"/>
                        </a:rPr>
                        <a:t>2</a:t>
                      </a:r>
                      <a:endParaRPr kumimoji="0" lang="en-US" sz="4900" b="1" i="0" u="none" strike="noStrike" cap="none" normalizeH="0" baseline="0" dirty="0">
                        <a:ln>
                          <a:noFill/>
                        </a:ln>
                        <a:solidFill>
                          <a:schemeClr val="tx1"/>
                        </a:solidFill>
                        <a:effectLst/>
                        <a:latin typeface="Times New Roman" pitchFamily="18" charset="0"/>
                        <a:ea typeface="Times New Roman" pitchFamily="18" charset="0"/>
                        <a:cs typeface="David" pitchFamily="2" charset="-79"/>
                      </a:endParaRPr>
                    </a:p>
                  </a:txBody>
                  <a:tcPr marL="91441" marR="91441" marT="45707" marB="0" horzOverflow="overflow">
                    <a:lnL cap="flat">
                      <a:noFill/>
                    </a:lnL>
                    <a:lnR w="12700" cap="flat" cmpd="sng" algn="ctr">
                      <a:solidFill>
                        <a:srgbClr val="000000"/>
                      </a:solidFill>
                      <a:prstDash val="solid"/>
                      <a:round/>
                      <a:headEnd type="none" w="med" len="med"/>
                      <a:tailEnd type="triangle" w="med" len="med"/>
                    </a:lnR>
                    <a:lnT w="12700" cap="flat" cmpd="sng" algn="ctr">
                      <a:solidFill>
                        <a:srgbClr val="000000"/>
                      </a:solidFill>
                      <a:prstDash val="solid"/>
                      <a:round/>
                      <a:headEnd type="none" w="med" len="med"/>
                      <a:tailEnd type="triangle" w="med" len="med"/>
                    </a:lnT>
                    <a:lnB w="12700" cap="flat" cmpd="sng" algn="ctr">
                      <a:solidFill>
                        <a:srgbClr val="000000"/>
                      </a:solidFill>
                      <a:prstDash val="solid"/>
                      <a:round/>
                      <a:headEnd type="none" w="med" len="med"/>
                      <a:tailEnd type="triangle" w="med" len="med"/>
                    </a:lnB>
                    <a:lnTlToBr>
                      <a:noFill/>
                    </a:lnTlToBr>
                    <a:lnBlToTr>
                      <a:noFill/>
                    </a:lnBlToTr>
                    <a:solidFill>
                      <a:schemeClr val="bg1">
                        <a:lumMod val="85000"/>
                      </a:schemeClr>
                    </a:solid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endParaRPr kumimoji="0" lang="en-US" sz="2200" b="1" i="0" u="none" strike="noStrike" cap="none" normalizeH="0" baseline="0" dirty="0">
                        <a:ln>
                          <a:noFill/>
                        </a:ln>
                        <a:solidFill>
                          <a:schemeClr val="tx1"/>
                        </a:solidFill>
                        <a:effectLst/>
                        <a:latin typeface="Times New Roman" pitchFamily="18" charset="0"/>
                        <a:cs typeface="Times New Roman" pitchFamily="18" charset="0"/>
                      </a:endParaRPr>
                    </a:p>
                  </a:txBody>
                  <a:tcPr marL="91441" marR="91441" marT="45707" marB="0" anchor="ctr" horzOverflow="overflow">
                    <a:lnL w="12700" cap="flat" cmpd="sng" algn="ctr">
                      <a:solidFill>
                        <a:srgbClr val="000000"/>
                      </a:solidFill>
                      <a:prstDash val="solid"/>
                      <a:round/>
                      <a:headEnd type="none" w="med" len="med"/>
                      <a:tailEnd type="triangle" w="med" len="med"/>
                    </a:lnL>
                    <a:lnR w="12700" cap="flat" cmpd="sng" algn="ctr">
                      <a:solidFill>
                        <a:srgbClr val="000000"/>
                      </a:solidFill>
                      <a:prstDash val="solid"/>
                      <a:round/>
                      <a:headEnd type="none" w="med" len="med"/>
                      <a:tailEnd type="triangle" w="med" len="med"/>
                    </a:lnR>
                    <a:lnT w="12700" cap="flat" cmpd="sng" algn="ctr">
                      <a:solidFill>
                        <a:srgbClr val="000000"/>
                      </a:solidFill>
                      <a:prstDash val="solid"/>
                      <a:round/>
                      <a:headEnd type="none" w="med" len="med"/>
                      <a:tailEnd type="triangle" w="med" len="med"/>
                    </a:lnT>
                    <a:lnB w="12700" cap="flat" cmpd="sng" algn="ctr">
                      <a:solidFill>
                        <a:srgbClr val="000000"/>
                      </a:solidFill>
                      <a:prstDash val="solid"/>
                      <a:round/>
                      <a:headEnd type="none" w="med" len="med"/>
                      <a:tailEnd type="triangle" w="med" len="med"/>
                    </a:lnB>
                    <a:lnTlToBr>
                      <a:noFill/>
                    </a:lnTlToBr>
                    <a:lnBlToTr>
                      <a:noFill/>
                    </a:lnBlToTr>
                    <a:noFill/>
                  </a:tcPr>
                </a:tc>
                <a:tc>
                  <a:txBody>
                    <a:bodyPr/>
                    <a:lstStyle/>
                    <a:p>
                      <a:pPr marL="342900" marR="0" lvl="0" indent="-342900" algn="ctr" defTabSz="914400" rtl="1" eaLnBrk="1" fontAlgn="base" latinLnBrk="0" hangingPunct="1">
                        <a:lnSpc>
                          <a:spcPct val="100000"/>
                        </a:lnSpc>
                        <a:spcBef>
                          <a:spcPct val="0"/>
                        </a:spcBef>
                        <a:spcAft>
                          <a:spcPct val="0"/>
                        </a:spcAft>
                        <a:buClrTx/>
                        <a:buSzTx/>
                        <a:buFontTx/>
                        <a:buNone/>
                        <a:tabLst/>
                      </a:pPr>
                      <a:r>
                        <a:rPr kumimoji="0" lang="en-US" sz="2200" b="1" i="0" u="none" strike="noStrike" cap="none" normalizeH="0" baseline="0" dirty="0">
                          <a:ln>
                            <a:noFill/>
                          </a:ln>
                          <a:solidFill>
                            <a:schemeClr val="tx1"/>
                          </a:solidFill>
                          <a:effectLst/>
                          <a:latin typeface="Times New Roman" pitchFamily="18" charset="0"/>
                          <a:ea typeface="Times New Roman" pitchFamily="18" charset="0"/>
                          <a:cs typeface="David" pitchFamily="2" charset="-79"/>
                        </a:rPr>
                        <a:t>R</a:t>
                      </a:r>
                      <a:r>
                        <a:rPr kumimoji="0" lang="en-US" sz="2200" b="1" i="0" u="none" strike="noStrike" cap="none" normalizeH="0" baseline="-30000" dirty="0">
                          <a:ln>
                            <a:noFill/>
                          </a:ln>
                          <a:solidFill>
                            <a:schemeClr val="tx1"/>
                          </a:solidFill>
                          <a:effectLst/>
                          <a:latin typeface="Times New Roman" pitchFamily="18" charset="0"/>
                          <a:ea typeface="Times New Roman" pitchFamily="18" charset="0"/>
                          <a:cs typeface="David" pitchFamily="2" charset="-79"/>
                        </a:rPr>
                        <a:t>2</a:t>
                      </a:r>
                      <a:r>
                        <a:rPr kumimoji="0" lang="en-US" sz="2200" b="1" i="0" u="none" strike="noStrike" cap="none" normalizeH="0" baseline="0" dirty="0">
                          <a:ln>
                            <a:noFill/>
                          </a:ln>
                          <a:solidFill>
                            <a:schemeClr val="tx1"/>
                          </a:solidFill>
                          <a:effectLst/>
                          <a:latin typeface="Times New Roman" pitchFamily="18" charset="0"/>
                          <a:ea typeface="Times New Roman" pitchFamily="18" charset="0"/>
                          <a:cs typeface="David" pitchFamily="2" charset="-79"/>
                        </a:rPr>
                        <a:t>(</a:t>
                      </a:r>
                      <a:r>
                        <a:rPr kumimoji="0" lang="en-US" sz="2200" b="1" i="1" u="none" strike="noStrike" cap="none" normalizeH="0" baseline="0" dirty="0">
                          <a:ln>
                            <a:noFill/>
                          </a:ln>
                          <a:solidFill>
                            <a:schemeClr val="tx1"/>
                          </a:solidFill>
                          <a:effectLst/>
                          <a:latin typeface="Times New Roman" pitchFamily="18" charset="0"/>
                          <a:ea typeface="Times New Roman" pitchFamily="18" charset="0"/>
                          <a:cs typeface="David" pitchFamily="2" charset="-79"/>
                        </a:rPr>
                        <a:t>x</a:t>
                      </a:r>
                      <a:r>
                        <a:rPr kumimoji="0" lang="en-US" sz="2200" b="1" i="0" u="none" strike="noStrike" cap="none" normalizeH="0" baseline="0" dirty="0">
                          <a:ln>
                            <a:noFill/>
                          </a:ln>
                          <a:solidFill>
                            <a:schemeClr val="tx1"/>
                          </a:solidFill>
                          <a:effectLst/>
                          <a:latin typeface="Times New Roman" pitchFamily="18" charset="0"/>
                          <a:ea typeface="Times New Roman" pitchFamily="18" charset="0"/>
                          <a:cs typeface="David" pitchFamily="2" charset="-79"/>
                        </a:rPr>
                        <a:t>),1</a:t>
                      </a:r>
                    </a:p>
                  </a:txBody>
                  <a:tcPr marL="91441" marR="91441" marT="45707" marB="0" anchor="ctr" horzOverflow="overflow">
                    <a:lnL w="12700" cap="flat" cmpd="sng" algn="ctr">
                      <a:solidFill>
                        <a:srgbClr val="000000"/>
                      </a:solidFill>
                      <a:prstDash val="solid"/>
                      <a:round/>
                      <a:headEnd type="none" w="med" len="med"/>
                      <a:tailEnd type="triangle" w="med" len="med"/>
                    </a:lnL>
                    <a:lnR w="12700" cap="flat" cmpd="sng" algn="ctr">
                      <a:solidFill>
                        <a:srgbClr val="000000"/>
                      </a:solidFill>
                      <a:prstDash val="solid"/>
                      <a:round/>
                      <a:headEnd type="none" w="med" len="med"/>
                      <a:tailEnd type="triangle" w="med" len="med"/>
                    </a:lnR>
                    <a:lnT w="12700" cap="flat" cmpd="sng" algn="ctr">
                      <a:solidFill>
                        <a:srgbClr val="000000"/>
                      </a:solidFill>
                      <a:prstDash val="solid"/>
                      <a:round/>
                      <a:headEnd type="none" w="med" len="med"/>
                      <a:tailEnd type="triangle" w="med" len="med"/>
                    </a:lnT>
                    <a:lnB w="12700" cap="flat" cmpd="sng" algn="ctr">
                      <a:solidFill>
                        <a:srgbClr val="000000"/>
                      </a:solidFill>
                      <a:prstDash val="solid"/>
                      <a:round/>
                      <a:headEnd type="none" w="med" len="med"/>
                      <a:tailEnd type="triangle" w="med" len="med"/>
                    </a:lnB>
                    <a:lnTlToBr>
                      <a:noFill/>
                    </a:lnTlToBr>
                    <a:lnBlToTr>
                      <a:noFill/>
                    </a:lnBlToTr>
                    <a:noFill/>
                  </a:tcPr>
                </a:tc>
                <a:tc>
                  <a:txBody>
                    <a:bodyPr/>
                    <a:lstStyle/>
                    <a:p>
                      <a:pPr marL="342900" marR="0" lvl="0" indent="-342900" algn="ctr" defTabSz="914400" rtl="1" eaLnBrk="1" fontAlgn="base" latinLnBrk="0" hangingPunct="1">
                        <a:lnSpc>
                          <a:spcPct val="100000"/>
                        </a:lnSpc>
                        <a:spcBef>
                          <a:spcPct val="0"/>
                        </a:spcBef>
                        <a:spcAft>
                          <a:spcPct val="0"/>
                        </a:spcAft>
                        <a:buClrTx/>
                        <a:buSzTx/>
                        <a:buFontTx/>
                        <a:buNone/>
                        <a:tabLst/>
                      </a:pPr>
                      <a:r>
                        <a:rPr kumimoji="0" lang="en-US" sz="2200" b="1" i="0" u="none" strike="noStrike" cap="none" normalizeH="0" baseline="0" dirty="0">
                          <a:ln>
                            <a:noFill/>
                          </a:ln>
                          <a:solidFill>
                            <a:srgbClr val="FF0000"/>
                          </a:solidFill>
                          <a:effectLst/>
                          <a:latin typeface="Times New Roman" pitchFamily="18" charset="0"/>
                          <a:ea typeface="Times New Roman" pitchFamily="18" charset="0"/>
                          <a:cs typeface="David" pitchFamily="2" charset="-79"/>
                        </a:rPr>
                        <a:t>W</a:t>
                      </a:r>
                      <a:r>
                        <a:rPr kumimoji="0" lang="en-US" sz="2200" b="1" i="0" u="none" strike="noStrike" cap="none" normalizeH="0" baseline="-30000" dirty="0">
                          <a:ln>
                            <a:noFill/>
                          </a:ln>
                          <a:solidFill>
                            <a:srgbClr val="FF0000"/>
                          </a:solidFill>
                          <a:effectLst/>
                          <a:latin typeface="Times New Roman" pitchFamily="18" charset="0"/>
                          <a:ea typeface="Times New Roman" pitchFamily="18" charset="0"/>
                          <a:cs typeface="David" pitchFamily="2" charset="-79"/>
                        </a:rPr>
                        <a:t>2</a:t>
                      </a:r>
                      <a:r>
                        <a:rPr kumimoji="0" lang="en-US" sz="2200" b="1" i="0" u="none" strike="noStrike" cap="none" normalizeH="0" baseline="0" dirty="0">
                          <a:ln>
                            <a:noFill/>
                          </a:ln>
                          <a:solidFill>
                            <a:srgbClr val="FF0000"/>
                          </a:solidFill>
                          <a:effectLst/>
                          <a:latin typeface="Times New Roman" pitchFamily="18" charset="0"/>
                          <a:ea typeface="Times New Roman" pitchFamily="18" charset="0"/>
                          <a:cs typeface="David" pitchFamily="2" charset="-79"/>
                        </a:rPr>
                        <a:t>(</a:t>
                      </a:r>
                      <a:r>
                        <a:rPr kumimoji="0" lang="en-US" sz="2200" b="1" i="1" u="none" strike="noStrike" cap="none" normalizeH="0" baseline="0" dirty="0">
                          <a:ln>
                            <a:noFill/>
                          </a:ln>
                          <a:solidFill>
                            <a:srgbClr val="FF0000"/>
                          </a:solidFill>
                          <a:effectLst/>
                          <a:latin typeface="Times New Roman" pitchFamily="18" charset="0"/>
                          <a:ea typeface="Times New Roman" pitchFamily="18" charset="0"/>
                          <a:cs typeface="David" pitchFamily="2" charset="-79"/>
                        </a:rPr>
                        <a:t>x</a:t>
                      </a:r>
                      <a:r>
                        <a:rPr kumimoji="0" lang="en-US" sz="2200" b="1" i="0" u="none" strike="noStrike" cap="none" normalizeH="0" baseline="0" dirty="0">
                          <a:ln>
                            <a:noFill/>
                          </a:ln>
                          <a:solidFill>
                            <a:srgbClr val="FF0000"/>
                          </a:solidFill>
                          <a:effectLst/>
                          <a:latin typeface="Times New Roman" pitchFamily="18" charset="0"/>
                          <a:ea typeface="Times New Roman" pitchFamily="18" charset="0"/>
                          <a:cs typeface="David" pitchFamily="2" charset="-79"/>
                        </a:rPr>
                        <a:t>),2</a:t>
                      </a:r>
                    </a:p>
                  </a:txBody>
                  <a:tcPr marL="91441" marR="91441" marT="45707" marB="0" anchor="ctr" horzOverflow="overflow">
                    <a:lnL w="12700" cap="flat" cmpd="sng" algn="ctr">
                      <a:solidFill>
                        <a:srgbClr val="000000"/>
                      </a:solidFill>
                      <a:prstDash val="solid"/>
                      <a:round/>
                      <a:headEnd type="none" w="med" len="med"/>
                      <a:tailEnd type="triangle" w="med" len="med"/>
                    </a:lnL>
                    <a:lnR w="12700" cap="flat" cmpd="sng" algn="ctr">
                      <a:solidFill>
                        <a:srgbClr val="000000"/>
                      </a:solidFill>
                      <a:prstDash val="solid"/>
                      <a:round/>
                      <a:headEnd type="none" w="med" len="med"/>
                      <a:tailEnd type="triangle" w="med" len="med"/>
                    </a:lnR>
                    <a:lnT w="12700" cap="flat" cmpd="sng" algn="ctr">
                      <a:solidFill>
                        <a:srgbClr val="000000"/>
                      </a:solidFill>
                      <a:prstDash val="solid"/>
                      <a:round/>
                      <a:headEnd type="none" w="med" len="med"/>
                      <a:tailEnd type="triangle" w="med" len="med"/>
                    </a:lnT>
                    <a:lnB w="12700" cap="flat" cmpd="sng" algn="ctr">
                      <a:solidFill>
                        <a:srgbClr val="000000"/>
                      </a:solidFill>
                      <a:prstDash val="solid"/>
                      <a:round/>
                      <a:headEnd type="none" w="med" len="med"/>
                      <a:tailEnd type="triangle" w="med" len="med"/>
                    </a:lnB>
                    <a:lnTlToBr>
                      <a:noFill/>
                    </a:lnTlToBr>
                    <a:lnBlToTr>
                      <a:noFill/>
                    </a:lnBlToTr>
                    <a:noFill/>
                  </a:tcPr>
                </a:tc>
                <a:tc>
                  <a:txBody>
                    <a:bodyPr/>
                    <a:lstStyle/>
                    <a:p>
                      <a:pPr algn="ctr"/>
                      <a:endParaRPr lang="he-IL" sz="2200" dirty="0"/>
                    </a:p>
                  </a:txBody>
                  <a:tcPr marL="91441" marR="91441" marT="45707" marB="0" anchor="ctr" horzOverflow="overflow">
                    <a:lnL w="12700" cap="flat" cmpd="sng" algn="ctr">
                      <a:solidFill>
                        <a:srgbClr val="000000"/>
                      </a:solidFill>
                      <a:prstDash val="solid"/>
                      <a:round/>
                      <a:headEnd type="none" w="med" len="med"/>
                      <a:tailEnd type="triangle" w="med" len="med"/>
                    </a:lnL>
                    <a:lnR w="12700" cap="flat" cmpd="sng" algn="ctr">
                      <a:solidFill>
                        <a:srgbClr val="000000"/>
                      </a:solidFill>
                      <a:prstDash val="solid"/>
                      <a:round/>
                      <a:headEnd type="none" w="med" len="med"/>
                      <a:tailEnd type="triangle" w="med" len="med"/>
                    </a:lnR>
                    <a:lnT w="12700" cap="flat" cmpd="sng" algn="ctr">
                      <a:solidFill>
                        <a:srgbClr val="000000"/>
                      </a:solidFill>
                      <a:prstDash val="solid"/>
                      <a:round/>
                      <a:headEnd type="none" w="med" len="med"/>
                      <a:tailEnd type="triangle" w="med" len="med"/>
                    </a:lnT>
                    <a:lnB w="12700" cap="flat" cmpd="sng" algn="ctr">
                      <a:solidFill>
                        <a:srgbClr val="000000"/>
                      </a:solidFill>
                      <a:prstDash val="solid"/>
                      <a:round/>
                      <a:headEnd type="none" w="med" len="med"/>
                      <a:tailEnd type="triangle" w="med" len="med"/>
                    </a:lnB>
                    <a:lnTlToBr>
                      <a:noFill/>
                    </a:lnTlToBr>
                    <a:lnBlToTr>
                      <a:noFill/>
                    </a:lnBlToTr>
                    <a:noFill/>
                  </a:tcPr>
                </a:tc>
                <a:tc>
                  <a:txBody>
                    <a:bodyPr/>
                    <a:lstStyle/>
                    <a:p>
                      <a:pPr algn="ctr"/>
                      <a:endParaRPr lang="he-IL" sz="2200" dirty="0"/>
                    </a:p>
                  </a:txBody>
                  <a:tcPr marL="91441" marR="91441" marT="45707" marB="0" anchor="ctr" horzOverflow="overflow">
                    <a:lnL w="12700" cap="flat" cmpd="sng" algn="ctr">
                      <a:solidFill>
                        <a:srgbClr val="000000"/>
                      </a:solidFill>
                      <a:prstDash val="solid"/>
                      <a:round/>
                      <a:headEnd type="none" w="med" len="med"/>
                      <a:tailEnd type="triangle" w="med" len="med"/>
                    </a:lnL>
                    <a:lnR cap="flat">
                      <a:noFill/>
                    </a:lnR>
                    <a:lnT w="12700" cap="flat" cmpd="sng" algn="ctr">
                      <a:solidFill>
                        <a:srgbClr val="000000"/>
                      </a:solidFill>
                      <a:prstDash val="solid"/>
                      <a:round/>
                      <a:headEnd type="none" w="med" len="med"/>
                      <a:tailEnd type="triangle" w="med" len="med"/>
                    </a:lnT>
                    <a:lnB w="12700" cap="flat" cmpd="sng" algn="ctr">
                      <a:solidFill>
                        <a:srgbClr val="000000"/>
                      </a:solidFill>
                      <a:prstDash val="solid"/>
                      <a:round/>
                      <a:headEnd type="none" w="med" len="med"/>
                      <a:tailEnd type="triangle" w="med" len="med"/>
                    </a:lnB>
                    <a:lnTlToBr>
                      <a:noFill/>
                    </a:lnTlToBr>
                    <a:lnBlToTr>
                      <a:noFill/>
                    </a:lnBlToTr>
                    <a:noFill/>
                  </a:tcPr>
                </a:tc>
                <a:extLst>
                  <a:ext uri="{0D108BD9-81ED-4DB2-BD59-A6C34878D82A}">
                    <a16:rowId xmlns:a16="http://schemas.microsoft.com/office/drawing/2014/main" val="10001"/>
                  </a:ext>
                </a:extLst>
              </a:tr>
              <a:tr h="645006">
                <a:tc>
                  <a:txBody>
                    <a:bodyPr/>
                    <a:lstStyle/>
                    <a:p>
                      <a:pPr marL="342900" marR="0" lvl="0" indent="-342900" algn="ctr" defTabSz="914400" rtl="1" eaLnBrk="1" fontAlgn="base" latinLnBrk="0" hangingPunct="1">
                        <a:lnSpc>
                          <a:spcPct val="100000"/>
                        </a:lnSpc>
                        <a:spcBef>
                          <a:spcPct val="0"/>
                        </a:spcBef>
                        <a:spcAft>
                          <a:spcPct val="0"/>
                        </a:spcAft>
                        <a:buClrTx/>
                        <a:buSzTx/>
                        <a:buFontTx/>
                        <a:buNone/>
                        <a:tabLst/>
                      </a:pPr>
                      <a:r>
                        <a:rPr kumimoji="0" lang="en-US" sz="2900" b="1" i="0" u="none" strike="noStrike" cap="none" normalizeH="0" baseline="0" dirty="0">
                          <a:ln>
                            <a:noFill/>
                          </a:ln>
                          <a:solidFill>
                            <a:schemeClr val="tx1"/>
                          </a:solidFill>
                          <a:effectLst/>
                          <a:latin typeface="Times New Roman" pitchFamily="18" charset="0"/>
                          <a:ea typeface="Times New Roman" pitchFamily="18" charset="0"/>
                          <a:cs typeface="David" pitchFamily="2" charset="-79"/>
                        </a:rPr>
                        <a:t>P</a:t>
                      </a:r>
                      <a:r>
                        <a:rPr kumimoji="0" lang="en-US" sz="2900" b="1" i="0" u="none" strike="noStrike" cap="none" normalizeH="0" baseline="-30000" dirty="0">
                          <a:ln>
                            <a:noFill/>
                          </a:ln>
                          <a:solidFill>
                            <a:schemeClr val="tx1"/>
                          </a:solidFill>
                          <a:effectLst/>
                          <a:latin typeface="Times New Roman" pitchFamily="18" charset="0"/>
                          <a:ea typeface="Times New Roman" pitchFamily="18" charset="0"/>
                          <a:cs typeface="David" pitchFamily="2" charset="-79"/>
                        </a:rPr>
                        <a:t>3</a:t>
                      </a:r>
                      <a:endParaRPr kumimoji="0" lang="en-US" sz="4900" b="1" i="0" u="none" strike="noStrike" cap="none" normalizeH="0" baseline="0" dirty="0">
                        <a:ln>
                          <a:noFill/>
                        </a:ln>
                        <a:solidFill>
                          <a:schemeClr val="tx1"/>
                        </a:solidFill>
                        <a:effectLst/>
                        <a:latin typeface="Times New Roman" pitchFamily="18" charset="0"/>
                        <a:ea typeface="Times New Roman" pitchFamily="18" charset="0"/>
                        <a:cs typeface="David" pitchFamily="2" charset="-79"/>
                      </a:endParaRPr>
                    </a:p>
                  </a:txBody>
                  <a:tcPr marL="91441" marR="91441" marT="45707" marB="0" horzOverflow="overflow">
                    <a:lnL cap="flat">
                      <a:noFill/>
                    </a:lnL>
                    <a:lnR w="12700" cap="flat" cmpd="sng" algn="ctr">
                      <a:solidFill>
                        <a:srgbClr val="000000"/>
                      </a:solidFill>
                      <a:prstDash val="solid"/>
                      <a:round/>
                      <a:headEnd type="none" w="med" len="med"/>
                      <a:tailEnd type="triangle" w="med" len="med"/>
                    </a:lnR>
                    <a:lnT w="12700" cap="flat" cmpd="sng" algn="ctr">
                      <a:solidFill>
                        <a:srgbClr val="000000"/>
                      </a:solidFill>
                      <a:prstDash val="solid"/>
                      <a:round/>
                      <a:headEnd type="none" w="med" len="med"/>
                      <a:tailEnd type="triangle" w="med" len="med"/>
                    </a:lnT>
                    <a:lnB w="12700" cap="flat" cmpd="sng" algn="ctr">
                      <a:solidFill>
                        <a:srgbClr val="000000"/>
                      </a:solidFill>
                      <a:prstDash val="solid"/>
                      <a:round/>
                      <a:headEnd type="none" w="med" len="med"/>
                      <a:tailEnd type="triangle" w="med" len="med"/>
                    </a:lnB>
                    <a:lnTlToBr>
                      <a:noFill/>
                    </a:lnTlToBr>
                    <a:lnBlToTr>
                      <a:noFill/>
                    </a:lnBlToTr>
                    <a:solidFill>
                      <a:schemeClr val="bg1">
                        <a:lumMod val="85000"/>
                      </a:schemeClr>
                    </a:solidFill>
                  </a:tcPr>
                </a:tc>
                <a:tc>
                  <a:txBody>
                    <a:bodyPr/>
                    <a:lstStyle/>
                    <a:p>
                      <a:pPr algn="ctr"/>
                      <a:endParaRPr lang="he-IL" sz="2200" dirty="0"/>
                    </a:p>
                  </a:txBody>
                  <a:tcPr marL="91441" marR="91441" marT="45707" marB="0" anchor="ctr" horzOverflow="overflow">
                    <a:lnL w="12700" cap="flat" cmpd="sng" algn="ctr">
                      <a:solidFill>
                        <a:srgbClr val="000000"/>
                      </a:solidFill>
                      <a:prstDash val="solid"/>
                      <a:round/>
                      <a:headEnd type="none" w="med" len="med"/>
                      <a:tailEnd type="triangle" w="med" len="med"/>
                    </a:lnL>
                    <a:lnR w="12700" cap="flat" cmpd="sng" algn="ctr">
                      <a:solidFill>
                        <a:srgbClr val="000000"/>
                      </a:solidFill>
                      <a:prstDash val="solid"/>
                      <a:round/>
                      <a:headEnd type="none" w="med" len="med"/>
                      <a:tailEnd type="triangle" w="med" len="med"/>
                    </a:lnR>
                    <a:lnT w="12700" cap="flat" cmpd="sng" algn="ctr">
                      <a:solidFill>
                        <a:srgbClr val="000000"/>
                      </a:solidFill>
                      <a:prstDash val="solid"/>
                      <a:round/>
                      <a:headEnd type="none" w="med" len="med"/>
                      <a:tailEnd type="triangle" w="med" len="med"/>
                    </a:lnT>
                    <a:lnB w="12700" cap="flat" cmpd="sng" algn="ctr">
                      <a:solidFill>
                        <a:srgbClr val="000000"/>
                      </a:solidFill>
                      <a:prstDash val="solid"/>
                      <a:round/>
                      <a:headEnd type="none" w="med" len="med"/>
                      <a:tailEnd type="triangle" w="med" len="med"/>
                    </a:lnB>
                    <a:lnTlToBr>
                      <a:noFill/>
                    </a:lnTlToBr>
                    <a:lnBlToTr>
                      <a:noFill/>
                    </a:lnBlToTr>
                    <a:noFill/>
                  </a:tcPr>
                </a:tc>
                <a:tc>
                  <a:txBody>
                    <a:bodyPr/>
                    <a:lstStyle/>
                    <a:p>
                      <a:pPr algn="ctr"/>
                      <a:endParaRPr lang="he-IL" sz="2200"/>
                    </a:p>
                  </a:txBody>
                  <a:tcPr marL="91441" marR="91441" marT="45707" marB="0" anchor="ctr" horzOverflow="overflow">
                    <a:lnL w="12700" cap="flat" cmpd="sng" algn="ctr">
                      <a:solidFill>
                        <a:srgbClr val="000000"/>
                      </a:solidFill>
                      <a:prstDash val="solid"/>
                      <a:round/>
                      <a:headEnd type="none" w="med" len="med"/>
                      <a:tailEnd type="triangle" w="med" len="med"/>
                    </a:lnL>
                    <a:lnR w="12700" cap="flat" cmpd="sng" algn="ctr">
                      <a:solidFill>
                        <a:srgbClr val="000000"/>
                      </a:solidFill>
                      <a:prstDash val="solid"/>
                      <a:round/>
                      <a:headEnd type="none" w="med" len="med"/>
                      <a:tailEnd type="triangle" w="med" len="med"/>
                    </a:lnR>
                    <a:lnT w="12700" cap="flat" cmpd="sng" algn="ctr">
                      <a:solidFill>
                        <a:srgbClr val="000000"/>
                      </a:solidFill>
                      <a:prstDash val="solid"/>
                      <a:round/>
                      <a:headEnd type="none" w="med" len="med"/>
                      <a:tailEnd type="triangle" w="med" len="med"/>
                    </a:lnT>
                    <a:lnB w="12700" cap="flat" cmpd="sng" algn="ctr">
                      <a:solidFill>
                        <a:srgbClr val="000000"/>
                      </a:solidFill>
                      <a:prstDash val="solid"/>
                      <a:round/>
                      <a:headEnd type="none" w="med" len="med"/>
                      <a:tailEnd type="triangle" w="med" len="med"/>
                    </a:lnB>
                    <a:lnTlToBr>
                      <a:noFill/>
                    </a:lnTlToBr>
                    <a:lnBlToTr>
                      <a:noFill/>
                    </a:lnBlToTr>
                    <a:noFill/>
                  </a:tcPr>
                </a:tc>
                <a:tc>
                  <a:txBody>
                    <a:bodyPr/>
                    <a:lstStyle/>
                    <a:p>
                      <a:pPr algn="ctr"/>
                      <a:endParaRPr lang="he-IL" sz="2200" dirty="0"/>
                    </a:p>
                  </a:txBody>
                  <a:tcPr marL="91441" marR="91441" marT="45707" marB="0" anchor="ctr" horzOverflow="overflow">
                    <a:lnL w="12700" cap="flat" cmpd="sng" algn="ctr">
                      <a:solidFill>
                        <a:srgbClr val="000000"/>
                      </a:solidFill>
                      <a:prstDash val="solid"/>
                      <a:round/>
                      <a:headEnd type="none" w="med" len="med"/>
                      <a:tailEnd type="triangle" w="med" len="med"/>
                    </a:lnL>
                    <a:lnR w="12700" cap="flat" cmpd="sng" algn="ctr">
                      <a:solidFill>
                        <a:srgbClr val="000000"/>
                      </a:solidFill>
                      <a:prstDash val="solid"/>
                      <a:round/>
                      <a:headEnd type="none" w="med" len="med"/>
                      <a:tailEnd type="triangle" w="med" len="med"/>
                    </a:lnR>
                    <a:lnT w="12700" cap="flat" cmpd="sng" algn="ctr">
                      <a:solidFill>
                        <a:srgbClr val="000000"/>
                      </a:solidFill>
                      <a:prstDash val="solid"/>
                      <a:round/>
                      <a:headEnd type="none" w="med" len="med"/>
                      <a:tailEnd type="triangle" w="med" len="med"/>
                    </a:lnT>
                    <a:lnB w="12700" cap="flat" cmpd="sng" algn="ctr">
                      <a:solidFill>
                        <a:srgbClr val="000000"/>
                      </a:solidFill>
                      <a:prstDash val="solid"/>
                      <a:round/>
                      <a:headEnd type="none" w="med" len="med"/>
                      <a:tailEnd type="triangle" w="med" len="med"/>
                    </a:lnB>
                    <a:lnTlToBr>
                      <a:noFill/>
                    </a:lnTlToBr>
                    <a:lnBlToTr>
                      <a:noFill/>
                    </a:lnBlToTr>
                    <a:noFill/>
                  </a:tcPr>
                </a:tc>
                <a:tc>
                  <a:txBody>
                    <a:bodyPr/>
                    <a:lstStyle/>
                    <a:p>
                      <a:pPr marL="342900" marR="0" lvl="0" indent="-342900" algn="ctr" defTabSz="914400" rtl="1" eaLnBrk="1" fontAlgn="base" latinLnBrk="0" hangingPunct="1">
                        <a:lnSpc>
                          <a:spcPct val="100000"/>
                        </a:lnSpc>
                        <a:spcBef>
                          <a:spcPct val="0"/>
                        </a:spcBef>
                        <a:spcAft>
                          <a:spcPct val="0"/>
                        </a:spcAft>
                        <a:buClrTx/>
                        <a:buSzTx/>
                        <a:buFontTx/>
                        <a:buNone/>
                        <a:tabLst/>
                      </a:pPr>
                      <a:r>
                        <a:rPr kumimoji="0" lang="en-US" sz="2200" b="1" i="0" u="none" strike="noStrike" cap="none" normalizeH="0" baseline="0" dirty="0">
                          <a:ln>
                            <a:noFill/>
                          </a:ln>
                          <a:solidFill>
                            <a:schemeClr val="tx1"/>
                          </a:solidFill>
                          <a:effectLst/>
                          <a:latin typeface="Times New Roman" pitchFamily="18" charset="0"/>
                          <a:ea typeface="Times New Roman" pitchFamily="18" charset="0"/>
                          <a:cs typeface="David" pitchFamily="2" charset="-79"/>
                        </a:rPr>
                        <a:t>R</a:t>
                      </a:r>
                      <a:r>
                        <a:rPr kumimoji="0" lang="en-US" sz="2200" b="1" i="0" u="none" strike="noStrike" cap="none" normalizeH="0" baseline="-30000" dirty="0">
                          <a:ln>
                            <a:noFill/>
                          </a:ln>
                          <a:solidFill>
                            <a:schemeClr val="tx1"/>
                          </a:solidFill>
                          <a:effectLst/>
                          <a:latin typeface="Times New Roman" pitchFamily="18" charset="0"/>
                          <a:ea typeface="Times New Roman" pitchFamily="18" charset="0"/>
                          <a:cs typeface="David" pitchFamily="2" charset="-79"/>
                        </a:rPr>
                        <a:t>3</a:t>
                      </a:r>
                      <a:r>
                        <a:rPr kumimoji="0" lang="en-US" sz="2200" b="1" i="0" u="none" strike="noStrike" cap="none" normalizeH="0" baseline="0" dirty="0">
                          <a:ln>
                            <a:noFill/>
                          </a:ln>
                          <a:solidFill>
                            <a:schemeClr val="tx1"/>
                          </a:solidFill>
                          <a:effectLst/>
                          <a:latin typeface="Times New Roman" pitchFamily="18" charset="0"/>
                          <a:ea typeface="Times New Roman" pitchFamily="18" charset="0"/>
                          <a:cs typeface="David" pitchFamily="2" charset="-79"/>
                        </a:rPr>
                        <a:t>(</a:t>
                      </a:r>
                      <a:r>
                        <a:rPr kumimoji="0" lang="en-US" sz="2200" b="1" i="1" u="none" strike="noStrike" cap="none" normalizeH="0" baseline="0" dirty="0">
                          <a:ln>
                            <a:noFill/>
                          </a:ln>
                          <a:solidFill>
                            <a:schemeClr val="tx1"/>
                          </a:solidFill>
                          <a:effectLst/>
                          <a:latin typeface="Times New Roman" pitchFamily="18" charset="0"/>
                          <a:ea typeface="Times New Roman" pitchFamily="18" charset="0"/>
                          <a:cs typeface="David" pitchFamily="2" charset="-79"/>
                        </a:rPr>
                        <a:t>x</a:t>
                      </a:r>
                      <a:r>
                        <a:rPr kumimoji="0" lang="en-US" sz="2200" b="1" i="0" u="none" strike="noStrike" cap="none" normalizeH="0" baseline="0" dirty="0">
                          <a:ln>
                            <a:noFill/>
                          </a:ln>
                          <a:solidFill>
                            <a:schemeClr val="tx1"/>
                          </a:solidFill>
                          <a:effectLst/>
                          <a:latin typeface="Times New Roman" pitchFamily="18" charset="0"/>
                          <a:ea typeface="Times New Roman" pitchFamily="18" charset="0"/>
                          <a:cs typeface="David" pitchFamily="2" charset="-79"/>
                        </a:rPr>
                        <a:t>),2</a:t>
                      </a:r>
                    </a:p>
                  </a:txBody>
                  <a:tcPr marL="91441" marR="91441" marT="45707" marB="0" anchor="ctr" horzOverflow="overflow">
                    <a:lnL w="12700" cap="flat" cmpd="sng" algn="ctr">
                      <a:solidFill>
                        <a:srgbClr val="000000"/>
                      </a:solidFill>
                      <a:prstDash val="solid"/>
                      <a:round/>
                      <a:headEnd type="none" w="med" len="med"/>
                      <a:tailEnd type="triangle" w="med" len="med"/>
                    </a:lnL>
                    <a:lnR w="12700" cap="flat" cmpd="sng" algn="ctr">
                      <a:solidFill>
                        <a:srgbClr val="000000"/>
                      </a:solidFill>
                      <a:prstDash val="solid"/>
                      <a:round/>
                      <a:headEnd type="none" w="med" len="med"/>
                      <a:tailEnd type="triangle" w="med" len="med"/>
                    </a:lnR>
                    <a:lnT w="12700" cap="flat" cmpd="sng" algn="ctr">
                      <a:solidFill>
                        <a:srgbClr val="000000"/>
                      </a:solidFill>
                      <a:prstDash val="solid"/>
                      <a:round/>
                      <a:headEnd type="none" w="med" len="med"/>
                      <a:tailEnd type="triangle" w="med" len="med"/>
                    </a:lnT>
                    <a:lnB w="12700" cap="flat" cmpd="sng" algn="ctr">
                      <a:solidFill>
                        <a:srgbClr val="000000"/>
                      </a:solidFill>
                      <a:prstDash val="solid"/>
                      <a:round/>
                      <a:headEnd type="none" w="med" len="med"/>
                      <a:tailEnd type="triangle" w="med" len="med"/>
                    </a:lnB>
                    <a:lnTlToBr>
                      <a:noFill/>
                    </a:lnTlToBr>
                    <a:lnBlToTr>
                      <a:noFill/>
                    </a:lnBlToTr>
                    <a:noFill/>
                  </a:tcPr>
                </a:tc>
                <a:tc>
                  <a:txBody>
                    <a:bodyPr/>
                    <a:lstStyle/>
                    <a:p>
                      <a:pPr marL="342900" marR="0" lvl="0" indent="-342900" algn="ctr" defTabSz="914400" rtl="1" eaLnBrk="1" fontAlgn="base" latinLnBrk="0" hangingPunct="1">
                        <a:lnSpc>
                          <a:spcPct val="100000"/>
                        </a:lnSpc>
                        <a:spcBef>
                          <a:spcPct val="0"/>
                        </a:spcBef>
                        <a:spcAft>
                          <a:spcPct val="0"/>
                        </a:spcAft>
                        <a:buClrTx/>
                        <a:buSzTx/>
                        <a:buFontTx/>
                        <a:buNone/>
                        <a:tabLst/>
                      </a:pPr>
                      <a:r>
                        <a:rPr kumimoji="0" lang="en-US" sz="2200" b="1" i="0" u="none" strike="noStrike" cap="none" normalizeH="0" baseline="0" dirty="0">
                          <a:ln>
                            <a:noFill/>
                          </a:ln>
                          <a:solidFill>
                            <a:schemeClr val="tx1"/>
                          </a:solidFill>
                          <a:effectLst/>
                          <a:latin typeface="Times New Roman" pitchFamily="18" charset="0"/>
                          <a:ea typeface="Times New Roman" pitchFamily="18" charset="0"/>
                          <a:cs typeface="David" pitchFamily="2" charset="-79"/>
                        </a:rPr>
                        <a:t>R</a:t>
                      </a:r>
                      <a:r>
                        <a:rPr kumimoji="0" lang="en-US" sz="2200" b="1" i="0" u="none" strike="noStrike" cap="none" normalizeH="0" baseline="-30000" dirty="0">
                          <a:ln>
                            <a:noFill/>
                          </a:ln>
                          <a:solidFill>
                            <a:schemeClr val="tx1"/>
                          </a:solidFill>
                          <a:effectLst/>
                          <a:latin typeface="Times New Roman" pitchFamily="18" charset="0"/>
                          <a:ea typeface="Times New Roman" pitchFamily="18" charset="0"/>
                          <a:cs typeface="David" pitchFamily="2" charset="-79"/>
                        </a:rPr>
                        <a:t>3</a:t>
                      </a:r>
                      <a:r>
                        <a:rPr kumimoji="0" lang="en-US" sz="2200" b="1" i="0" u="none" strike="noStrike" cap="none" normalizeH="0" baseline="0" dirty="0">
                          <a:ln>
                            <a:noFill/>
                          </a:ln>
                          <a:solidFill>
                            <a:schemeClr val="tx1"/>
                          </a:solidFill>
                          <a:effectLst/>
                          <a:latin typeface="Times New Roman" pitchFamily="18" charset="0"/>
                          <a:ea typeface="Times New Roman" pitchFamily="18" charset="0"/>
                          <a:cs typeface="David" pitchFamily="2" charset="-79"/>
                        </a:rPr>
                        <a:t>(</a:t>
                      </a:r>
                      <a:r>
                        <a:rPr kumimoji="0" lang="en-US" sz="2200" b="1" i="1" u="none" strike="noStrike" cap="none" normalizeH="0" baseline="0" dirty="0">
                          <a:ln>
                            <a:noFill/>
                          </a:ln>
                          <a:solidFill>
                            <a:schemeClr val="tx1"/>
                          </a:solidFill>
                          <a:effectLst/>
                          <a:latin typeface="Times New Roman" pitchFamily="18" charset="0"/>
                          <a:ea typeface="Times New Roman" pitchFamily="18" charset="0"/>
                          <a:cs typeface="David" pitchFamily="2" charset="-79"/>
                        </a:rPr>
                        <a:t>x</a:t>
                      </a:r>
                      <a:r>
                        <a:rPr kumimoji="0" lang="en-US" sz="2200" b="1" i="0" u="none" strike="noStrike" cap="none" normalizeH="0" baseline="0" dirty="0">
                          <a:ln>
                            <a:noFill/>
                          </a:ln>
                          <a:solidFill>
                            <a:schemeClr val="tx1"/>
                          </a:solidFill>
                          <a:effectLst/>
                          <a:latin typeface="Times New Roman" pitchFamily="18" charset="0"/>
                          <a:ea typeface="Times New Roman" pitchFamily="18" charset="0"/>
                          <a:cs typeface="David" pitchFamily="2" charset="-79"/>
                        </a:rPr>
                        <a:t>),1</a:t>
                      </a:r>
                    </a:p>
                  </a:txBody>
                  <a:tcPr marL="91441" marR="91441" marT="45707" marB="0" anchor="ctr" horzOverflow="overflow">
                    <a:lnL w="12700" cap="flat" cmpd="sng" algn="ctr">
                      <a:solidFill>
                        <a:srgbClr val="000000"/>
                      </a:solidFill>
                      <a:prstDash val="solid"/>
                      <a:round/>
                      <a:headEnd type="none" w="med" len="med"/>
                      <a:tailEnd type="triangle" w="med" len="med"/>
                    </a:lnL>
                    <a:lnR cap="flat">
                      <a:noFill/>
                    </a:lnR>
                    <a:lnT w="12700" cap="flat" cmpd="sng" algn="ctr">
                      <a:solidFill>
                        <a:srgbClr val="000000"/>
                      </a:solidFill>
                      <a:prstDash val="solid"/>
                      <a:round/>
                      <a:headEnd type="none" w="med" len="med"/>
                      <a:tailEnd type="triangle" w="med" len="med"/>
                    </a:lnT>
                    <a:lnB w="12700" cap="flat" cmpd="sng" algn="ctr">
                      <a:solidFill>
                        <a:srgbClr val="000000"/>
                      </a:solidFill>
                      <a:prstDash val="solid"/>
                      <a:round/>
                      <a:headEnd type="none" w="med" len="med"/>
                      <a:tailEnd type="triangle" w="med" len="med"/>
                    </a:lnB>
                    <a:lnTlToBr>
                      <a:noFill/>
                    </a:lnTlToBr>
                    <a:lnBlToTr>
                      <a:noFill/>
                    </a:lnBlToTr>
                    <a:noFill/>
                  </a:tcPr>
                </a:tc>
                <a:extLst>
                  <a:ext uri="{0D108BD9-81ED-4DB2-BD59-A6C34878D82A}">
                    <a16:rowId xmlns:a16="http://schemas.microsoft.com/office/drawing/2014/main" val="10002"/>
                  </a:ext>
                </a:extLst>
              </a:tr>
              <a:tr h="645006">
                <a:tc>
                  <a:txBody>
                    <a:bodyPr/>
                    <a:lstStyle/>
                    <a:p>
                      <a:pPr marL="342900" marR="0" lvl="0" indent="-342900" algn="ctr" defTabSz="914400" rtl="1" eaLnBrk="1" fontAlgn="base" latinLnBrk="0" hangingPunct="1">
                        <a:lnSpc>
                          <a:spcPct val="100000"/>
                        </a:lnSpc>
                        <a:spcBef>
                          <a:spcPct val="0"/>
                        </a:spcBef>
                        <a:spcAft>
                          <a:spcPct val="0"/>
                        </a:spcAft>
                        <a:buClrTx/>
                        <a:buSzTx/>
                        <a:buFontTx/>
                        <a:buNone/>
                        <a:tabLst/>
                      </a:pPr>
                      <a:r>
                        <a:rPr kumimoji="0" lang="en-US" sz="2900" b="1" i="0" u="none" strike="noStrike" cap="none" normalizeH="0" baseline="0" dirty="0">
                          <a:ln>
                            <a:noFill/>
                          </a:ln>
                          <a:solidFill>
                            <a:schemeClr val="tx1"/>
                          </a:solidFill>
                          <a:effectLst/>
                          <a:latin typeface="Times New Roman" pitchFamily="18" charset="0"/>
                          <a:ea typeface="Times New Roman" pitchFamily="18" charset="0"/>
                          <a:cs typeface="David" pitchFamily="2" charset="-79"/>
                        </a:rPr>
                        <a:t>P</a:t>
                      </a:r>
                      <a:r>
                        <a:rPr kumimoji="0" lang="en-US" sz="2900" b="1" i="0" u="none" strike="noStrike" cap="none" normalizeH="0" baseline="-30000" dirty="0">
                          <a:ln>
                            <a:noFill/>
                          </a:ln>
                          <a:solidFill>
                            <a:schemeClr val="tx1"/>
                          </a:solidFill>
                          <a:effectLst/>
                          <a:latin typeface="Times New Roman" pitchFamily="18" charset="0"/>
                          <a:ea typeface="Times New Roman" pitchFamily="18" charset="0"/>
                          <a:cs typeface="David" pitchFamily="2" charset="-79"/>
                        </a:rPr>
                        <a:t>4</a:t>
                      </a:r>
                      <a:endParaRPr kumimoji="0" lang="en-US" sz="4900" b="1" i="0" u="none" strike="noStrike" cap="none" normalizeH="0" baseline="0" dirty="0">
                        <a:ln>
                          <a:noFill/>
                        </a:ln>
                        <a:solidFill>
                          <a:schemeClr val="tx1"/>
                        </a:solidFill>
                        <a:effectLst/>
                        <a:latin typeface="Times New Roman" pitchFamily="18" charset="0"/>
                        <a:ea typeface="Times New Roman" pitchFamily="18" charset="0"/>
                        <a:cs typeface="David" pitchFamily="2" charset="-79"/>
                      </a:endParaRPr>
                    </a:p>
                  </a:txBody>
                  <a:tcPr marL="91441" marR="91441" marT="45707" marB="0" horzOverflow="overflow">
                    <a:lnL cap="flat">
                      <a:noFill/>
                    </a:lnL>
                    <a:lnR w="12700" cap="flat" cmpd="sng" algn="ctr">
                      <a:solidFill>
                        <a:srgbClr val="000000"/>
                      </a:solidFill>
                      <a:prstDash val="solid"/>
                      <a:round/>
                      <a:headEnd type="none" w="med" len="med"/>
                      <a:tailEnd type="triangle" w="med" len="med"/>
                    </a:lnR>
                    <a:lnT w="12700" cap="flat" cmpd="sng" algn="ctr">
                      <a:solidFill>
                        <a:srgbClr val="000000"/>
                      </a:solidFill>
                      <a:prstDash val="solid"/>
                      <a:round/>
                      <a:headEnd type="none" w="med" len="med"/>
                      <a:tailEnd type="triangle" w="med" len="med"/>
                    </a:lnT>
                    <a:lnB cap="flat">
                      <a:noFill/>
                    </a:lnB>
                    <a:lnTlToBr>
                      <a:noFill/>
                    </a:lnTlToBr>
                    <a:lnBlToTr>
                      <a:noFill/>
                    </a:lnBlToTr>
                    <a:solidFill>
                      <a:schemeClr val="bg1">
                        <a:lumMod val="85000"/>
                      </a:schemeClr>
                    </a:solidFill>
                  </a:tcPr>
                </a:tc>
                <a:tc>
                  <a:txBody>
                    <a:bodyPr/>
                    <a:lstStyle/>
                    <a:p>
                      <a:pPr algn="ctr"/>
                      <a:endParaRPr lang="he-IL" sz="2200"/>
                    </a:p>
                  </a:txBody>
                  <a:tcPr marL="91441" marR="91441" marT="45707" marB="0" anchor="ctr" horzOverflow="overflow">
                    <a:lnL w="12700" cap="flat" cmpd="sng" algn="ctr">
                      <a:solidFill>
                        <a:srgbClr val="000000"/>
                      </a:solidFill>
                      <a:prstDash val="solid"/>
                      <a:round/>
                      <a:headEnd type="none" w="med" len="med"/>
                      <a:tailEnd type="triangle" w="med" len="med"/>
                    </a:lnL>
                    <a:lnR w="12700" cap="flat" cmpd="sng" algn="ctr">
                      <a:solidFill>
                        <a:srgbClr val="000000"/>
                      </a:solidFill>
                      <a:prstDash val="solid"/>
                      <a:round/>
                      <a:headEnd type="none" w="med" len="med"/>
                      <a:tailEnd type="triangle" w="med" len="med"/>
                    </a:lnR>
                    <a:lnT w="12700" cap="flat" cmpd="sng" algn="ctr">
                      <a:solidFill>
                        <a:srgbClr val="000000"/>
                      </a:solidFill>
                      <a:prstDash val="solid"/>
                      <a:round/>
                      <a:headEnd type="none" w="med" len="med"/>
                      <a:tailEnd type="triangle" w="med" len="med"/>
                    </a:lnT>
                    <a:lnB cap="flat">
                      <a:noFill/>
                    </a:lnB>
                    <a:lnTlToBr>
                      <a:noFill/>
                    </a:lnTlToBr>
                    <a:lnBlToTr>
                      <a:noFill/>
                    </a:lnBlToTr>
                    <a:noFill/>
                  </a:tcPr>
                </a:tc>
                <a:tc>
                  <a:txBody>
                    <a:bodyPr/>
                    <a:lstStyle/>
                    <a:p>
                      <a:pPr algn="ctr"/>
                      <a:endParaRPr lang="he-IL" sz="2200"/>
                    </a:p>
                  </a:txBody>
                  <a:tcPr marL="91441" marR="91441" marT="45707" marB="0" anchor="ctr" horzOverflow="overflow">
                    <a:lnL w="12700" cap="flat" cmpd="sng" algn="ctr">
                      <a:solidFill>
                        <a:srgbClr val="000000"/>
                      </a:solidFill>
                      <a:prstDash val="solid"/>
                      <a:round/>
                      <a:headEnd type="none" w="med" len="med"/>
                      <a:tailEnd type="triangle" w="med" len="med"/>
                    </a:lnL>
                    <a:lnR w="12700" cap="flat" cmpd="sng" algn="ctr">
                      <a:solidFill>
                        <a:srgbClr val="000000"/>
                      </a:solidFill>
                      <a:prstDash val="solid"/>
                      <a:round/>
                      <a:headEnd type="none" w="med" len="med"/>
                      <a:tailEnd type="triangle" w="med" len="med"/>
                    </a:lnR>
                    <a:lnT w="12700" cap="flat" cmpd="sng" algn="ctr">
                      <a:solidFill>
                        <a:srgbClr val="000000"/>
                      </a:solidFill>
                      <a:prstDash val="solid"/>
                      <a:round/>
                      <a:headEnd type="none" w="med" len="med"/>
                      <a:tailEnd type="triangle" w="med" len="med"/>
                    </a:lnT>
                    <a:lnB cap="flat">
                      <a:noFill/>
                    </a:lnB>
                    <a:lnTlToBr>
                      <a:noFill/>
                    </a:lnTlToBr>
                    <a:lnBlToTr>
                      <a:noFill/>
                    </a:lnBlToTr>
                    <a:noFill/>
                  </a:tcPr>
                </a:tc>
                <a:tc>
                  <a:txBody>
                    <a:bodyPr/>
                    <a:lstStyle/>
                    <a:p>
                      <a:pPr algn="ctr"/>
                      <a:endParaRPr lang="he-IL" sz="2200" dirty="0"/>
                    </a:p>
                  </a:txBody>
                  <a:tcPr marL="91441" marR="91441" marT="45707" marB="0" anchor="ctr" horzOverflow="overflow">
                    <a:lnL w="12700" cap="flat" cmpd="sng" algn="ctr">
                      <a:solidFill>
                        <a:srgbClr val="000000"/>
                      </a:solidFill>
                      <a:prstDash val="solid"/>
                      <a:round/>
                      <a:headEnd type="none" w="med" len="med"/>
                      <a:tailEnd type="triangle" w="med" len="med"/>
                    </a:lnL>
                    <a:lnR w="12700" cap="flat" cmpd="sng" algn="ctr">
                      <a:solidFill>
                        <a:srgbClr val="000000"/>
                      </a:solidFill>
                      <a:prstDash val="solid"/>
                      <a:round/>
                      <a:headEnd type="none" w="med" len="med"/>
                      <a:tailEnd type="triangle" w="med" len="med"/>
                    </a:lnR>
                    <a:lnT w="12700" cap="flat" cmpd="sng" algn="ctr">
                      <a:solidFill>
                        <a:srgbClr val="000000"/>
                      </a:solidFill>
                      <a:prstDash val="solid"/>
                      <a:round/>
                      <a:headEnd type="none" w="med" len="med"/>
                      <a:tailEnd type="triangle" w="med" len="med"/>
                    </a:lnT>
                    <a:lnB cap="flat">
                      <a:noFill/>
                    </a:lnB>
                    <a:lnTlToBr>
                      <a:noFill/>
                    </a:lnTlToBr>
                    <a:lnBlToTr>
                      <a:noFill/>
                    </a:lnBlToTr>
                    <a:noFill/>
                  </a:tcPr>
                </a:tc>
                <a:tc>
                  <a:txBody>
                    <a:bodyPr/>
                    <a:lstStyle/>
                    <a:p>
                      <a:pPr marL="342900" marR="0" lvl="0" indent="-342900" algn="ctr" defTabSz="914400" rtl="1" eaLnBrk="1" fontAlgn="base" latinLnBrk="0" hangingPunct="1">
                        <a:lnSpc>
                          <a:spcPct val="100000"/>
                        </a:lnSpc>
                        <a:spcBef>
                          <a:spcPct val="0"/>
                        </a:spcBef>
                        <a:spcAft>
                          <a:spcPct val="0"/>
                        </a:spcAft>
                        <a:buClrTx/>
                        <a:buSzTx/>
                        <a:buFontTx/>
                        <a:buNone/>
                        <a:tabLst/>
                      </a:pPr>
                      <a:r>
                        <a:rPr kumimoji="0" lang="en-US" sz="2200" b="1" i="0" u="none" strike="noStrike" cap="none" normalizeH="0" baseline="0" dirty="0">
                          <a:ln>
                            <a:noFill/>
                          </a:ln>
                          <a:solidFill>
                            <a:schemeClr val="tx1"/>
                          </a:solidFill>
                          <a:effectLst/>
                          <a:latin typeface="Times New Roman" pitchFamily="18" charset="0"/>
                          <a:ea typeface="Times New Roman" pitchFamily="18" charset="0"/>
                          <a:cs typeface="David" pitchFamily="2" charset="-79"/>
                        </a:rPr>
                        <a:t>R</a:t>
                      </a:r>
                      <a:r>
                        <a:rPr kumimoji="0" lang="en-US" sz="2200" b="1" i="0" u="none" strike="noStrike" cap="none" normalizeH="0" baseline="-30000" dirty="0">
                          <a:ln>
                            <a:noFill/>
                          </a:ln>
                          <a:solidFill>
                            <a:schemeClr val="tx1"/>
                          </a:solidFill>
                          <a:effectLst/>
                          <a:latin typeface="Times New Roman" pitchFamily="18" charset="0"/>
                          <a:ea typeface="Times New Roman" pitchFamily="18" charset="0"/>
                          <a:cs typeface="David" pitchFamily="2" charset="-79"/>
                        </a:rPr>
                        <a:t>4</a:t>
                      </a:r>
                      <a:r>
                        <a:rPr kumimoji="0" lang="en-US" sz="2200" b="1" i="0" u="none" strike="noStrike" cap="none" normalizeH="0" baseline="0" dirty="0">
                          <a:ln>
                            <a:noFill/>
                          </a:ln>
                          <a:solidFill>
                            <a:schemeClr val="tx1"/>
                          </a:solidFill>
                          <a:effectLst/>
                          <a:latin typeface="Times New Roman" pitchFamily="18" charset="0"/>
                          <a:ea typeface="Times New Roman" pitchFamily="18" charset="0"/>
                          <a:cs typeface="David" pitchFamily="2" charset="-79"/>
                        </a:rPr>
                        <a:t>(</a:t>
                      </a:r>
                      <a:r>
                        <a:rPr kumimoji="0" lang="en-US" sz="2200" b="1" i="1" u="none" strike="noStrike" cap="none" normalizeH="0" baseline="0" dirty="0">
                          <a:ln>
                            <a:noFill/>
                          </a:ln>
                          <a:solidFill>
                            <a:schemeClr val="tx1"/>
                          </a:solidFill>
                          <a:effectLst/>
                          <a:latin typeface="Times New Roman" pitchFamily="18" charset="0"/>
                          <a:ea typeface="Times New Roman" pitchFamily="18" charset="0"/>
                          <a:cs typeface="David" pitchFamily="2" charset="-79"/>
                        </a:rPr>
                        <a:t>x</a:t>
                      </a:r>
                      <a:r>
                        <a:rPr kumimoji="0" lang="en-US" sz="2200" b="1" i="0" u="none" strike="noStrike" cap="none" normalizeH="0" baseline="0" dirty="0">
                          <a:ln>
                            <a:noFill/>
                          </a:ln>
                          <a:solidFill>
                            <a:schemeClr val="tx1"/>
                          </a:solidFill>
                          <a:effectLst/>
                          <a:latin typeface="Times New Roman" pitchFamily="18" charset="0"/>
                          <a:ea typeface="Times New Roman" pitchFamily="18" charset="0"/>
                          <a:cs typeface="David" pitchFamily="2" charset="-79"/>
                        </a:rPr>
                        <a:t>),1</a:t>
                      </a:r>
                    </a:p>
                  </a:txBody>
                  <a:tcPr marL="91441" marR="91441" marT="45707" marB="0" anchor="ctr" horzOverflow="overflow">
                    <a:lnL w="12700" cap="flat" cmpd="sng" algn="ctr">
                      <a:solidFill>
                        <a:srgbClr val="000000"/>
                      </a:solidFill>
                      <a:prstDash val="solid"/>
                      <a:round/>
                      <a:headEnd type="none" w="med" len="med"/>
                      <a:tailEnd type="triangle" w="med" len="med"/>
                    </a:lnL>
                    <a:lnR w="12700" cap="flat" cmpd="sng" algn="ctr">
                      <a:solidFill>
                        <a:srgbClr val="000000"/>
                      </a:solidFill>
                      <a:prstDash val="solid"/>
                      <a:round/>
                      <a:headEnd type="none" w="med" len="med"/>
                      <a:tailEnd type="triangle" w="med" len="med"/>
                    </a:lnR>
                    <a:lnT w="12700" cap="flat" cmpd="sng" algn="ctr">
                      <a:solidFill>
                        <a:srgbClr val="000000"/>
                      </a:solidFill>
                      <a:prstDash val="solid"/>
                      <a:round/>
                      <a:headEnd type="none" w="med" len="med"/>
                      <a:tailEnd type="triangle" w="med" len="med"/>
                    </a:lnT>
                    <a:lnB cap="flat">
                      <a:noFill/>
                    </a:lnB>
                    <a:lnTlToBr>
                      <a:noFill/>
                    </a:lnTlToBr>
                    <a:lnBlToTr>
                      <a:noFill/>
                    </a:lnBlToTr>
                    <a:noFill/>
                  </a:tcPr>
                </a:tc>
                <a:tc>
                  <a:txBody>
                    <a:bodyPr/>
                    <a:lstStyle/>
                    <a:p>
                      <a:pPr marL="342900" marR="0" lvl="0" indent="-342900" algn="ctr" defTabSz="914400" rtl="1" eaLnBrk="1" fontAlgn="base" latinLnBrk="0" hangingPunct="1">
                        <a:lnSpc>
                          <a:spcPct val="100000"/>
                        </a:lnSpc>
                        <a:spcBef>
                          <a:spcPct val="0"/>
                        </a:spcBef>
                        <a:spcAft>
                          <a:spcPct val="0"/>
                        </a:spcAft>
                        <a:buClrTx/>
                        <a:buSzTx/>
                        <a:buFontTx/>
                        <a:buNone/>
                        <a:tabLst/>
                      </a:pPr>
                      <a:r>
                        <a:rPr kumimoji="0" lang="en-US" sz="2200" b="1" i="0" u="none" strike="noStrike" cap="none" normalizeH="0" baseline="0" dirty="0">
                          <a:ln>
                            <a:noFill/>
                          </a:ln>
                          <a:solidFill>
                            <a:schemeClr val="tx1"/>
                          </a:solidFill>
                          <a:effectLst/>
                          <a:latin typeface="Times New Roman" pitchFamily="18" charset="0"/>
                          <a:ea typeface="Times New Roman" pitchFamily="18" charset="0"/>
                          <a:cs typeface="David" pitchFamily="2" charset="-79"/>
                        </a:rPr>
                        <a:t>R</a:t>
                      </a:r>
                      <a:r>
                        <a:rPr kumimoji="0" lang="en-US" sz="2200" b="1" i="0" u="none" strike="noStrike" cap="none" normalizeH="0" baseline="-30000" dirty="0">
                          <a:ln>
                            <a:noFill/>
                          </a:ln>
                          <a:solidFill>
                            <a:schemeClr val="tx1"/>
                          </a:solidFill>
                          <a:effectLst/>
                          <a:latin typeface="Times New Roman" pitchFamily="18" charset="0"/>
                          <a:ea typeface="Times New Roman" pitchFamily="18" charset="0"/>
                          <a:cs typeface="David" pitchFamily="2" charset="-79"/>
                        </a:rPr>
                        <a:t>4</a:t>
                      </a:r>
                      <a:r>
                        <a:rPr kumimoji="0" lang="en-US" sz="2200" b="1" i="0" u="none" strike="noStrike" cap="none" normalizeH="0" baseline="0" dirty="0">
                          <a:ln>
                            <a:noFill/>
                          </a:ln>
                          <a:solidFill>
                            <a:schemeClr val="tx1"/>
                          </a:solidFill>
                          <a:effectLst/>
                          <a:latin typeface="Times New Roman" pitchFamily="18" charset="0"/>
                          <a:ea typeface="Times New Roman" pitchFamily="18" charset="0"/>
                          <a:cs typeface="David" pitchFamily="2" charset="-79"/>
                        </a:rPr>
                        <a:t>(</a:t>
                      </a:r>
                      <a:r>
                        <a:rPr kumimoji="0" lang="en-US" sz="2200" b="1" i="1" u="none" strike="noStrike" cap="none" normalizeH="0" baseline="0" dirty="0">
                          <a:ln>
                            <a:noFill/>
                          </a:ln>
                          <a:solidFill>
                            <a:schemeClr val="tx1"/>
                          </a:solidFill>
                          <a:effectLst/>
                          <a:latin typeface="Times New Roman" pitchFamily="18" charset="0"/>
                          <a:ea typeface="Times New Roman" pitchFamily="18" charset="0"/>
                          <a:cs typeface="David" pitchFamily="2" charset="-79"/>
                        </a:rPr>
                        <a:t>x</a:t>
                      </a:r>
                      <a:r>
                        <a:rPr kumimoji="0" lang="en-US" sz="2200" b="1" i="0" u="none" strike="noStrike" cap="none" normalizeH="0" baseline="0" dirty="0">
                          <a:ln>
                            <a:noFill/>
                          </a:ln>
                          <a:solidFill>
                            <a:schemeClr val="tx1"/>
                          </a:solidFill>
                          <a:effectLst/>
                          <a:latin typeface="Times New Roman" pitchFamily="18" charset="0"/>
                          <a:ea typeface="Times New Roman" pitchFamily="18" charset="0"/>
                          <a:cs typeface="David" pitchFamily="2" charset="-79"/>
                        </a:rPr>
                        <a:t>),2</a:t>
                      </a:r>
                    </a:p>
                  </a:txBody>
                  <a:tcPr marL="91441" marR="91441" marT="45707" marB="0" anchor="ctr" horzOverflow="overflow">
                    <a:lnL w="12700" cap="flat" cmpd="sng" algn="ctr">
                      <a:solidFill>
                        <a:srgbClr val="000000"/>
                      </a:solidFill>
                      <a:prstDash val="solid"/>
                      <a:round/>
                      <a:headEnd type="none" w="med" len="med"/>
                      <a:tailEnd type="triangle" w="med" len="med"/>
                    </a:lnL>
                    <a:lnR cap="flat">
                      <a:noFill/>
                    </a:lnR>
                    <a:lnT w="12700" cap="flat" cmpd="sng" algn="ctr">
                      <a:solidFill>
                        <a:srgbClr val="000000"/>
                      </a:solidFill>
                      <a:prstDash val="solid"/>
                      <a:round/>
                      <a:headEnd type="none" w="med" len="med"/>
                      <a:tailEnd type="triangle" w="med" len="med"/>
                    </a:lnT>
                    <a:lnB cap="flat">
                      <a:noFill/>
                    </a:lnB>
                    <a:lnTlToBr>
                      <a:noFill/>
                    </a:lnTlToBr>
                    <a:lnBlToTr>
                      <a:noFill/>
                    </a:lnBlToTr>
                    <a:noFill/>
                  </a:tcPr>
                </a:tc>
                <a:extLst>
                  <a:ext uri="{0D108BD9-81ED-4DB2-BD59-A6C34878D82A}">
                    <a16:rowId xmlns:a16="http://schemas.microsoft.com/office/drawing/2014/main" val="10003"/>
                  </a:ext>
                </a:extLst>
              </a:tr>
            </a:tbl>
          </a:graphicData>
        </a:graphic>
      </p:graphicFrame>
      <p:grpSp>
        <p:nvGrpSpPr>
          <p:cNvPr id="7" name="Group 6"/>
          <p:cNvGrpSpPr/>
          <p:nvPr/>
        </p:nvGrpSpPr>
        <p:grpSpPr>
          <a:xfrm>
            <a:off x="4298691" y="2322964"/>
            <a:ext cx="3110727" cy="1036909"/>
            <a:chOff x="3059112" y="2560637"/>
            <a:chExt cx="3429000" cy="1143000"/>
          </a:xfrm>
        </p:grpSpPr>
        <p:cxnSp>
          <p:nvCxnSpPr>
            <p:cNvPr id="4" name="Straight Arrow Connector 3"/>
            <p:cNvCxnSpPr/>
            <p:nvPr/>
          </p:nvCxnSpPr>
          <p:spPr>
            <a:xfrm>
              <a:off x="3059112" y="2560637"/>
              <a:ext cx="457200" cy="38100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4553072" y="3084477"/>
              <a:ext cx="428503" cy="956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6107112" y="3094037"/>
              <a:ext cx="381000" cy="60960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15" name="Straight Arrow Connector 14"/>
          <p:cNvCxnSpPr/>
          <p:nvPr/>
        </p:nvCxnSpPr>
        <p:spPr>
          <a:xfrm>
            <a:off x="4478932" y="2153817"/>
            <a:ext cx="1755323" cy="457654"/>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1879238" y="5393907"/>
            <a:ext cx="8160527" cy="1097416"/>
          </a:xfrm>
          <a:prstGeom prst="rect">
            <a:avLst/>
          </a:prstGeom>
        </p:spPr>
        <p:txBody>
          <a:bodyPr wrap="square">
            <a:spAutoFit/>
          </a:bodyPr>
          <a:lstStyle/>
          <a:p>
            <a:pPr algn="l" rtl="0">
              <a:defRPr/>
            </a:pPr>
            <a:r>
              <a:rPr lang="en-US" sz="2177" dirty="0">
                <a:latin typeface="Arial" charset="0"/>
                <a:ea typeface="SimSun" charset="-122"/>
              </a:rPr>
              <a:t>Since the two writes are causally related all processes must see them in the same order as they relate each-other, however, P3 sees them in a different order.</a:t>
            </a:r>
          </a:p>
        </p:txBody>
      </p:sp>
      <p:sp>
        <p:nvSpPr>
          <p:cNvPr id="12" name="Rectangle 11"/>
          <p:cNvSpPr/>
          <p:nvPr/>
        </p:nvSpPr>
        <p:spPr>
          <a:xfrm>
            <a:off x="1879239" y="4480916"/>
            <a:ext cx="8160526" cy="762388"/>
          </a:xfrm>
          <a:prstGeom prst="rect">
            <a:avLst/>
          </a:prstGeom>
        </p:spPr>
        <p:txBody>
          <a:bodyPr wrap="square">
            <a:spAutoFit/>
          </a:bodyPr>
          <a:lstStyle/>
          <a:p>
            <a:pPr algn="l" rtl="0">
              <a:defRPr/>
            </a:pPr>
            <a:r>
              <a:rPr lang="en-US" sz="2177" dirty="0">
                <a:latin typeface="Arial" charset="0"/>
                <a:ea typeface="SimSun" charset="-122"/>
              </a:rPr>
              <a:t>W</a:t>
            </a:r>
            <a:r>
              <a:rPr lang="en-US" sz="2177" baseline="-25000" dirty="0">
                <a:latin typeface="Arial" charset="0"/>
                <a:ea typeface="SimSun" charset="-122"/>
              </a:rPr>
              <a:t>2</a:t>
            </a:r>
            <a:r>
              <a:rPr lang="en-US" sz="2177" dirty="0">
                <a:latin typeface="Arial" charset="0"/>
                <a:ea typeface="SimSun" charset="-122"/>
              </a:rPr>
              <a:t>(</a:t>
            </a:r>
            <a:r>
              <a:rPr lang="en-US" sz="2177" i="1" dirty="0">
                <a:latin typeface="Arial" charset="0"/>
                <a:ea typeface="SimSun" charset="-122"/>
              </a:rPr>
              <a:t>x</a:t>
            </a:r>
            <a:r>
              <a:rPr lang="en-US" sz="2177" dirty="0">
                <a:latin typeface="Arial" charset="0"/>
                <a:ea typeface="SimSun" charset="-122"/>
              </a:rPr>
              <a:t>),2</a:t>
            </a:r>
            <a:r>
              <a:rPr lang="en-US" sz="2177" b="1" dirty="0">
                <a:latin typeface="Arial" charset="0"/>
                <a:ea typeface="SimSun" charset="-122"/>
              </a:rPr>
              <a:t> </a:t>
            </a:r>
            <a:r>
              <a:rPr lang="en-US" sz="2177" dirty="0">
                <a:latin typeface="Arial" charset="0"/>
                <a:ea typeface="SimSun" charset="-122"/>
              </a:rPr>
              <a:t>is </a:t>
            </a:r>
            <a:r>
              <a:rPr lang="en-US" sz="2177" b="1" dirty="0">
                <a:latin typeface="Arial" charset="0"/>
                <a:ea typeface="SimSun" charset="-122"/>
              </a:rPr>
              <a:t>causally related </a:t>
            </a:r>
            <a:r>
              <a:rPr lang="en-US" sz="2177" dirty="0">
                <a:latin typeface="Arial" charset="0"/>
                <a:ea typeface="SimSun" charset="-122"/>
              </a:rPr>
              <a:t>to W</a:t>
            </a:r>
            <a:r>
              <a:rPr lang="en-US" sz="2177" baseline="-25000" dirty="0">
                <a:latin typeface="Arial" charset="0"/>
                <a:ea typeface="SimSun" charset="-122"/>
              </a:rPr>
              <a:t>1</a:t>
            </a:r>
            <a:r>
              <a:rPr lang="en-US" sz="2177" dirty="0">
                <a:latin typeface="Arial" charset="0"/>
                <a:ea typeface="SimSun" charset="-122"/>
              </a:rPr>
              <a:t>(</a:t>
            </a:r>
            <a:r>
              <a:rPr lang="en-US" sz="2177" i="1" dirty="0">
                <a:latin typeface="Arial" charset="0"/>
                <a:ea typeface="SimSun" charset="-122"/>
              </a:rPr>
              <a:t>x</a:t>
            </a:r>
            <a:r>
              <a:rPr lang="en-US" sz="2177" dirty="0">
                <a:latin typeface="Arial" charset="0"/>
                <a:ea typeface="SimSun" charset="-122"/>
              </a:rPr>
              <a:t>),1</a:t>
            </a:r>
            <a:r>
              <a:rPr lang="en-US" sz="2177" b="1" dirty="0">
                <a:latin typeface="Arial" charset="0"/>
                <a:ea typeface="SimSun" charset="-122"/>
              </a:rPr>
              <a:t> </a:t>
            </a:r>
            <a:r>
              <a:rPr lang="en-US" sz="2177" dirty="0">
                <a:latin typeface="Arial" charset="0"/>
                <a:ea typeface="SimSun" charset="-122"/>
              </a:rPr>
              <a:t>(because the writing of 2 may result from the value read by R</a:t>
            </a:r>
            <a:r>
              <a:rPr lang="en-US" sz="2177" baseline="-25000" dirty="0">
                <a:latin typeface="Arial" charset="0"/>
                <a:ea typeface="SimSun" charset="-122"/>
              </a:rPr>
              <a:t>2</a:t>
            </a:r>
            <a:r>
              <a:rPr lang="en-US" sz="2177" dirty="0">
                <a:latin typeface="Arial" charset="0"/>
                <a:ea typeface="SimSun" charset="-122"/>
              </a:rPr>
              <a:t>(</a:t>
            </a:r>
            <a:r>
              <a:rPr lang="en-US" sz="2177" i="1" dirty="0">
                <a:latin typeface="Arial" charset="0"/>
                <a:ea typeface="SimSun" charset="-122"/>
              </a:rPr>
              <a:t>x</a:t>
            </a:r>
            <a:r>
              <a:rPr lang="en-US" sz="2177" dirty="0">
                <a:latin typeface="Arial" charset="0"/>
                <a:ea typeface="SimSun" charset="-122"/>
              </a:rPr>
              <a:t>),1).</a:t>
            </a:r>
          </a:p>
        </p:txBody>
      </p:sp>
      <p:grpSp>
        <p:nvGrpSpPr>
          <p:cNvPr id="17" name="Group 16"/>
          <p:cNvGrpSpPr/>
          <p:nvPr/>
        </p:nvGrpSpPr>
        <p:grpSpPr>
          <a:xfrm>
            <a:off x="8180618" y="2906209"/>
            <a:ext cx="542218" cy="531463"/>
            <a:chOff x="7338217" y="3203557"/>
            <a:chExt cx="597695" cy="585840"/>
          </a:xfrm>
        </p:grpSpPr>
        <p:cxnSp>
          <p:nvCxnSpPr>
            <p:cNvPr id="22" name="Straight Arrow Connector 21"/>
            <p:cNvCxnSpPr/>
            <p:nvPr/>
          </p:nvCxnSpPr>
          <p:spPr>
            <a:xfrm>
              <a:off x="7507409" y="3779837"/>
              <a:ext cx="428503" cy="956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Lightning Bolt 15"/>
            <p:cNvSpPr/>
            <p:nvPr/>
          </p:nvSpPr>
          <p:spPr>
            <a:xfrm>
              <a:off x="7338217" y="3203557"/>
              <a:ext cx="550863" cy="500080"/>
            </a:xfrm>
            <a:prstGeom prst="lightningBolt">
              <a:avLst/>
            </a:prstGeom>
            <a:solidFill>
              <a:srgbClr val="FFFF00">
                <a:alpha val="34902"/>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sz="1633"/>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xit" presetSubtype="0" fill="hold" nodeType="withEffect">
                                  <p:stCondLst>
                                    <p:cond delay="0"/>
                                  </p:stCondLst>
                                  <p:childTnLst>
                                    <p:set>
                                      <p:cBhvr>
                                        <p:cTn id="12" dur="1" fill="hold">
                                          <p:stCondLst>
                                            <p:cond delay="0"/>
                                          </p:stCondLst>
                                        </p:cTn>
                                        <p:tgtEl>
                                          <p:spTgt spid="7"/>
                                        </p:tgtEl>
                                        <p:attrNameLst>
                                          <p:attrName>style.visibility</p:attrName>
                                        </p:attrNameLst>
                                      </p:cBhvr>
                                      <p:to>
                                        <p:strVal val="hidden"/>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algn="l" rtl="0" eaLnBrk="1" hangingPunct="1"/>
            <a:r>
              <a:rPr lang="en-US" altLang="he-IL" dirty="0"/>
              <a:t>Causal Consistency – Example 3</a:t>
            </a:r>
          </a:p>
        </p:txBody>
      </p:sp>
      <p:graphicFrame>
        <p:nvGraphicFramePr>
          <p:cNvPr id="67702" name="Group 118"/>
          <p:cNvGraphicFramePr>
            <a:graphicFrameLocks noGrp="1"/>
          </p:cNvGraphicFramePr>
          <p:nvPr>
            <p:ph type="tbl" idx="1"/>
            <p:extLst>
              <p:ext uri="{D42A27DB-BD31-4B8C-83A1-F6EECF244321}">
                <p14:modId xmlns:p14="http://schemas.microsoft.com/office/powerpoint/2010/main" val="1148699170"/>
              </p:ext>
            </p:extLst>
          </p:nvPr>
        </p:nvGraphicFramePr>
        <p:xfrm>
          <a:off x="2711646" y="1844834"/>
          <a:ext cx="6479237" cy="2168866"/>
        </p:xfrm>
        <a:graphic>
          <a:graphicData uri="http://schemas.openxmlformats.org/drawingml/2006/table">
            <a:tbl>
              <a:tblPr/>
              <a:tblGrid>
                <a:gridCol w="895773">
                  <a:extLst>
                    <a:ext uri="{9D8B030D-6E8A-4147-A177-3AD203B41FA5}">
                      <a16:colId xmlns:a16="http://schemas.microsoft.com/office/drawing/2014/main" val="20000"/>
                    </a:ext>
                  </a:extLst>
                </a:gridCol>
                <a:gridCol w="1395866">
                  <a:extLst>
                    <a:ext uri="{9D8B030D-6E8A-4147-A177-3AD203B41FA5}">
                      <a16:colId xmlns:a16="http://schemas.microsoft.com/office/drawing/2014/main" val="20001"/>
                    </a:ext>
                  </a:extLst>
                </a:gridCol>
                <a:gridCol w="1395866">
                  <a:extLst>
                    <a:ext uri="{9D8B030D-6E8A-4147-A177-3AD203B41FA5}">
                      <a16:colId xmlns:a16="http://schemas.microsoft.com/office/drawing/2014/main" val="20002"/>
                    </a:ext>
                  </a:extLst>
                </a:gridCol>
                <a:gridCol w="1395866">
                  <a:extLst>
                    <a:ext uri="{9D8B030D-6E8A-4147-A177-3AD203B41FA5}">
                      <a16:colId xmlns:a16="http://schemas.microsoft.com/office/drawing/2014/main" val="20003"/>
                    </a:ext>
                  </a:extLst>
                </a:gridCol>
                <a:gridCol w="1395866">
                  <a:extLst>
                    <a:ext uri="{9D8B030D-6E8A-4147-A177-3AD203B41FA5}">
                      <a16:colId xmlns:a16="http://schemas.microsoft.com/office/drawing/2014/main" val="20004"/>
                    </a:ext>
                  </a:extLst>
                </a:gridCol>
              </a:tblGrid>
              <a:tr h="54301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900" b="1" i="0" u="none" strike="noStrike" cap="none" normalizeH="0" baseline="0" dirty="0">
                          <a:ln>
                            <a:noFill/>
                          </a:ln>
                          <a:solidFill>
                            <a:schemeClr val="tx1"/>
                          </a:solidFill>
                          <a:effectLst/>
                          <a:latin typeface="Times New Roman" pitchFamily="18" charset="0"/>
                          <a:ea typeface="Times New Roman" pitchFamily="18" charset="0"/>
                          <a:cs typeface="David" pitchFamily="2" charset="-79"/>
                        </a:rPr>
                        <a:t>P</a:t>
                      </a:r>
                      <a:r>
                        <a:rPr kumimoji="0" lang="en-US" sz="2900" b="1" i="0" u="none" strike="noStrike" cap="none" normalizeH="0" baseline="-30000" dirty="0">
                          <a:ln>
                            <a:noFill/>
                          </a:ln>
                          <a:solidFill>
                            <a:schemeClr val="tx1"/>
                          </a:solidFill>
                          <a:effectLst/>
                          <a:latin typeface="Times New Roman" pitchFamily="18" charset="0"/>
                          <a:ea typeface="Times New Roman" pitchFamily="18" charset="0"/>
                          <a:cs typeface="David" pitchFamily="2" charset="-79"/>
                        </a:rPr>
                        <a:t>1</a:t>
                      </a:r>
                      <a:endParaRPr kumimoji="0" lang="en-US" sz="2900" b="1" i="0" u="none" strike="noStrike" cap="none" normalizeH="0" baseline="0" dirty="0">
                        <a:ln>
                          <a:noFill/>
                        </a:ln>
                        <a:solidFill>
                          <a:schemeClr val="tx1"/>
                        </a:solidFill>
                        <a:effectLst/>
                        <a:latin typeface="Times New Roman" pitchFamily="18" charset="0"/>
                        <a:ea typeface="Times New Roman" pitchFamily="18" charset="0"/>
                        <a:cs typeface="David" pitchFamily="2" charset="-79"/>
                      </a:endParaRPr>
                    </a:p>
                  </a:txBody>
                  <a:tcPr marL="91449" marR="91449" marT="45727" marB="0" horzOverflow="overflow">
                    <a:lnL cap="flat">
                      <a:noFill/>
                    </a:lnL>
                    <a:lnR w="12700" cap="flat" cmpd="sng" algn="ctr">
                      <a:solidFill>
                        <a:srgbClr val="000000"/>
                      </a:solidFill>
                      <a:prstDash val="solid"/>
                      <a:round/>
                      <a:headEnd type="none" w="med" len="med"/>
                      <a:tailEnd type="triangle" w="med" len="med"/>
                    </a:lnR>
                    <a:lnT cap="flat">
                      <a:noFill/>
                    </a:lnT>
                    <a:lnB w="12700" cap="flat" cmpd="sng" algn="ctr">
                      <a:solidFill>
                        <a:srgbClr val="000000"/>
                      </a:solidFill>
                      <a:prstDash val="solid"/>
                      <a:round/>
                      <a:headEnd type="none" w="med" len="med"/>
                      <a:tailEnd type="triangle" w="med" len="med"/>
                    </a:lnB>
                    <a:lnTlToBr>
                      <a:noFill/>
                    </a:lnTlToBr>
                    <a:lnBlToTr>
                      <a:noFill/>
                    </a:lnBlToTr>
                    <a:solidFill>
                      <a:schemeClr val="bg1">
                        <a:lumMod val="85000"/>
                      </a:schemeClr>
                    </a:solidFill>
                  </a:tcPr>
                </a:tc>
                <a:tc>
                  <a:txBody>
                    <a:bodyPr/>
                    <a:lstStyle/>
                    <a:p>
                      <a:pPr marL="342900" marR="0" lvl="0" indent="-342900" algn="ctr" defTabSz="914400" rtl="1" eaLnBrk="1" fontAlgn="base" latinLnBrk="0" hangingPunct="1">
                        <a:lnSpc>
                          <a:spcPct val="100000"/>
                        </a:lnSpc>
                        <a:spcBef>
                          <a:spcPct val="0"/>
                        </a:spcBef>
                        <a:spcAft>
                          <a:spcPct val="0"/>
                        </a:spcAft>
                        <a:buClrTx/>
                        <a:buSzTx/>
                        <a:buFontTx/>
                        <a:buNone/>
                        <a:tabLst/>
                      </a:pPr>
                      <a:r>
                        <a:rPr kumimoji="0" lang="en-US" sz="2200" b="1" i="0" u="none" strike="noStrike" cap="none" normalizeH="0" baseline="0" dirty="0">
                          <a:ln>
                            <a:noFill/>
                          </a:ln>
                          <a:solidFill>
                            <a:srgbClr val="FF0000"/>
                          </a:solidFill>
                          <a:effectLst/>
                          <a:latin typeface="Times New Roman" pitchFamily="18" charset="0"/>
                          <a:ea typeface="Times New Roman" pitchFamily="18" charset="0"/>
                          <a:cs typeface="David" pitchFamily="2" charset="-79"/>
                        </a:rPr>
                        <a:t>W</a:t>
                      </a:r>
                      <a:r>
                        <a:rPr kumimoji="0" lang="en-US" sz="2200" b="1" i="0" u="none" strike="noStrike" cap="none" normalizeH="0" baseline="-30000" dirty="0">
                          <a:ln>
                            <a:noFill/>
                          </a:ln>
                          <a:solidFill>
                            <a:srgbClr val="FF0000"/>
                          </a:solidFill>
                          <a:effectLst/>
                          <a:latin typeface="Times New Roman" pitchFamily="18" charset="0"/>
                          <a:ea typeface="Times New Roman" pitchFamily="18" charset="0"/>
                          <a:cs typeface="David" pitchFamily="2" charset="-79"/>
                        </a:rPr>
                        <a:t>1</a:t>
                      </a:r>
                      <a:r>
                        <a:rPr kumimoji="0" lang="en-US" sz="2200" b="1" i="0" u="none" strike="noStrike" cap="none" normalizeH="0" baseline="0" dirty="0">
                          <a:ln>
                            <a:noFill/>
                          </a:ln>
                          <a:solidFill>
                            <a:srgbClr val="FF0000"/>
                          </a:solidFill>
                          <a:effectLst/>
                          <a:latin typeface="Times New Roman" pitchFamily="18" charset="0"/>
                          <a:ea typeface="Times New Roman" pitchFamily="18" charset="0"/>
                          <a:cs typeface="David" pitchFamily="2" charset="-79"/>
                        </a:rPr>
                        <a:t>(</a:t>
                      </a:r>
                      <a:r>
                        <a:rPr kumimoji="0" lang="en-US" sz="2200" b="1" i="1" u="none" strike="noStrike" cap="none" normalizeH="0" baseline="0" dirty="0">
                          <a:ln>
                            <a:noFill/>
                          </a:ln>
                          <a:solidFill>
                            <a:srgbClr val="FF0000"/>
                          </a:solidFill>
                          <a:effectLst/>
                          <a:latin typeface="Times New Roman" pitchFamily="18" charset="0"/>
                          <a:ea typeface="Times New Roman" pitchFamily="18" charset="0"/>
                          <a:cs typeface="David" pitchFamily="2" charset="-79"/>
                        </a:rPr>
                        <a:t>x</a:t>
                      </a:r>
                      <a:r>
                        <a:rPr kumimoji="0" lang="en-US" sz="2200" b="1" i="0" u="none" strike="noStrike" cap="none" normalizeH="0" baseline="0" dirty="0">
                          <a:ln>
                            <a:noFill/>
                          </a:ln>
                          <a:solidFill>
                            <a:srgbClr val="FF0000"/>
                          </a:solidFill>
                          <a:effectLst/>
                          <a:latin typeface="Times New Roman" pitchFamily="18" charset="0"/>
                          <a:ea typeface="Times New Roman" pitchFamily="18" charset="0"/>
                          <a:cs typeface="David" pitchFamily="2" charset="-79"/>
                        </a:rPr>
                        <a:t>),1</a:t>
                      </a:r>
                    </a:p>
                  </a:txBody>
                  <a:tcPr marL="91449" marR="91449" marT="45727" marB="0" anchor="ctr" horzOverflow="overflow">
                    <a:lnL w="12700" cap="flat" cmpd="sng" algn="ctr">
                      <a:solidFill>
                        <a:srgbClr val="000000"/>
                      </a:solidFill>
                      <a:prstDash val="solid"/>
                      <a:round/>
                      <a:headEnd type="none" w="med" len="med"/>
                      <a:tailEnd type="triangle" w="med" len="med"/>
                    </a:lnL>
                    <a:lnR w="12700" cap="flat" cmpd="sng" algn="ctr">
                      <a:solidFill>
                        <a:srgbClr val="000000"/>
                      </a:solidFill>
                      <a:prstDash val="solid"/>
                      <a:round/>
                      <a:headEnd type="none" w="med" len="med"/>
                      <a:tailEnd type="triangle" w="med" len="med"/>
                    </a:lnR>
                    <a:lnT cap="flat">
                      <a:noFill/>
                    </a:lnT>
                    <a:lnB w="12700" cap="flat" cmpd="sng" algn="ctr">
                      <a:solidFill>
                        <a:srgbClr val="000000"/>
                      </a:solidFill>
                      <a:prstDash val="solid"/>
                      <a:round/>
                      <a:headEnd type="none" w="med" len="med"/>
                      <a:tailEnd type="triangl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endParaRPr kumimoji="0" lang="en-US" sz="2200" b="1" i="0" u="none" strike="noStrike" cap="none" normalizeH="0" baseline="0" dirty="0">
                        <a:ln>
                          <a:noFill/>
                        </a:ln>
                        <a:solidFill>
                          <a:schemeClr val="tx1"/>
                        </a:solidFill>
                        <a:effectLst/>
                        <a:latin typeface="Times New Roman" pitchFamily="18" charset="0"/>
                        <a:cs typeface="Times New Roman" pitchFamily="18" charset="0"/>
                      </a:endParaRPr>
                    </a:p>
                  </a:txBody>
                  <a:tcPr marL="91449" marR="91449" marT="45727" marB="0" anchor="ctr" horzOverflow="overflow">
                    <a:lnL w="12700" cap="flat" cmpd="sng" algn="ctr">
                      <a:solidFill>
                        <a:srgbClr val="000000"/>
                      </a:solidFill>
                      <a:prstDash val="solid"/>
                      <a:round/>
                      <a:headEnd type="none" w="med" len="med"/>
                      <a:tailEnd type="triangle" w="med" len="med"/>
                    </a:lnL>
                    <a:lnR w="12700" cap="flat" cmpd="sng" algn="ctr">
                      <a:solidFill>
                        <a:srgbClr val="000000"/>
                      </a:solidFill>
                      <a:prstDash val="solid"/>
                      <a:round/>
                      <a:headEnd type="none" w="med" len="med"/>
                      <a:tailEnd type="triangle" w="med" len="med"/>
                    </a:lnR>
                    <a:lnT cap="flat">
                      <a:noFill/>
                    </a:lnT>
                    <a:lnB w="12700" cap="flat" cmpd="sng" algn="ctr">
                      <a:solidFill>
                        <a:srgbClr val="000000"/>
                      </a:solidFill>
                      <a:prstDash val="solid"/>
                      <a:round/>
                      <a:headEnd type="none" w="med" len="med"/>
                      <a:tailEnd type="triangl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endParaRPr kumimoji="0" lang="en-US" sz="2200" b="1" i="0" u="none" strike="noStrike" cap="none" normalizeH="0" baseline="0">
                        <a:ln>
                          <a:noFill/>
                        </a:ln>
                        <a:solidFill>
                          <a:schemeClr val="tx1"/>
                        </a:solidFill>
                        <a:effectLst/>
                        <a:latin typeface="Times New Roman" pitchFamily="18" charset="0"/>
                        <a:cs typeface="Times New Roman" pitchFamily="18" charset="0"/>
                      </a:endParaRPr>
                    </a:p>
                  </a:txBody>
                  <a:tcPr marL="91449" marR="91449" marT="45727" marB="0" anchor="ctr" horzOverflow="overflow">
                    <a:lnL w="12700" cap="flat" cmpd="sng" algn="ctr">
                      <a:solidFill>
                        <a:srgbClr val="000000"/>
                      </a:solidFill>
                      <a:prstDash val="solid"/>
                      <a:round/>
                      <a:headEnd type="none" w="med" len="med"/>
                      <a:tailEnd type="triangle" w="med" len="med"/>
                    </a:lnL>
                    <a:lnR w="12700" cap="flat" cmpd="sng" algn="ctr">
                      <a:solidFill>
                        <a:srgbClr val="000000"/>
                      </a:solidFill>
                      <a:prstDash val="solid"/>
                      <a:round/>
                      <a:headEnd type="none" w="med" len="med"/>
                      <a:tailEnd type="triangle" w="med" len="med"/>
                    </a:lnR>
                    <a:lnT cap="flat">
                      <a:noFill/>
                    </a:lnT>
                    <a:lnB w="12700" cap="flat" cmpd="sng" algn="ctr">
                      <a:solidFill>
                        <a:srgbClr val="000000"/>
                      </a:solidFill>
                      <a:prstDash val="solid"/>
                      <a:round/>
                      <a:headEnd type="none" w="med" len="med"/>
                      <a:tailEnd type="triangl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endParaRPr kumimoji="0" lang="en-US" sz="2200" b="1" i="0" u="none" strike="noStrike" cap="none" normalizeH="0" baseline="0">
                        <a:ln>
                          <a:noFill/>
                        </a:ln>
                        <a:solidFill>
                          <a:schemeClr val="tx1"/>
                        </a:solidFill>
                        <a:effectLst/>
                        <a:latin typeface="Times New Roman" pitchFamily="18" charset="0"/>
                        <a:cs typeface="Times New Roman" pitchFamily="18" charset="0"/>
                      </a:endParaRPr>
                    </a:p>
                  </a:txBody>
                  <a:tcPr marL="91449" marR="91449" marT="45727" marB="0" anchor="ctr" horzOverflow="overflow">
                    <a:lnL w="12700" cap="flat" cmpd="sng" algn="ctr">
                      <a:solidFill>
                        <a:srgbClr val="000000"/>
                      </a:solidFill>
                      <a:prstDash val="solid"/>
                      <a:round/>
                      <a:headEnd type="none" w="med" len="med"/>
                      <a:tailEnd type="triangle" w="med" len="med"/>
                    </a:lnL>
                    <a:lnR cap="flat">
                      <a:noFill/>
                    </a:lnR>
                    <a:lnT cap="flat">
                      <a:noFill/>
                    </a:lnT>
                    <a:lnB w="12700" cap="flat" cmpd="sng" algn="ctr">
                      <a:solidFill>
                        <a:srgbClr val="000000"/>
                      </a:solidFill>
                      <a:prstDash val="solid"/>
                      <a:round/>
                      <a:headEnd type="none" w="med" len="med"/>
                      <a:tailEnd type="triangle" w="med" len="med"/>
                    </a:lnB>
                    <a:lnTlToBr>
                      <a:noFill/>
                    </a:lnTlToBr>
                    <a:lnBlToTr>
                      <a:noFill/>
                    </a:lnBlToTr>
                    <a:noFill/>
                  </a:tcPr>
                </a:tc>
                <a:extLst>
                  <a:ext uri="{0D108BD9-81ED-4DB2-BD59-A6C34878D82A}">
                    <a16:rowId xmlns:a16="http://schemas.microsoft.com/office/drawing/2014/main" val="10000"/>
                  </a:ext>
                </a:extLst>
              </a:tr>
              <a:tr h="541423">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900" b="1" i="0" u="none" strike="noStrike" cap="none" normalizeH="0" baseline="0" dirty="0">
                          <a:ln>
                            <a:noFill/>
                          </a:ln>
                          <a:solidFill>
                            <a:schemeClr val="tx1"/>
                          </a:solidFill>
                          <a:effectLst/>
                          <a:latin typeface="Times New Roman" pitchFamily="18" charset="0"/>
                          <a:ea typeface="Times New Roman" pitchFamily="18" charset="0"/>
                          <a:cs typeface="David" pitchFamily="2" charset="-79"/>
                        </a:rPr>
                        <a:t>P</a:t>
                      </a:r>
                      <a:r>
                        <a:rPr kumimoji="0" lang="en-US" sz="2900" b="1" i="0" u="none" strike="noStrike" cap="none" normalizeH="0" baseline="-30000" dirty="0">
                          <a:ln>
                            <a:noFill/>
                          </a:ln>
                          <a:solidFill>
                            <a:schemeClr val="tx1"/>
                          </a:solidFill>
                          <a:effectLst/>
                          <a:latin typeface="Times New Roman" pitchFamily="18" charset="0"/>
                          <a:ea typeface="Times New Roman" pitchFamily="18" charset="0"/>
                          <a:cs typeface="David" pitchFamily="2" charset="-79"/>
                        </a:rPr>
                        <a:t>2</a:t>
                      </a:r>
                      <a:endParaRPr kumimoji="0" lang="en-US" sz="2900" b="1" i="0" u="none" strike="noStrike" cap="none" normalizeH="0" baseline="0" dirty="0">
                        <a:ln>
                          <a:noFill/>
                        </a:ln>
                        <a:solidFill>
                          <a:schemeClr val="tx1"/>
                        </a:solidFill>
                        <a:effectLst/>
                        <a:latin typeface="Times New Roman" pitchFamily="18" charset="0"/>
                        <a:ea typeface="Times New Roman" pitchFamily="18" charset="0"/>
                        <a:cs typeface="David" pitchFamily="2" charset="-79"/>
                      </a:endParaRPr>
                    </a:p>
                  </a:txBody>
                  <a:tcPr marL="91449" marR="91449" marT="45727" marB="0" horzOverflow="overflow">
                    <a:lnL cap="flat">
                      <a:noFill/>
                    </a:lnL>
                    <a:lnR w="12700" cap="flat" cmpd="sng" algn="ctr">
                      <a:solidFill>
                        <a:srgbClr val="000000"/>
                      </a:solidFill>
                      <a:prstDash val="solid"/>
                      <a:round/>
                      <a:headEnd type="none" w="med" len="med"/>
                      <a:tailEnd type="triangle" w="med" len="med"/>
                    </a:lnR>
                    <a:lnT w="12700" cap="flat" cmpd="sng" algn="ctr">
                      <a:solidFill>
                        <a:srgbClr val="000000"/>
                      </a:solidFill>
                      <a:prstDash val="solid"/>
                      <a:round/>
                      <a:headEnd type="none" w="med" len="med"/>
                      <a:tailEnd type="triangle" w="med" len="med"/>
                    </a:lnT>
                    <a:lnB w="12700" cap="flat" cmpd="sng" algn="ctr">
                      <a:solidFill>
                        <a:srgbClr val="000000"/>
                      </a:solidFill>
                      <a:prstDash val="solid"/>
                      <a:round/>
                      <a:headEnd type="none" w="med" len="med"/>
                      <a:tailEnd type="triangle" w="med" len="med"/>
                    </a:lnB>
                    <a:lnTlToBr>
                      <a:noFill/>
                    </a:lnTlToBr>
                    <a:lnBlToTr>
                      <a:noFill/>
                    </a:lnBlToTr>
                    <a:solidFill>
                      <a:schemeClr val="bg1">
                        <a:lumMod val="85000"/>
                      </a:schemeClr>
                    </a:solid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endParaRPr kumimoji="0" lang="en-US" sz="2200" b="1" i="0" u="none" strike="noStrike" cap="none" normalizeH="0" baseline="0" dirty="0">
                        <a:ln>
                          <a:noFill/>
                        </a:ln>
                        <a:solidFill>
                          <a:schemeClr val="tx1"/>
                        </a:solidFill>
                        <a:effectLst/>
                        <a:latin typeface="Times New Roman" pitchFamily="18" charset="0"/>
                        <a:cs typeface="Times New Roman" pitchFamily="18" charset="0"/>
                      </a:endParaRPr>
                    </a:p>
                  </a:txBody>
                  <a:tcPr marL="91449" marR="91449" marT="45727" marB="0" anchor="ctr" horzOverflow="overflow">
                    <a:lnL w="12700" cap="flat" cmpd="sng" algn="ctr">
                      <a:solidFill>
                        <a:srgbClr val="000000"/>
                      </a:solidFill>
                      <a:prstDash val="solid"/>
                      <a:round/>
                      <a:headEnd type="none" w="med" len="med"/>
                      <a:tailEnd type="triangle" w="med" len="med"/>
                    </a:lnL>
                    <a:lnR w="12700" cap="flat" cmpd="sng" algn="ctr">
                      <a:solidFill>
                        <a:srgbClr val="000000"/>
                      </a:solidFill>
                      <a:prstDash val="solid"/>
                      <a:round/>
                      <a:headEnd type="none" w="med" len="med"/>
                      <a:tailEnd type="triangle" w="med" len="med"/>
                    </a:lnR>
                    <a:lnT w="12700" cap="flat" cmpd="sng" algn="ctr">
                      <a:solidFill>
                        <a:srgbClr val="000000"/>
                      </a:solidFill>
                      <a:prstDash val="solid"/>
                      <a:round/>
                      <a:headEnd type="none" w="med" len="med"/>
                      <a:tailEnd type="triangle" w="med" len="med"/>
                    </a:lnT>
                    <a:lnB w="12700" cap="flat" cmpd="sng" algn="ctr">
                      <a:solidFill>
                        <a:srgbClr val="000000"/>
                      </a:solidFill>
                      <a:prstDash val="solid"/>
                      <a:round/>
                      <a:headEnd type="none" w="med" len="med"/>
                      <a:tailEnd type="triangle" w="med" len="med"/>
                    </a:lnB>
                    <a:lnTlToBr>
                      <a:noFill/>
                    </a:lnTlToBr>
                    <a:lnBlToTr>
                      <a:noFill/>
                    </a:lnBlToTr>
                    <a:noFill/>
                  </a:tcPr>
                </a:tc>
                <a:tc>
                  <a:txBody>
                    <a:bodyPr/>
                    <a:lstStyle/>
                    <a:p>
                      <a:pPr marL="342900" marR="0" lvl="0" indent="-342900" algn="ctr" defTabSz="914400" rtl="1" eaLnBrk="1" fontAlgn="base" latinLnBrk="0" hangingPunct="1">
                        <a:lnSpc>
                          <a:spcPct val="100000"/>
                        </a:lnSpc>
                        <a:spcBef>
                          <a:spcPct val="0"/>
                        </a:spcBef>
                        <a:spcAft>
                          <a:spcPct val="0"/>
                        </a:spcAft>
                        <a:buClrTx/>
                        <a:buSzTx/>
                        <a:buFontTx/>
                        <a:buNone/>
                        <a:tabLst/>
                      </a:pPr>
                      <a:r>
                        <a:rPr kumimoji="0" lang="en-US" sz="2200" b="1" i="0" u="none" strike="noStrike" cap="none" normalizeH="0" baseline="0" dirty="0">
                          <a:ln>
                            <a:noFill/>
                          </a:ln>
                          <a:solidFill>
                            <a:srgbClr val="0070C0"/>
                          </a:solidFill>
                          <a:effectLst/>
                          <a:latin typeface="Times New Roman" pitchFamily="18" charset="0"/>
                          <a:ea typeface="Times New Roman" pitchFamily="18" charset="0"/>
                          <a:cs typeface="David" pitchFamily="2" charset="-79"/>
                        </a:rPr>
                        <a:t>W</a:t>
                      </a:r>
                      <a:r>
                        <a:rPr kumimoji="0" lang="en-US" sz="2200" b="1" i="0" u="none" strike="noStrike" cap="none" normalizeH="0" baseline="-30000" dirty="0">
                          <a:ln>
                            <a:noFill/>
                          </a:ln>
                          <a:solidFill>
                            <a:srgbClr val="0070C0"/>
                          </a:solidFill>
                          <a:effectLst/>
                          <a:latin typeface="Times New Roman" pitchFamily="18" charset="0"/>
                          <a:ea typeface="Times New Roman" pitchFamily="18" charset="0"/>
                          <a:cs typeface="David" pitchFamily="2" charset="-79"/>
                        </a:rPr>
                        <a:t>2</a:t>
                      </a:r>
                      <a:r>
                        <a:rPr kumimoji="0" lang="en-US" sz="2200" b="1" i="0" u="none" strike="noStrike" cap="none" normalizeH="0" baseline="0" dirty="0">
                          <a:ln>
                            <a:noFill/>
                          </a:ln>
                          <a:solidFill>
                            <a:srgbClr val="0070C0"/>
                          </a:solidFill>
                          <a:effectLst/>
                          <a:latin typeface="Times New Roman" pitchFamily="18" charset="0"/>
                          <a:ea typeface="Times New Roman" pitchFamily="18" charset="0"/>
                          <a:cs typeface="David" pitchFamily="2" charset="-79"/>
                        </a:rPr>
                        <a:t>(</a:t>
                      </a:r>
                      <a:r>
                        <a:rPr kumimoji="0" lang="en-US" sz="2200" b="1" i="1" u="none" strike="noStrike" cap="none" normalizeH="0" baseline="0" dirty="0">
                          <a:ln>
                            <a:noFill/>
                          </a:ln>
                          <a:solidFill>
                            <a:srgbClr val="0070C0"/>
                          </a:solidFill>
                          <a:effectLst/>
                          <a:latin typeface="Times New Roman" pitchFamily="18" charset="0"/>
                          <a:ea typeface="Times New Roman" pitchFamily="18" charset="0"/>
                          <a:cs typeface="David" pitchFamily="2" charset="-79"/>
                        </a:rPr>
                        <a:t>x</a:t>
                      </a:r>
                      <a:r>
                        <a:rPr kumimoji="0" lang="en-US" sz="2200" b="1" i="0" u="none" strike="noStrike" cap="none" normalizeH="0" baseline="0" dirty="0">
                          <a:ln>
                            <a:noFill/>
                          </a:ln>
                          <a:solidFill>
                            <a:srgbClr val="0070C0"/>
                          </a:solidFill>
                          <a:effectLst/>
                          <a:latin typeface="Times New Roman" pitchFamily="18" charset="0"/>
                          <a:ea typeface="Times New Roman" pitchFamily="18" charset="0"/>
                          <a:cs typeface="David" pitchFamily="2" charset="-79"/>
                        </a:rPr>
                        <a:t>),2</a:t>
                      </a:r>
                    </a:p>
                  </a:txBody>
                  <a:tcPr marL="91449" marR="91449" marT="45727" marB="0" anchor="ctr" horzOverflow="overflow">
                    <a:lnL w="12700" cap="flat" cmpd="sng" algn="ctr">
                      <a:solidFill>
                        <a:srgbClr val="000000"/>
                      </a:solidFill>
                      <a:prstDash val="solid"/>
                      <a:round/>
                      <a:headEnd type="none" w="med" len="med"/>
                      <a:tailEnd type="triangle" w="med" len="med"/>
                    </a:lnL>
                    <a:lnR w="12700" cap="flat" cmpd="sng" algn="ctr">
                      <a:solidFill>
                        <a:srgbClr val="000000"/>
                      </a:solidFill>
                      <a:prstDash val="solid"/>
                      <a:round/>
                      <a:headEnd type="none" w="med" len="med"/>
                      <a:tailEnd type="triangle" w="med" len="med"/>
                    </a:lnR>
                    <a:lnT w="12700" cap="flat" cmpd="sng" algn="ctr">
                      <a:solidFill>
                        <a:srgbClr val="000000"/>
                      </a:solidFill>
                      <a:prstDash val="solid"/>
                      <a:round/>
                      <a:headEnd type="none" w="med" len="med"/>
                      <a:tailEnd type="triangle" w="med" len="med"/>
                    </a:lnT>
                    <a:lnB w="12700" cap="flat" cmpd="sng" algn="ctr">
                      <a:solidFill>
                        <a:srgbClr val="000000"/>
                      </a:solidFill>
                      <a:prstDash val="solid"/>
                      <a:round/>
                      <a:headEnd type="none" w="med" len="med"/>
                      <a:tailEnd type="triangl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endParaRPr kumimoji="0" lang="en-US" sz="2200" b="1" i="0" u="none" strike="noStrike" cap="none" normalizeH="0" baseline="0" dirty="0">
                        <a:ln>
                          <a:noFill/>
                        </a:ln>
                        <a:solidFill>
                          <a:schemeClr val="tx1"/>
                        </a:solidFill>
                        <a:effectLst/>
                        <a:latin typeface="Times New Roman" pitchFamily="18" charset="0"/>
                        <a:cs typeface="Times New Roman" pitchFamily="18" charset="0"/>
                      </a:endParaRPr>
                    </a:p>
                  </a:txBody>
                  <a:tcPr marL="91449" marR="91449" marT="45727" marB="0" anchor="ctr" horzOverflow="overflow">
                    <a:lnL w="12700" cap="flat" cmpd="sng" algn="ctr">
                      <a:solidFill>
                        <a:srgbClr val="000000"/>
                      </a:solidFill>
                      <a:prstDash val="solid"/>
                      <a:round/>
                      <a:headEnd type="none" w="med" len="med"/>
                      <a:tailEnd type="triangle" w="med" len="med"/>
                    </a:lnL>
                    <a:lnR w="12700" cap="flat" cmpd="sng" algn="ctr">
                      <a:solidFill>
                        <a:srgbClr val="000000"/>
                      </a:solidFill>
                      <a:prstDash val="solid"/>
                      <a:round/>
                      <a:headEnd type="none" w="med" len="med"/>
                      <a:tailEnd type="triangle" w="med" len="med"/>
                    </a:lnR>
                    <a:lnT w="12700" cap="flat" cmpd="sng" algn="ctr">
                      <a:solidFill>
                        <a:srgbClr val="000000"/>
                      </a:solidFill>
                      <a:prstDash val="solid"/>
                      <a:round/>
                      <a:headEnd type="none" w="med" len="med"/>
                      <a:tailEnd type="triangle" w="med" len="med"/>
                    </a:lnT>
                    <a:lnB w="12700" cap="flat" cmpd="sng" algn="ctr">
                      <a:solidFill>
                        <a:srgbClr val="000000"/>
                      </a:solidFill>
                      <a:prstDash val="solid"/>
                      <a:round/>
                      <a:headEnd type="none" w="med" len="med"/>
                      <a:tailEnd type="triangl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endParaRPr kumimoji="0" lang="en-US" sz="2200" b="1" i="0" u="none" strike="noStrike" cap="none" normalizeH="0" baseline="0">
                        <a:ln>
                          <a:noFill/>
                        </a:ln>
                        <a:solidFill>
                          <a:schemeClr val="tx1"/>
                        </a:solidFill>
                        <a:effectLst/>
                        <a:latin typeface="Times New Roman" pitchFamily="18" charset="0"/>
                        <a:cs typeface="Times New Roman" pitchFamily="18" charset="0"/>
                      </a:endParaRPr>
                    </a:p>
                  </a:txBody>
                  <a:tcPr marL="91449" marR="91449" marT="45727" marB="0" anchor="ctr" horzOverflow="overflow">
                    <a:lnL w="12700" cap="flat" cmpd="sng" algn="ctr">
                      <a:solidFill>
                        <a:srgbClr val="000000"/>
                      </a:solidFill>
                      <a:prstDash val="solid"/>
                      <a:round/>
                      <a:headEnd type="none" w="med" len="med"/>
                      <a:tailEnd type="triangle" w="med" len="med"/>
                    </a:lnL>
                    <a:lnR cap="flat">
                      <a:noFill/>
                    </a:lnR>
                    <a:lnT w="12700" cap="flat" cmpd="sng" algn="ctr">
                      <a:solidFill>
                        <a:srgbClr val="000000"/>
                      </a:solidFill>
                      <a:prstDash val="solid"/>
                      <a:round/>
                      <a:headEnd type="none" w="med" len="med"/>
                      <a:tailEnd type="triangle" w="med" len="med"/>
                    </a:lnT>
                    <a:lnB w="12700" cap="flat" cmpd="sng" algn="ctr">
                      <a:solidFill>
                        <a:srgbClr val="000000"/>
                      </a:solidFill>
                      <a:prstDash val="solid"/>
                      <a:round/>
                      <a:headEnd type="none" w="med" len="med"/>
                      <a:tailEnd type="triangle" w="med" len="med"/>
                    </a:lnB>
                    <a:lnTlToBr>
                      <a:noFill/>
                    </a:lnTlToBr>
                    <a:lnBlToTr>
                      <a:noFill/>
                    </a:lnBlToTr>
                    <a:noFill/>
                  </a:tcPr>
                </a:tc>
                <a:extLst>
                  <a:ext uri="{0D108BD9-81ED-4DB2-BD59-A6C34878D82A}">
                    <a16:rowId xmlns:a16="http://schemas.microsoft.com/office/drawing/2014/main" val="10001"/>
                  </a:ext>
                </a:extLst>
              </a:tr>
              <a:tr h="54301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900" b="1" i="0" u="none" strike="noStrike" cap="none" normalizeH="0" baseline="0" dirty="0">
                          <a:ln>
                            <a:noFill/>
                          </a:ln>
                          <a:solidFill>
                            <a:schemeClr val="tx1"/>
                          </a:solidFill>
                          <a:effectLst/>
                          <a:latin typeface="Times New Roman" pitchFamily="18" charset="0"/>
                          <a:ea typeface="Times New Roman" pitchFamily="18" charset="0"/>
                          <a:cs typeface="David" pitchFamily="2" charset="-79"/>
                        </a:rPr>
                        <a:t>P</a:t>
                      </a:r>
                      <a:r>
                        <a:rPr kumimoji="0" lang="en-US" sz="2900" b="1" i="0" u="none" strike="noStrike" cap="none" normalizeH="0" baseline="-30000" dirty="0">
                          <a:ln>
                            <a:noFill/>
                          </a:ln>
                          <a:solidFill>
                            <a:schemeClr val="tx1"/>
                          </a:solidFill>
                          <a:effectLst/>
                          <a:latin typeface="Times New Roman" pitchFamily="18" charset="0"/>
                          <a:ea typeface="Times New Roman" pitchFamily="18" charset="0"/>
                          <a:cs typeface="David" pitchFamily="2" charset="-79"/>
                        </a:rPr>
                        <a:t>3</a:t>
                      </a:r>
                      <a:endParaRPr kumimoji="0" lang="en-US" sz="2900" b="1" i="0" u="none" strike="noStrike" cap="none" normalizeH="0" baseline="0" dirty="0">
                        <a:ln>
                          <a:noFill/>
                        </a:ln>
                        <a:solidFill>
                          <a:schemeClr val="tx1"/>
                        </a:solidFill>
                        <a:effectLst/>
                        <a:latin typeface="Times New Roman" pitchFamily="18" charset="0"/>
                        <a:ea typeface="Times New Roman" pitchFamily="18" charset="0"/>
                        <a:cs typeface="David" pitchFamily="2" charset="-79"/>
                      </a:endParaRPr>
                    </a:p>
                  </a:txBody>
                  <a:tcPr marL="91449" marR="91449" marT="45727" marB="0" horzOverflow="overflow">
                    <a:lnL cap="flat">
                      <a:noFill/>
                    </a:lnL>
                    <a:lnR w="12700" cap="flat" cmpd="sng" algn="ctr">
                      <a:solidFill>
                        <a:srgbClr val="000000"/>
                      </a:solidFill>
                      <a:prstDash val="solid"/>
                      <a:round/>
                      <a:headEnd type="none" w="med" len="med"/>
                      <a:tailEnd type="triangle" w="med" len="med"/>
                    </a:lnR>
                    <a:lnT w="12700" cap="flat" cmpd="sng" algn="ctr">
                      <a:solidFill>
                        <a:srgbClr val="000000"/>
                      </a:solidFill>
                      <a:prstDash val="solid"/>
                      <a:round/>
                      <a:headEnd type="none" w="med" len="med"/>
                      <a:tailEnd type="triangle" w="med" len="med"/>
                    </a:lnT>
                    <a:lnB w="12700" cap="flat" cmpd="sng" algn="ctr">
                      <a:solidFill>
                        <a:srgbClr val="000000"/>
                      </a:solidFill>
                      <a:prstDash val="solid"/>
                      <a:round/>
                      <a:headEnd type="none" w="med" len="med"/>
                      <a:tailEnd type="triangle" w="med" len="med"/>
                    </a:lnB>
                    <a:lnTlToBr>
                      <a:noFill/>
                    </a:lnTlToBr>
                    <a:lnBlToTr>
                      <a:noFill/>
                    </a:lnBlToTr>
                    <a:solidFill>
                      <a:schemeClr val="bg1">
                        <a:lumMod val="85000"/>
                      </a:schemeClr>
                    </a:solid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endParaRPr kumimoji="0" lang="en-US" sz="2200" b="1" i="0" u="none" strike="noStrike" cap="none" normalizeH="0" baseline="0">
                        <a:ln>
                          <a:noFill/>
                        </a:ln>
                        <a:solidFill>
                          <a:schemeClr val="tx1"/>
                        </a:solidFill>
                        <a:effectLst/>
                        <a:latin typeface="Times New Roman" pitchFamily="18" charset="0"/>
                        <a:cs typeface="Times New Roman" pitchFamily="18" charset="0"/>
                      </a:endParaRPr>
                    </a:p>
                  </a:txBody>
                  <a:tcPr marL="91449" marR="91449" marT="45727" marB="0" anchor="ctr" horzOverflow="overflow">
                    <a:lnL w="12700" cap="flat" cmpd="sng" algn="ctr">
                      <a:solidFill>
                        <a:srgbClr val="000000"/>
                      </a:solidFill>
                      <a:prstDash val="solid"/>
                      <a:round/>
                      <a:headEnd type="none" w="med" len="med"/>
                      <a:tailEnd type="triangle" w="med" len="med"/>
                    </a:lnL>
                    <a:lnR w="12700" cap="flat" cmpd="sng" algn="ctr">
                      <a:solidFill>
                        <a:srgbClr val="000000"/>
                      </a:solidFill>
                      <a:prstDash val="solid"/>
                      <a:round/>
                      <a:headEnd type="none" w="med" len="med"/>
                      <a:tailEnd type="triangle" w="med" len="med"/>
                    </a:lnR>
                    <a:lnT w="12700" cap="flat" cmpd="sng" algn="ctr">
                      <a:solidFill>
                        <a:srgbClr val="000000"/>
                      </a:solidFill>
                      <a:prstDash val="solid"/>
                      <a:round/>
                      <a:headEnd type="none" w="med" len="med"/>
                      <a:tailEnd type="triangle" w="med" len="med"/>
                    </a:lnT>
                    <a:lnB w="12700" cap="flat" cmpd="sng" algn="ctr">
                      <a:solidFill>
                        <a:srgbClr val="000000"/>
                      </a:solidFill>
                      <a:prstDash val="solid"/>
                      <a:round/>
                      <a:headEnd type="none" w="med" len="med"/>
                      <a:tailEnd type="triangl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200" b="1" i="0" u="none" strike="noStrike" cap="none" normalizeH="0" baseline="0" dirty="0">
                        <a:ln>
                          <a:noFill/>
                        </a:ln>
                        <a:solidFill>
                          <a:schemeClr val="tx1"/>
                        </a:solidFill>
                        <a:effectLst/>
                        <a:latin typeface="Times New Roman" pitchFamily="18" charset="0"/>
                        <a:cs typeface="Times New Roman" pitchFamily="18" charset="0"/>
                      </a:endParaRPr>
                    </a:p>
                  </a:txBody>
                  <a:tcPr marL="91449" marR="91449" marT="45727" marB="0" anchor="ctr" horzOverflow="overflow">
                    <a:lnL w="12700" cap="flat" cmpd="sng" algn="ctr">
                      <a:solidFill>
                        <a:srgbClr val="000000"/>
                      </a:solidFill>
                      <a:prstDash val="solid"/>
                      <a:round/>
                      <a:headEnd type="none" w="med" len="med"/>
                      <a:tailEnd type="triangle" w="med" len="med"/>
                    </a:lnL>
                    <a:lnR w="12700" cap="flat" cmpd="sng" algn="ctr">
                      <a:solidFill>
                        <a:srgbClr val="000000"/>
                      </a:solidFill>
                      <a:prstDash val="solid"/>
                      <a:round/>
                      <a:headEnd type="none" w="med" len="med"/>
                      <a:tailEnd type="triangle" w="med" len="med"/>
                    </a:lnR>
                    <a:lnT w="12700" cap="flat" cmpd="sng" algn="ctr">
                      <a:solidFill>
                        <a:srgbClr val="000000"/>
                      </a:solidFill>
                      <a:prstDash val="solid"/>
                      <a:round/>
                      <a:headEnd type="none" w="med" len="med"/>
                      <a:tailEnd type="triangle" w="med" len="med"/>
                    </a:lnT>
                    <a:lnB w="12700" cap="flat" cmpd="sng" algn="ctr">
                      <a:solidFill>
                        <a:srgbClr val="000000"/>
                      </a:solidFill>
                      <a:prstDash val="solid"/>
                      <a:round/>
                      <a:headEnd type="none" w="med" len="med"/>
                      <a:tailEnd type="triangle" w="med" len="med"/>
                    </a:lnB>
                    <a:lnTlToBr>
                      <a:noFill/>
                    </a:lnTlToBr>
                    <a:lnBlToTr>
                      <a:noFill/>
                    </a:lnBlToTr>
                    <a:noFill/>
                  </a:tcPr>
                </a:tc>
                <a:tc>
                  <a:txBody>
                    <a:bodyPr/>
                    <a:lstStyle/>
                    <a:p>
                      <a:pPr marL="342900" marR="0" lvl="0" indent="-342900" algn="ctr" defTabSz="914400" rtl="1" eaLnBrk="1" fontAlgn="base" latinLnBrk="0" hangingPunct="1">
                        <a:lnSpc>
                          <a:spcPct val="100000"/>
                        </a:lnSpc>
                        <a:spcBef>
                          <a:spcPct val="0"/>
                        </a:spcBef>
                        <a:spcAft>
                          <a:spcPct val="0"/>
                        </a:spcAft>
                        <a:buClrTx/>
                        <a:buSzTx/>
                        <a:buFontTx/>
                        <a:buNone/>
                        <a:tabLst/>
                      </a:pPr>
                      <a:r>
                        <a:rPr kumimoji="0" lang="en-US" sz="2200" b="1" i="0" u="none" strike="noStrike" cap="none" normalizeH="0" baseline="0" dirty="0">
                          <a:ln>
                            <a:noFill/>
                          </a:ln>
                          <a:solidFill>
                            <a:schemeClr val="tx1"/>
                          </a:solidFill>
                          <a:effectLst/>
                          <a:latin typeface="Times New Roman" pitchFamily="18" charset="0"/>
                          <a:ea typeface="Times New Roman" pitchFamily="18" charset="0"/>
                          <a:cs typeface="David" pitchFamily="2" charset="-79"/>
                        </a:rPr>
                        <a:t>R</a:t>
                      </a:r>
                      <a:r>
                        <a:rPr kumimoji="0" lang="en-US" sz="2200" b="1" i="0" u="none" strike="noStrike" cap="none" normalizeH="0" baseline="-30000" dirty="0">
                          <a:ln>
                            <a:noFill/>
                          </a:ln>
                          <a:solidFill>
                            <a:schemeClr val="tx1"/>
                          </a:solidFill>
                          <a:effectLst/>
                          <a:latin typeface="Times New Roman" pitchFamily="18" charset="0"/>
                          <a:ea typeface="Times New Roman" pitchFamily="18" charset="0"/>
                          <a:cs typeface="David" pitchFamily="2" charset="-79"/>
                        </a:rPr>
                        <a:t>3</a:t>
                      </a:r>
                      <a:r>
                        <a:rPr kumimoji="0" lang="en-US" sz="2200" b="1" i="0" u="none" strike="noStrike" cap="none" normalizeH="0" baseline="0" dirty="0">
                          <a:ln>
                            <a:noFill/>
                          </a:ln>
                          <a:solidFill>
                            <a:schemeClr val="tx1"/>
                          </a:solidFill>
                          <a:effectLst/>
                          <a:latin typeface="Times New Roman" pitchFamily="18" charset="0"/>
                          <a:ea typeface="Times New Roman" pitchFamily="18" charset="0"/>
                          <a:cs typeface="David" pitchFamily="2" charset="-79"/>
                        </a:rPr>
                        <a:t>(</a:t>
                      </a:r>
                      <a:r>
                        <a:rPr kumimoji="0" lang="en-US" sz="2200" b="1" i="1" u="none" strike="noStrike" cap="none" normalizeH="0" baseline="0" dirty="0">
                          <a:ln>
                            <a:noFill/>
                          </a:ln>
                          <a:solidFill>
                            <a:schemeClr val="tx1"/>
                          </a:solidFill>
                          <a:effectLst/>
                          <a:latin typeface="Times New Roman" pitchFamily="18" charset="0"/>
                          <a:ea typeface="Times New Roman" pitchFamily="18" charset="0"/>
                          <a:cs typeface="David" pitchFamily="2" charset="-79"/>
                        </a:rPr>
                        <a:t>x</a:t>
                      </a:r>
                      <a:r>
                        <a:rPr kumimoji="0" lang="en-US" sz="2200" b="1" i="0" u="none" strike="noStrike" cap="none" normalizeH="0" baseline="0" dirty="0">
                          <a:ln>
                            <a:noFill/>
                          </a:ln>
                          <a:solidFill>
                            <a:schemeClr val="tx1"/>
                          </a:solidFill>
                          <a:effectLst/>
                          <a:latin typeface="Times New Roman" pitchFamily="18" charset="0"/>
                          <a:ea typeface="Times New Roman" pitchFamily="18" charset="0"/>
                          <a:cs typeface="David" pitchFamily="2" charset="-79"/>
                        </a:rPr>
                        <a:t>),2</a:t>
                      </a:r>
                    </a:p>
                  </a:txBody>
                  <a:tcPr marL="91449" marR="91449" marT="45727" marB="0" anchor="ctr" horzOverflow="overflow">
                    <a:lnL w="12700" cap="flat" cmpd="sng" algn="ctr">
                      <a:solidFill>
                        <a:srgbClr val="000000"/>
                      </a:solidFill>
                      <a:prstDash val="solid"/>
                      <a:round/>
                      <a:headEnd type="none" w="med" len="med"/>
                      <a:tailEnd type="triangle" w="med" len="med"/>
                    </a:lnL>
                    <a:lnR w="12700" cap="flat" cmpd="sng" algn="ctr">
                      <a:solidFill>
                        <a:srgbClr val="000000"/>
                      </a:solidFill>
                      <a:prstDash val="solid"/>
                      <a:round/>
                      <a:headEnd type="none" w="med" len="med"/>
                      <a:tailEnd type="triangle" w="med" len="med"/>
                    </a:lnR>
                    <a:lnT w="12700" cap="flat" cmpd="sng" algn="ctr">
                      <a:solidFill>
                        <a:srgbClr val="000000"/>
                      </a:solidFill>
                      <a:prstDash val="solid"/>
                      <a:round/>
                      <a:headEnd type="none" w="med" len="med"/>
                      <a:tailEnd type="triangle" w="med" len="med"/>
                    </a:lnT>
                    <a:lnB w="12700" cap="flat" cmpd="sng" algn="ctr">
                      <a:solidFill>
                        <a:srgbClr val="000000"/>
                      </a:solidFill>
                      <a:prstDash val="solid"/>
                      <a:round/>
                      <a:headEnd type="none" w="med" len="med"/>
                      <a:tailEnd type="triangle" w="med" len="med"/>
                    </a:lnB>
                    <a:lnTlToBr>
                      <a:noFill/>
                    </a:lnTlToBr>
                    <a:lnBlToTr>
                      <a:noFill/>
                    </a:lnBlToTr>
                    <a:noFill/>
                  </a:tcPr>
                </a:tc>
                <a:tc>
                  <a:txBody>
                    <a:bodyPr/>
                    <a:lstStyle/>
                    <a:p>
                      <a:pPr marL="342900" marR="0" lvl="0" indent="-342900" algn="ctr" defTabSz="914400" rtl="1" eaLnBrk="1" fontAlgn="base" latinLnBrk="0" hangingPunct="1">
                        <a:lnSpc>
                          <a:spcPct val="100000"/>
                        </a:lnSpc>
                        <a:spcBef>
                          <a:spcPct val="0"/>
                        </a:spcBef>
                        <a:spcAft>
                          <a:spcPct val="0"/>
                        </a:spcAft>
                        <a:buClrTx/>
                        <a:buSzTx/>
                        <a:buFontTx/>
                        <a:buNone/>
                        <a:tabLst/>
                      </a:pPr>
                      <a:r>
                        <a:rPr kumimoji="0" lang="en-US" sz="2200" b="1" i="0" u="none" strike="noStrike" cap="none" normalizeH="0" baseline="0" dirty="0">
                          <a:ln>
                            <a:noFill/>
                          </a:ln>
                          <a:solidFill>
                            <a:schemeClr val="tx1"/>
                          </a:solidFill>
                          <a:effectLst/>
                          <a:latin typeface="Times New Roman" pitchFamily="18" charset="0"/>
                          <a:ea typeface="Times New Roman" pitchFamily="18" charset="0"/>
                          <a:cs typeface="David" pitchFamily="2" charset="-79"/>
                        </a:rPr>
                        <a:t>R</a:t>
                      </a:r>
                      <a:r>
                        <a:rPr kumimoji="0" lang="en-US" sz="2200" b="1" i="0" u="none" strike="noStrike" cap="none" normalizeH="0" baseline="-30000" dirty="0">
                          <a:ln>
                            <a:noFill/>
                          </a:ln>
                          <a:solidFill>
                            <a:schemeClr val="tx1"/>
                          </a:solidFill>
                          <a:effectLst/>
                          <a:latin typeface="Times New Roman" pitchFamily="18" charset="0"/>
                          <a:ea typeface="Times New Roman" pitchFamily="18" charset="0"/>
                          <a:cs typeface="David" pitchFamily="2" charset="-79"/>
                        </a:rPr>
                        <a:t>3</a:t>
                      </a:r>
                      <a:r>
                        <a:rPr kumimoji="0" lang="en-US" sz="2200" b="1" i="0" u="none" strike="noStrike" cap="none" normalizeH="0" baseline="0" dirty="0">
                          <a:ln>
                            <a:noFill/>
                          </a:ln>
                          <a:solidFill>
                            <a:schemeClr val="tx1"/>
                          </a:solidFill>
                          <a:effectLst/>
                          <a:latin typeface="Times New Roman" pitchFamily="18" charset="0"/>
                          <a:ea typeface="Times New Roman" pitchFamily="18" charset="0"/>
                          <a:cs typeface="David" pitchFamily="2" charset="-79"/>
                        </a:rPr>
                        <a:t>(</a:t>
                      </a:r>
                      <a:r>
                        <a:rPr kumimoji="0" lang="en-US" sz="2200" b="1" i="1" u="none" strike="noStrike" cap="none" normalizeH="0" baseline="0" dirty="0">
                          <a:ln>
                            <a:noFill/>
                          </a:ln>
                          <a:solidFill>
                            <a:schemeClr val="tx1"/>
                          </a:solidFill>
                          <a:effectLst/>
                          <a:latin typeface="Times New Roman" pitchFamily="18" charset="0"/>
                          <a:ea typeface="Times New Roman" pitchFamily="18" charset="0"/>
                          <a:cs typeface="David" pitchFamily="2" charset="-79"/>
                        </a:rPr>
                        <a:t>x</a:t>
                      </a:r>
                      <a:r>
                        <a:rPr kumimoji="0" lang="en-US" sz="2200" b="1" i="0" u="none" strike="noStrike" cap="none" normalizeH="0" baseline="0" dirty="0">
                          <a:ln>
                            <a:noFill/>
                          </a:ln>
                          <a:solidFill>
                            <a:schemeClr val="tx1"/>
                          </a:solidFill>
                          <a:effectLst/>
                          <a:latin typeface="Times New Roman" pitchFamily="18" charset="0"/>
                          <a:ea typeface="Times New Roman" pitchFamily="18" charset="0"/>
                          <a:cs typeface="David" pitchFamily="2" charset="-79"/>
                        </a:rPr>
                        <a:t>),1</a:t>
                      </a:r>
                    </a:p>
                  </a:txBody>
                  <a:tcPr marL="91449" marR="91449" marT="45727" marB="0" anchor="ctr" horzOverflow="overflow">
                    <a:lnL w="12700" cap="flat" cmpd="sng" algn="ctr">
                      <a:solidFill>
                        <a:srgbClr val="000000"/>
                      </a:solidFill>
                      <a:prstDash val="solid"/>
                      <a:round/>
                      <a:headEnd type="none" w="med" len="med"/>
                      <a:tailEnd type="triangle" w="med" len="med"/>
                    </a:lnL>
                    <a:lnR cap="flat">
                      <a:noFill/>
                    </a:lnR>
                    <a:lnT w="12700" cap="flat" cmpd="sng" algn="ctr">
                      <a:solidFill>
                        <a:srgbClr val="000000"/>
                      </a:solidFill>
                      <a:prstDash val="solid"/>
                      <a:round/>
                      <a:headEnd type="none" w="med" len="med"/>
                      <a:tailEnd type="triangle" w="med" len="med"/>
                    </a:lnT>
                    <a:lnB w="12700" cap="flat" cmpd="sng" algn="ctr">
                      <a:solidFill>
                        <a:srgbClr val="000000"/>
                      </a:solidFill>
                      <a:prstDash val="solid"/>
                      <a:round/>
                      <a:headEnd type="none" w="med" len="med"/>
                      <a:tailEnd type="triangle" w="med" len="med"/>
                    </a:lnB>
                    <a:lnTlToBr>
                      <a:noFill/>
                    </a:lnTlToBr>
                    <a:lnBlToTr>
                      <a:noFill/>
                    </a:lnBlToTr>
                    <a:noFill/>
                  </a:tcPr>
                </a:tc>
                <a:extLst>
                  <a:ext uri="{0D108BD9-81ED-4DB2-BD59-A6C34878D82A}">
                    <a16:rowId xmlns:a16="http://schemas.microsoft.com/office/drawing/2014/main" val="10002"/>
                  </a:ext>
                </a:extLst>
              </a:tr>
              <a:tr h="541423">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2900" b="1" i="0" u="none" strike="noStrike" cap="none" normalizeH="0" baseline="0" dirty="0">
                          <a:ln>
                            <a:noFill/>
                          </a:ln>
                          <a:solidFill>
                            <a:schemeClr val="tx1"/>
                          </a:solidFill>
                          <a:effectLst/>
                          <a:latin typeface="Times New Roman" pitchFamily="18" charset="0"/>
                          <a:ea typeface="Times New Roman" pitchFamily="18" charset="0"/>
                          <a:cs typeface="David" pitchFamily="2" charset="-79"/>
                        </a:rPr>
                        <a:t>P</a:t>
                      </a:r>
                      <a:r>
                        <a:rPr kumimoji="0" lang="en-US" sz="2900" b="1" i="0" u="none" strike="noStrike" cap="none" normalizeH="0" baseline="-30000" dirty="0">
                          <a:ln>
                            <a:noFill/>
                          </a:ln>
                          <a:solidFill>
                            <a:schemeClr val="tx1"/>
                          </a:solidFill>
                          <a:effectLst/>
                          <a:latin typeface="Times New Roman" pitchFamily="18" charset="0"/>
                          <a:ea typeface="Times New Roman" pitchFamily="18" charset="0"/>
                          <a:cs typeface="David" pitchFamily="2" charset="-79"/>
                        </a:rPr>
                        <a:t>4</a:t>
                      </a:r>
                      <a:endParaRPr kumimoji="0" lang="en-US" sz="2900" b="1" i="0" u="none" strike="noStrike" cap="none" normalizeH="0" baseline="0" dirty="0">
                        <a:ln>
                          <a:noFill/>
                        </a:ln>
                        <a:solidFill>
                          <a:schemeClr val="tx1"/>
                        </a:solidFill>
                        <a:effectLst/>
                        <a:latin typeface="Times New Roman" pitchFamily="18" charset="0"/>
                        <a:ea typeface="Times New Roman" pitchFamily="18" charset="0"/>
                        <a:cs typeface="David" pitchFamily="2" charset="-79"/>
                      </a:endParaRPr>
                    </a:p>
                  </a:txBody>
                  <a:tcPr marL="91449" marR="91449" marT="45727" marB="0" horzOverflow="overflow">
                    <a:lnL cap="flat">
                      <a:noFill/>
                    </a:lnL>
                    <a:lnR w="12700" cap="flat" cmpd="sng" algn="ctr">
                      <a:solidFill>
                        <a:srgbClr val="000000"/>
                      </a:solidFill>
                      <a:prstDash val="solid"/>
                      <a:round/>
                      <a:headEnd type="none" w="med" len="med"/>
                      <a:tailEnd type="triangle" w="med" len="med"/>
                    </a:lnR>
                    <a:lnT w="12700" cap="flat" cmpd="sng" algn="ctr">
                      <a:solidFill>
                        <a:srgbClr val="000000"/>
                      </a:solidFill>
                      <a:prstDash val="solid"/>
                      <a:round/>
                      <a:headEnd type="none" w="med" len="med"/>
                      <a:tailEnd type="triangle" w="med" len="med"/>
                    </a:lnT>
                    <a:lnB cap="flat">
                      <a:noFill/>
                    </a:lnB>
                    <a:lnTlToBr>
                      <a:noFill/>
                    </a:lnTlToBr>
                    <a:lnBlToTr>
                      <a:noFill/>
                    </a:lnBlToTr>
                    <a:solidFill>
                      <a:schemeClr val="bg1">
                        <a:lumMod val="85000"/>
                      </a:schemeClr>
                    </a:solid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endParaRPr kumimoji="0" lang="en-US" sz="2200" b="1" i="0" u="none" strike="noStrike" cap="none" normalizeH="0" baseline="0">
                        <a:ln>
                          <a:noFill/>
                        </a:ln>
                        <a:solidFill>
                          <a:schemeClr val="tx1"/>
                        </a:solidFill>
                        <a:effectLst/>
                        <a:latin typeface="Times New Roman" pitchFamily="18" charset="0"/>
                        <a:cs typeface="Times New Roman" pitchFamily="18" charset="0"/>
                      </a:endParaRPr>
                    </a:p>
                  </a:txBody>
                  <a:tcPr marL="91449" marR="91449" marT="45727" marB="0" anchor="ctr" horzOverflow="overflow">
                    <a:lnL w="12700" cap="flat" cmpd="sng" algn="ctr">
                      <a:solidFill>
                        <a:srgbClr val="000000"/>
                      </a:solidFill>
                      <a:prstDash val="solid"/>
                      <a:round/>
                      <a:headEnd type="none" w="med" len="med"/>
                      <a:tailEnd type="triangle" w="med" len="med"/>
                    </a:lnL>
                    <a:lnR w="12700" cap="flat" cmpd="sng" algn="ctr">
                      <a:solidFill>
                        <a:srgbClr val="000000"/>
                      </a:solidFill>
                      <a:prstDash val="solid"/>
                      <a:round/>
                      <a:headEnd type="none" w="med" len="med"/>
                      <a:tailEnd type="triangle" w="med" len="med"/>
                    </a:lnR>
                    <a:lnT w="12700" cap="flat" cmpd="sng" algn="ctr">
                      <a:solidFill>
                        <a:srgbClr val="000000"/>
                      </a:solidFill>
                      <a:prstDash val="solid"/>
                      <a:round/>
                      <a:headEnd type="none" w="med" len="med"/>
                      <a:tailEnd type="triangle" w="med" len="med"/>
                    </a:lnT>
                    <a:lnB cap="flat">
                      <a:noFill/>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Tx/>
                        <a:buSzTx/>
                        <a:buFontTx/>
                        <a:buNone/>
                        <a:tabLst/>
                      </a:pPr>
                      <a:endParaRPr kumimoji="0" lang="en-US" sz="2200" b="1" i="0" u="none" strike="noStrike" cap="none" normalizeH="0" baseline="0">
                        <a:ln>
                          <a:noFill/>
                        </a:ln>
                        <a:solidFill>
                          <a:schemeClr val="tx1"/>
                        </a:solidFill>
                        <a:effectLst/>
                        <a:latin typeface="Times New Roman" pitchFamily="18" charset="0"/>
                        <a:cs typeface="Times New Roman" pitchFamily="18" charset="0"/>
                      </a:endParaRPr>
                    </a:p>
                  </a:txBody>
                  <a:tcPr marL="91449" marR="91449" marT="45727" marB="0" anchor="ctr" horzOverflow="overflow">
                    <a:lnL w="12700" cap="flat" cmpd="sng" algn="ctr">
                      <a:solidFill>
                        <a:srgbClr val="000000"/>
                      </a:solidFill>
                      <a:prstDash val="solid"/>
                      <a:round/>
                      <a:headEnd type="none" w="med" len="med"/>
                      <a:tailEnd type="triangle" w="med" len="med"/>
                    </a:lnL>
                    <a:lnR w="12700" cap="flat" cmpd="sng" algn="ctr">
                      <a:solidFill>
                        <a:srgbClr val="000000"/>
                      </a:solidFill>
                      <a:prstDash val="solid"/>
                      <a:round/>
                      <a:headEnd type="none" w="med" len="med"/>
                      <a:tailEnd type="triangle" w="med" len="med"/>
                    </a:lnR>
                    <a:lnT w="12700" cap="flat" cmpd="sng" algn="ctr">
                      <a:solidFill>
                        <a:srgbClr val="000000"/>
                      </a:solidFill>
                      <a:prstDash val="solid"/>
                      <a:round/>
                      <a:headEnd type="none" w="med" len="med"/>
                      <a:tailEnd type="triangle" w="med" len="med"/>
                    </a:lnT>
                    <a:lnB cap="flat">
                      <a:noFill/>
                    </a:lnB>
                    <a:lnTlToBr>
                      <a:noFill/>
                    </a:lnTlToBr>
                    <a:lnBlToTr>
                      <a:noFill/>
                    </a:lnBlToTr>
                    <a:noFill/>
                  </a:tcPr>
                </a:tc>
                <a:tc>
                  <a:txBody>
                    <a:bodyPr/>
                    <a:lstStyle/>
                    <a:p>
                      <a:pPr marL="342900" marR="0" lvl="0" indent="-342900" algn="ctr" defTabSz="914400" rtl="1" eaLnBrk="1" fontAlgn="base" latinLnBrk="0" hangingPunct="1">
                        <a:lnSpc>
                          <a:spcPct val="100000"/>
                        </a:lnSpc>
                        <a:spcBef>
                          <a:spcPct val="0"/>
                        </a:spcBef>
                        <a:spcAft>
                          <a:spcPct val="0"/>
                        </a:spcAft>
                        <a:buClrTx/>
                        <a:buSzTx/>
                        <a:buFontTx/>
                        <a:buNone/>
                        <a:tabLst/>
                      </a:pPr>
                      <a:r>
                        <a:rPr kumimoji="0" lang="en-US" sz="2200" b="1" i="0" u="none" strike="noStrike" cap="none" normalizeH="0" baseline="0" dirty="0">
                          <a:ln>
                            <a:noFill/>
                          </a:ln>
                          <a:solidFill>
                            <a:schemeClr val="tx1"/>
                          </a:solidFill>
                          <a:effectLst/>
                          <a:latin typeface="Times New Roman" pitchFamily="18" charset="0"/>
                          <a:ea typeface="Times New Roman" pitchFamily="18" charset="0"/>
                          <a:cs typeface="David" pitchFamily="2" charset="-79"/>
                        </a:rPr>
                        <a:t>R</a:t>
                      </a:r>
                      <a:r>
                        <a:rPr kumimoji="0" lang="en-US" sz="2200" b="1" i="0" u="none" strike="noStrike" cap="none" normalizeH="0" baseline="-30000" dirty="0">
                          <a:ln>
                            <a:noFill/>
                          </a:ln>
                          <a:solidFill>
                            <a:schemeClr val="tx1"/>
                          </a:solidFill>
                          <a:effectLst/>
                          <a:latin typeface="Times New Roman" pitchFamily="18" charset="0"/>
                          <a:ea typeface="Times New Roman" pitchFamily="18" charset="0"/>
                          <a:cs typeface="David" pitchFamily="2" charset="-79"/>
                        </a:rPr>
                        <a:t>4</a:t>
                      </a:r>
                      <a:r>
                        <a:rPr kumimoji="0" lang="en-US" sz="2200" b="1" i="0" u="none" strike="noStrike" cap="none" normalizeH="0" baseline="0" dirty="0">
                          <a:ln>
                            <a:noFill/>
                          </a:ln>
                          <a:solidFill>
                            <a:schemeClr val="tx1"/>
                          </a:solidFill>
                          <a:effectLst/>
                          <a:latin typeface="Times New Roman" pitchFamily="18" charset="0"/>
                          <a:ea typeface="Times New Roman" pitchFamily="18" charset="0"/>
                          <a:cs typeface="David" pitchFamily="2" charset="-79"/>
                        </a:rPr>
                        <a:t>(</a:t>
                      </a:r>
                      <a:r>
                        <a:rPr kumimoji="0" lang="en-US" sz="2200" b="1" i="1" u="none" strike="noStrike" cap="none" normalizeH="0" baseline="0" dirty="0">
                          <a:ln>
                            <a:noFill/>
                          </a:ln>
                          <a:solidFill>
                            <a:schemeClr val="tx1"/>
                          </a:solidFill>
                          <a:effectLst/>
                          <a:latin typeface="Times New Roman" pitchFamily="18" charset="0"/>
                          <a:ea typeface="Times New Roman" pitchFamily="18" charset="0"/>
                          <a:cs typeface="David" pitchFamily="2" charset="-79"/>
                        </a:rPr>
                        <a:t>x</a:t>
                      </a:r>
                      <a:r>
                        <a:rPr kumimoji="0" lang="en-US" sz="2200" b="1" i="0" u="none" strike="noStrike" cap="none" normalizeH="0" baseline="0" dirty="0">
                          <a:ln>
                            <a:noFill/>
                          </a:ln>
                          <a:solidFill>
                            <a:schemeClr val="tx1"/>
                          </a:solidFill>
                          <a:effectLst/>
                          <a:latin typeface="Times New Roman" pitchFamily="18" charset="0"/>
                          <a:ea typeface="Times New Roman" pitchFamily="18" charset="0"/>
                          <a:cs typeface="David" pitchFamily="2" charset="-79"/>
                        </a:rPr>
                        <a:t>),1</a:t>
                      </a:r>
                    </a:p>
                  </a:txBody>
                  <a:tcPr marL="91449" marR="91449" marT="45727" marB="0" anchor="ctr" horzOverflow="overflow">
                    <a:lnL w="12700" cap="flat" cmpd="sng" algn="ctr">
                      <a:solidFill>
                        <a:srgbClr val="000000"/>
                      </a:solidFill>
                      <a:prstDash val="solid"/>
                      <a:round/>
                      <a:headEnd type="none" w="med" len="med"/>
                      <a:tailEnd type="triangle" w="med" len="med"/>
                    </a:lnL>
                    <a:lnR w="12700" cap="flat" cmpd="sng" algn="ctr">
                      <a:solidFill>
                        <a:srgbClr val="000000"/>
                      </a:solidFill>
                      <a:prstDash val="solid"/>
                      <a:round/>
                      <a:headEnd type="none" w="med" len="med"/>
                      <a:tailEnd type="triangle" w="med" len="med"/>
                    </a:lnR>
                    <a:lnT w="12700" cap="flat" cmpd="sng" algn="ctr">
                      <a:solidFill>
                        <a:srgbClr val="000000"/>
                      </a:solidFill>
                      <a:prstDash val="solid"/>
                      <a:round/>
                      <a:headEnd type="none" w="med" len="med"/>
                      <a:tailEnd type="triangle" w="med" len="med"/>
                    </a:lnT>
                    <a:lnB cap="flat">
                      <a:noFill/>
                    </a:lnB>
                    <a:lnTlToBr>
                      <a:noFill/>
                    </a:lnTlToBr>
                    <a:lnBlToTr>
                      <a:noFill/>
                    </a:lnBlToTr>
                    <a:noFill/>
                  </a:tcPr>
                </a:tc>
                <a:tc>
                  <a:txBody>
                    <a:bodyPr/>
                    <a:lstStyle/>
                    <a:p>
                      <a:pPr marL="342900" marR="0" lvl="0" indent="-342900" algn="ctr" defTabSz="914400" rtl="1" eaLnBrk="1" fontAlgn="base" latinLnBrk="0" hangingPunct="1">
                        <a:lnSpc>
                          <a:spcPct val="100000"/>
                        </a:lnSpc>
                        <a:spcBef>
                          <a:spcPct val="0"/>
                        </a:spcBef>
                        <a:spcAft>
                          <a:spcPct val="0"/>
                        </a:spcAft>
                        <a:buClrTx/>
                        <a:buSzTx/>
                        <a:buFontTx/>
                        <a:buNone/>
                        <a:tabLst/>
                      </a:pPr>
                      <a:r>
                        <a:rPr kumimoji="0" lang="en-US" sz="2200" b="1" i="0" u="none" strike="noStrike" cap="none" normalizeH="0" baseline="0" dirty="0">
                          <a:ln>
                            <a:noFill/>
                          </a:ln>
                          <a:solidFill>
                            <a:schemeClr val="tx1"/>
                          </a:solidFill>
                          <a:effectLst/>
                          <a:latin typeface="Times New Roman" pitchFamily="18" charset="0"/>
                          <a:ea typeface="Times New Roman" pitchFamily="18" charset="0"/>
                          <a:cs typeface="David" pitchFamily="2" charset="-79"/>
                        </a:rPr>
                        <a:t>R</a:t>
                      </a:r>
                      <a:r>
                        <a:rPr kumimoji="0" lang="en-US" sz="2200" b="1" i="0" u="none" strike="noStrike" cap="none" normalizeH="0" baseline="-30000" dirty="0">
                          <a:ln>
                            <a:noFill/>
                          </a:ln>
                          <a:solidFill>
                            <a:schemeClr val="tx1"/>
                          </a:solidFill>
                          <a:effectLst/>
                          <a:latin typeface="Times New Roman" pitchFamily="18" charset="0"/>
                          <a:ea typeface="Times New Roman" pitchFamily="18" charset="0"/>
                          <a:cs typeface="David" pitchFamily="2" charset="-79"/>
                        </a:rPr>
                        <a:t>4</a:t>
                      </a:r>
                      <a:r>
                        <a:rPr kumimoji="0" lang="en-US" sz="2200" b="1" i="0" u="none" strike="noStrike" cap="none" normalizeH="0" baseline="0" dirty="0">
                          <a:ln>
                            <a:noFill/>
                          </a:ln>
                          <a:solidFill>
                            <a:schemeClr val="tx1"/>
                          </a:solidFill>
                          <a:effectLst/>
                          <a:latin typeface="Times New Roman" pitchFamily="18" charset="0"/>
                          <a:ea typeface="Times New Roman" pitchFamily="18" charset="0"/>
                          <a:cs typeface="David" pitchFamily="2" charset="-79"/>
                        </a:rPr>
                        <a:t>(</a:t>
                      </a:r>
                      <a:r>
                        <a:rPr kumimoji="0" lang="en-US" sz="2200" b="1" i="1" u="none" strike="noStrike" cap="none" normalizeH="0" baseline="0" dirty="0">
                          <a:ln>
                            <a:noFill/>
                          </a:ln>
                          <a:solidFill>
                            <a:schemeClr val="tx1"/>
                          </a:solidFill>
                          <a:effectLst/>
                          <a:latin typeface="Times New Roman" pitchFamily="18" charset="0"/>
                          <a:ea typeface="Times New Roman" pitchFamily="18" charset="0"/>
                          <a:cs typeface="David" pitchFamily="2" charset="-79"/>
                        </a:rPr>
                        <a:t>x</a:t>
                      </a:r>
                      <a:r>
                        <a:rPr kumimoji="0" lang="en-US" sz="2200" b="1" i="0" u="none" strike="noStrike" cap="none" normalizeH="0" baseline="0" dirty="0">
                          <a:ln>
                            <a:noFill/>
                          </a:ln>
                          <a:solidFill>
                            <a:schemeClr val="tx1"/>
                          </a:solidFill>
                          <a:effectLst/>
                          <a:latin typeface="Times New Roman" pitchFamily="18" charset="0"/>
                          <a:ea typeface="Times New Roman" pitchFamily="18" charset="0"/>
                          <a:cs typeface="David" pitchFamily="2" charset="-79"/>
                        </a:rPr>
                        <a:t>),2</a:t>
                      </a:r>
                    </a:p>
                  </a:txBody>
                  <a:tcPr marL="91449" marR="91449" marT="45727" marB="0" anchor="ctr" horzOverflow="overflow">
                    <a:lnL w="12700" cap="flat" cmpd="sng" algn="ctr">
                      <a:solidFill>
                        <a:srgbClr val="000000"/>
                      </a:solidFill>
                      <a:prstDash val="solid"/>
                      <a:round/>
                      <a:headEnd type="none" w="med" len="med"/>
                      <a:tailEnd type="triangle" w="med" len="med"/>
                    </a:lnL>
                    <a:lnR cap="flat">
                      <a:noFill/>
                    </a:lnR>
                    <a:lnT w="12700" cap="flat" cmpd="sng" algn="ctr">
                      <a:solidFill>
                        <a:srgbClr val="000000"/>
                      </a:solidFill>
                      <a:prstDash val="solid"/>
                      <a:round/>
                      <a:headEnd type="none" w="med" len="med"/>
                      <a:tailEnd type="triangle" w="med" len="med"/>
                    </a:lnT>
                    <a:lnB cap="flat">
                      <a:noFill/>
                    </a:lnB>
                    <a:lnTlToBr>
                      <a:noFill/>
                    </a:lnTlToBr>
                    <a:lnBlToTr>
                      <a:noFill/>
                    </a:lnBlToTr>
                    <a:noFill/>
                  </a:tcPr>
                </a:tc>
                <a:extLst>
                  <a:ext uri="{0D108BD9-81ED-4DB2-BD59-A6C34878D82A}">
                    <a16:rowId xmlns:a16="http://schemas.microsoft.com/office/drawing/2014/main" val="10003"/>
                  </a:ext>
                </a:extLst>
              </a:tr>
            </a:tbl>
          </a:graphicData>
        </a:graphic>
      </p:graphicFrame>
      <p:grpSp>
        <p:nvGrpSpPr>
          <p:cNvPr id="20" name="Group 19"/>
          <p:cNvGrpSpPr/>
          <p:nvPr/>
        </p:nvGrpSpPr>
        <p:grpSpPr>
          <a:xfrm>
            <a:off x="4436946" y="2084406"/>
            <a:ext cx="3799118" cy="1690230"/>
            <a:chOff x="3211512" y="2297671"/>
            <a:chExt cx="4187824" cy="1863166"/>
          </a:xfrm>
        </p:grpSpPr>
        <p:cxnSp>
          <p:nvCxnSpPr>
            <p:cNvPr id="7" name="Straight Arrow Connector 6"/>
            <p:cNvCxnSpPr/>
            <p:nvPr/>
          </p:nvCxnSpPr>
          <p:spPr>
            <a:xfrm>
              <a:off x="4735512" y="3246437"/>
              <a:ext cx="762000" cy="30480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3211512" y="2713037"/>
              <a:ext cx="2286000" cy="1447800"/>
            </a:xfrm>
            <a:prstGeom prst="bentConnector3">
              <a:avLst>
                <a:gd name="adj1" fmla="val -769"/>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2"/>
            <p:cNvCxnSpPr/>
            <p:nvPr/>
          </p:nvCxnSpPr>
          <p:spPr>
            <a:xfrm>
              <a:off x="4125912" y="2297671"/>
              <a:ext cx="3273424" cy="948766"/>
            </a:xfrm>
            <a:prstGeom prst="bentConnector3">
              <a:avLst>
                <a:gd name="adj1" fmla="val 99959"/>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12"/>
            <p:cNvCxnSpPr/>
            <p:nvPr/>
          </p:nvCxnSpPr>
          <p:spPr>
            <a:xfrm>
              <a:off x="5171951" y="2988389"/>
              <a:ext cx="2067841" cy="1172448"/>
            </a:xfrm>
            <a:prstGeom prst="bentConnector3">
              <a:avLst>
                <a:gd name="adj1" fmla="val 84866"/>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22" name="Rectangle 21"/>
          <p:cNvSpPr/>
          <p:nvPr/>
        </p:nvSpPr>
        <p:spPr>
          <a:xfrm>
            <a:off x="2063024" y="4181561"/>
            <a:ext cx="7834977" cy="762388"/>
          </a:xfrm>
          <a:prstGeom prst="rect">
            <a:avLst/>
          </a:prstGeom>
        </p:spPr>
        <p:txBody>
          <a:bodyPr wrap="square">
            <a:spAutoFit/>
          </a:bodyPr>
          <a:lstStyle/>
          <a:p>
            <a:pPr algn="l" rtl="0"/>
            <a:r>
              <a:rPr lang="en-US" altLang="he-IL" sz="2177" dirty="0"/>
              <a:t>W</a:t>
            </a:r>
            <a:r>
              <a:rPr lang="en-US" altLang="he-IL" sz="2177" baseline="-25000" dirty="0"/>
              <a:t>2</a:t>
            </a:r>
            <a:r>
              <a:rPr lang="en-US" altLang="he-IL" sz="2177" dirty="0"/>
              <a:t>(</a:t>
            </a:r>
            <a:r>
              <a:rPr lang="en-US" altLang="he-IL" sz="2177" i="1" dirty="0"/>
              <a:t>x</a:t>
            </a:r>
            <a:r>
              <a:rPr lang="en-US" altLang="he-IL" sz="2177" dirty="0"/>
              <a:t>),2</a:t>
            </a:r>
            <a:r>
              <a:rPr lang="en-US" altLang="he-IL" sz="2177" b="1" dirty="0"/>
              <a:t> </a:t>
            </a:r>
            <a:r>
              <a:rPr lang="en-US" altLang="he-IL" sz="2177" dirty="0"/>
              <a:t>and W</a:t>
            </a:r>
            <a:r>
              <a:rPr lang="en-US" altLang="he-IL" sz="2177" baseline="-25000" dirty="0"/>
              <a:t>1</a:t>
            </a:r>
            <a:r>
              <a:rPr lang="en-US" altLang="he-IL" sz="2177" dirty="0"/>
              <a:t>(</a:t>
            </a:r>
            <a:r>
              <a:rPr lang="en-US" altLang="he-IL" sz="2177" i="1" dirty="0"/>
              <a:t>x</a:t>
            </a:r>
            <a:r>
              <a:rPr lang="en-US" altLang="he-IL" sz="2177" dirty="0"/>
              <a:t>),1</a:t>
            </a:r>
            <a:r>
              <a:rPr lang="en-US" altLang="he-IL" sz="2177" b="1" dirty="0"/>
              <a:t> </a:t>
            </a:r>
            <a:r>
              <a:rPr lang="en-US" altLang="he-IL" sz="2177" dirty="0"/>
              <a:t>are </a:t>
            </a:r>
            <a:r>
              <a:rPr lang="en-US" altLang="he-IL" sz="2177" b="1" dirty="0"/>
              <a:t>concurrent</a:t>
            </a:r>
            <a:r>
              <a:rPr lang="en-US" altLang="he-IL" sz="2177" dirty="0"/>
              <a:t> events (the read R</a:t>
            </a:r>
            <a:r>
              <a:rPr lang="en-US" altLang="he-IL" sz="2177" baseline="-25000" dirty="0"/>
              <a:t>2</a:t>
            </a:r>
            <a:r>
              <a:rPr lang="en-US" altLang="he-IL" sz="2177" dirty="0"/>
              <a:t>(</a:t>
            </a:r>
            <a:r>
              <a:rPr lang="en-US" altLang="he-IL" sz="2177" i="1" dirty="0"/>
              <a:t>x</a:t>
            </a:r>
            <a:r>
              <a:rPr lang="en-US" altLang="he-IL" sz="2177" dirty="0"/>
              <a:t>),1 from previous example was removed).</a:t>
            </a:r>
          </a:p>
        </p:txBody>
      </p:sp>
      <p:sp>
        <p:nvSpPr>
          <p:cNvPr id="23" name="Rectangle 22"/>
          <p:cNvSpPr/>
          <p:nvPr/>
        </p:nvSpPr>
        <p:spPr>
          <a:xfrm>
            <a:off x="2063024" y="5051242"/>
            <a:ext cx="7834977" cy="762388"/>
          </a:xfrm>
          <a:prstGeom prst="rect">
            <a:avLst/>
          </a:prstGeom>
        </p:spPr>
        <p:txBody>
          <a:bodyPr wrap="square">
            <a:spAutoFit/>
          </a:bodyPr>
          <a:lstStyle/>
          <a:p>
            <a:pPr algn="l" rtl="0"/>
            <a:r>
              <a:rPr lang="en-US" altLang="he-IL" sz="2177" dirty="0"/>
              <a:t>Since the two writes are </a:t>
            </a:r>
            <a:r>
              <a:rPr lang="en-US" altLang="he-IL" sz="2177" b="1" dirty="0"/>
              <a:t>concurrent</a:t>
            </a:r>
            <a:r>
              <a:rPr lang="en-US" altLang="he-IL" sz="2177" dirty="0"/>
              <a:t> they may be seen in a different order by different processes.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par>
                                <p:cTn id="15" presetID="1" presetClass="exit" presetSubtype="0" fill="hold" nodeType="withEffect">
                                  <p:stCondLst>
                                    <p:cond delay="0"/>
                                  </p:stCondLst>
                                  <p:childTnLst>
                                    <p:set>
                                      <p:cBhvr>
                                        <p:cTn id="16" dur="1" fill="hold">
                                          <p:stCondLst>
                                            <p:cond delay="0"/>
                                          </p:stCondLst>
                                        </p:cTn>
                                        <p:tgtEl>
                                          <p:spTgt spid="2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17793E05-AE6C-4793-AE80-8A694FB18CCF}"/>
              </a:ext>
            </a:extLst>
          </p:cNvPr>
          <p:cNvSpPr>
            <a:spLocks noGrp="1"/>
          </p:cNvSpPr>
          <p:nvPr>
            <p:ph type="title"/>
          </p:nvPr>
        </p:nvSpPr>
        <p:spPr/>
        <p:txBody>
          <a:bodyPr/>
          <a:lstStyle/>
          <a:p>
            <a:pPr algn="l" rtl="0"/>
            <a:r>
              <a:rPr lang="en-US" altLang="he-IL" dirty="0"/>
              <a:t>Release Consistency</a:t>
            </a:r>
            <a:endParaRPr lang="he-IL" dirty="0"/>
          </a:p>
        </p:txBody>
      </p:sp>
      <p:sp>
        <p:nvSpPr>
          <p:cNvPr id="7" name="תיבת טקסט 6">
            <a:extLst>
              <a:ext uri="{FF2B5EF4-FFF2-40B4-BE49-F238E27FC236}">
                <a16:creationId xmlns:a16="http://schemas.microsoft.com/office/drawing/2014/main" id="{369FF702-BD49-415C-89DB-DFD9F3F57D4D}"/>
              </a:ext>
            </a:extLst>
          </p:cNvPr>
          <p:cNvSpPr txBox="1"/>
          <p:nvPr/>
        </p:nvSpPr>
        <p:spPr>
          <a:xfrm>
            <a:off x="914398" y="1752600"/>
            <a:ext cx="9993855" cy="3067506"/>
          </a:xfrm>
          <a:prstGeom prst="rect">
            <a:avLst/>
          </a:prstGeom>
          <a:noFill/>
        </p:spPr>
        <p:txBody>
          <a:bodyPr wrap="square">
            <a:spAutoFit/>
          </a:bodyPr>
          <a:lstStyle/>
          <a:p>
            <a:pPr marR="0" lvl="0" algn="l" defTabSz="756026" rtl="0" eaLnBrk="1" fontAlgn="auto" latinLnBrk="0" hangingPunct="1">
              <a:lnSpc>
                <a:spcPct val="90000"/>
              </a:lnSpc>
              <a:spcBef>
                <a:spcPts val="827"/>
              </a:spcBef>
              <a:spcAft>
                <a:spcPts val="0"/>
              </a:spcAft>
              <a:buClrTx/>
              <a:buSzTx/>
              <a:tabLst/>
              <a:defRPr/>
            </a:pPr>
            <a:r>
              <a:rPr kumimoji="0" lang="en-US" altLang="he-IL" sz="2315"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We say an execution satisfies Release Consistency if the following hold:</a:t>
            </a:r>
          </a:p>
          <a:p>
            <a:pPr marL="646206" lvl="1" indent="-189006" algn="l" defTabSz="756026" rtl="0">
              <a:lnSpc>
                <a:spcPct val="90000"/>
              </a:lnSpc>
              <a:spcBef>
                <a:spcPts val="827"/>
              </a:spcBef>
              <a:buFont typeface="Arial" panose="020B0604020202020204" pitchFamily="34" charset="0"/>
              <a:buChar char="•"/>
              <a:defRPr/>
            </a:pPr>
            <a:r>
              <a:rPr kumimoji="0" lang="en-US" altLang="he-IL" sz="2315"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Before issuing a write to a memory object or a read from it, the process must acquire the needed lock, and later release it.</a:t>
            </a:r>
          </a:p>
          <a:p>
            <a:pPr marL="646206" lvl="1" indent="-189006" algn="l" defTabSz="756026" rtl="0">
              <a:lnSpc>
                <a:spcPct val="90000"/>
              </a:lnSpc>
              <a:spcBef>
                <a:spcPts val="827"/>
              </a:spcBef>
              <a:buFont typeface="Arial" panose="020B0604020202020204" pitchFamily="34" charset="0"/>
              <a:buChar char="•"/>
              <a:defRPr/>
            </a:pPr>
            <a:r>
              <a:rPr kumimoji="0" lang="en-US" altLang="he-IL" sz="2315"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Before a read or write access </a:t>
            </a:r>
            <a:r>
              <a:rPr lang="en-US" altLang="he-IL" sz="2315" dirty="0">
                <a:solidFill>
                  <a:prstClr val="black"/>
                </a:solidFill>
                <a:latin typeface="Calibri" panose="020F0502020204030204"/>
                <a:cs typeface="Arial" panose="020B0604020202020204" pitchFamily="34" charset="0"/>
              </a:rPr>
              <a:t>can be performed</a:t>
            </a:r>
            <a:r>
              <a:rPr kumimoji="0" lang="en-US" altLang="he-IL" sz="2315"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 all previous acquire accesses must be performed</a:t>
            </a:r>
          </a:p>
          <a:p>
            <a:pPr marL="646206" lvl="1" indent="-189006" algn="l" defTabSz="756026" rtl="0">
              <a:lnSpc>
                <a:spcPct val="90000"/>
              </a:lnSpc>
              <a:spcBef>
                <a:spcPts val="827"/>
              </a:spcBef>
              <a:buFont typeface="Arial" panose="020B0604020202020204" pitchFamily="34" charset="0"/>
              <a:buChar char="•"/>
              <a:defRPr/>
            </a:pPr>
            <a:r>
              <a:rPr kumimoji="0" lang="en-US" altLang="he-IL" sz="2315"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Before a release access can be performed, all previous read or write accesses must be performed</a:t>
            </a:r>
            <a:endParaRPr lang="en-US" altLang="he-IL" sz="2315" dirty="0">
              <a:solidFill>
                <a:prstClr val="black"/>
              </a:solidFill>
              <a:latin typeface="Calibri" panose="020F0502020204030204"/>
              <a:cs typeface="Arial" panose="020B0604020202020204" pitchFamily="34" charset="0"/>
            </a:endParaRPr>
          </a:p>
          <a:p>
            <a:pPr marL="646206" lvl="1" indent="-189006" algn="l" defTabSz="756026" rtl="0">
              <a:lnSpc>
                <a:spcPct val="90000"/>
              </a:lnSpc>
              <a:spcBef>
                <a:spcPts val="827"/>
              </a:spcBef>
              <a:buFont typeface="Arial" panose="020B0604020202020204" pitchFamily="34" charset="0"/>
              <a:buChar char="•"/>
              <a:defRPr/>
            </a:pPr>
            <a:r>
              <a:rPr kumimoji="0" lang="en-US" altLang="he-IL" sz="2315" b="0" i="0" u="none" strike="noStrike" kern="1200" cap="none" spc="0" normalizeH="0" baseline="0" noProof="0" dirty="0">
                <a:ln>
                  <a:noFill/>
                </a:ln>
                <a:solidFill>
                  <a:prstClr val="black"/>
                </a:solidFill>
                <a:effectLst/>
                <a:uLnTx/>
                <a:uFillTx/>
                <a:latin typeface="Calibri" panose="020F0502020204030204"/>
                <a:ea typeface="+mn-ea"/>
                <a:cs typeface="Arial" panose="020B0604020202020204" pitchFamily="34" charset="0"/>
              </a:rPr>
              <a:t>Acquire and release accesses are sequentially consistent.</a:t>
            </a:r>
          </a:p>
        </p:txBody>
      </p:sp>
    </p:spTree>
    <p:extLst>
      <p:ext uri="{BB962C8B-B14F-4D97-AF65-F5344CB8AC3E}">
        <p14:creationId xmlns:p14="http://schemas.microsoft.com/office/powerpoint/2010/main" val="41656628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1"/>
          <p:cNvSpPr>
            <a:spLocks noGrp="1" noChangeArrowheads="1"/>
          </p:cNvSpPr>
          <p:nvPr>
            <p:ph type="title"/>
          </p:nvPr>
        </p:nvSpPr>
        <p:spPr/>
        <p:txBody>
          <a:bodyPr/>
          <a:lstStyle/>
          <a:p>
            <a:pPr algn="l" rtl="0"/>
            <a:r>
              <a:rPr lang="en-US" altLang="he-IL" dirty="0"/>
              <a:t>Release Consistency - Question</a:t>
            </a:r>
          </a:p>
        </p:txBody>
      </p:sp>
      <p:sp>
        <p:nvSpPr>
          <p:cNvPr id="27652" name="Rectangle 2"/>
          <p:cNvSpPr>
            <a:spLocks noGrp="1" noChangeArrowheads="1"/>
          </p:cNvSpPr>
          <p:nvPr>
            <p:ph idx="1"/>
          </p:nvPr>
        </p:nvSpPr>
        <p:spPr/>
        <p:txBody>
          <a:bodyPr/>
          <a:lstStyle/>
          <a:p>
            <a:pPr algn="l" rtl="0"/>
            <a:r>
              <a:rPr lang="en-US" altLang="he-IL" dirty="0"/>
              <a:t>Event e is considered happened before event e’ according to Release consistency. Write the 3 conditions that define this formally:</a:t>
            </a:r>
          </a:p>
          <a:p>
            <a:pPr marL="0" indent="0" algn="l" rtl="0">
              <a:buNone/>
            </a:pPr>
            <a:endParaRPr lang="en-US" altLang="he-IL" dirty="0"/>
          </a:p>
          <a:p>
            <a:pPr marL="0" indent="0" algn="l" rtl="0">
              <a:spcAft>
                <a:spcPts val="1293"/>
              </a:spcAft>
              <a:buNone/>
            </a:pPr>
            <a:r>
              <a:rPr lang="en-US" altLang="he-IL" sz="2177" b="1" dirty="0">
                <a:solidFill>
                  <a:srgbClr val="000000"/>
                </a:solidFill>
              </a:rPr>
              <a:t>Answer:</a:t>
            </a:r>
          </a:p>
          <a:p>
            <a:pPr marL="0" indent="0" algn="l" rtl="0">
              <a:spcAft>
                <a:spcPts val="1293"/>
              </a:spcAft>
              <a:buNone/>
            </a:pPr>
            <a:r>
              <a:rPr lang="en-US" altLang="he-IL" sz="2177" b="1" dirty="0">
                <a:solidFill>
                  <a:srgbClr val="000000"/>
                </a:solidFill>
              </a:rPr>
              <a:t>1) Processor Order: </a:t>
            </a:r>
            <a:r>
              <a:rPr lang="en-US" altLang="he-IL" sz="2177" i="1" dirty="0">
                <a:solidFill>
                  <a:srgbClr val="000000"/>
                </a:solidFill>
              </a:rPr>
              <a:t>e</a:t>
            </a:r>
            <a:r>
              <a:rPr lang="en-US" altLang="he-IL" sz="2177" dirty="0">
                <a:solidFill>
                  <a:srgbClr val="000000"/>
                </a:solidFill>
              </a:rPr>
              <a:t> precedes </a:t>
            </a:r>
            <a:r>
              <a:rPr lang="en-US" altLang="he-IL" sz="2177" i="1" dirty="0">
                <a:solidFill>
                  <a:srgbClr val="000000"/>
                </a:solidFill>
              </a:rPr>
              <a:t>e’</a:t>
            </a:r>
            <a:r>
              <a:rPr lang="en-US" altLang="he-IL" sz="2177" dirty="0">
                <a:solidFill>
                  <a:srgbClr val="000000"/>
                </a:solidFill>
              </a:rPr>
              <a:t> in the same process (thread).</a:t>
            </a:r>
          </a:p>
          <a:p>
            <a:pPr marL="0" indent="0" algn="l" rtl="0">
              <a:spcAft>
                <a:spcPts val="1293"/>
              </a:spcAft>
              <a:buNone/>
            </a:pPr>
            <a:r>
              <a:rPr lang="en-US" altLang="he-IL" sz="2177" b="1" dirty="0">
                <a:solidFill>
                  <a:srgbClr val="000000"/>
                </a:solidFill>
              </a:rPr>
              <a:t>2) Release-Acquire:</a:t>
            </a:r>
            <a:r>
              <a:rPr lang="en-US" altLang="he-IL" sz="2177" dirty="0">
                <a:solidFill>
                  <a:srgbClr val="000000"/>
                </a:solidFill>
              </a:rPr>
              <a:t> </a:t>
            </a:r>
            <a:r>
              <a:rPr lang="en-US" altLang="he-IL" sz="2177" i="1" dirty="0">
                <a:solidFill>
                  <a:srgbClr val="000000"/>
                </a:solidFill>
              </a:rPr>
              <a:t>e</a:t>
            </a:r>
            <a:r>
              <a:rPr lang="en-US" altLang="he-IL" sz="2177" dirty="0">
                <a:solidFill>
                  <a:srgbClr val="000000"/>
                </a:solidFill>
              </a:rPr>
              <a:t> is a release and </a:t>
            </a:r>
            <a:r>
              <a:rPr lang="en-US" altLang="he-IL" sz="2177" i="1" dirty="0">
                <a:solidFill>
                  <a:srgbClr val="000000"/>
                </a:solidFill>
              </a:rPr>
              <a:t>e’</a:t>
            </a:r>
            <a:r>
              <a:rPr lang="en-US" altLang="he-IL" sz="2177" dirty="0">
                <a:solidFill>
                  <a:srgbClr val="000000"/>
                </a:solidFill>
              </a:rPr>
              <a:t> is the following acquire of the same lock.</a:t>
            </a:r>
          </a:p>
          <a:p>
            <a:pPr marL="0" indent="0" algn="l" rtl="0">
              <a:spcAft>
                <a:spcPts val="1293"/>
              </a:spcAft>
              <a:buNone/>
            </a:pPr>
            <a:r>
              <a:rPr lang="en-US" altLang="he-IL" sz="2177" b="1" dirty="0">
                <a:solidFill>
                  <a:srgbClr val="000000"/>
                </a:solidFill>
              </a:rPr>
              <a:t>3) Transitivity:</a:t>
            </a:r>
            <a:r>
              <a:rPr lang="en-US" altLang="he-IL" sz="2177" dirty="0">
                <a:solidFill>
                  <a:srgbClr val="000000"/>
                </a:solidFill>
              </a:rPr>
              <a:t> there exists </a:t>
            </a:r>
            <a:r>
              <a:rPr lang="en-US" altLang="he-IL" sz="2177" i="1" dirty="0">
                <a:solidFill>
                  <a:srgbClr val="000000"/>
                </a:solidFill>
              </a:rPr>
              <a:t>e’’ </a:t>
            </a:r>
            <a:r>
              <a:rPr lang="en-US" altLang="he-IL" sz="2177" dirty="0">
                <a:solidFill>
                  <a:srgbClr val="000000"/>
                </a:solidFill>
              </a:rPr>
              <a:t>s.t. </a:t>
            </a:r>
            <a:r>
              <a:rPr lang="en-US" altLang="he-IL" sz="2177" i="1" dirty="0">
                <a:solidFill>
                  <a:srgbClr val="000000"/>
                </a:solidFill>
              </a:rPr>
              <a:t>e</a:t>
            </a:r>
            <a:r>
              <a:rPr lang="en-US" altLang="he-IL" sz="2177" dirty="0">
                <a:solidFill>
                  <a:srgbClr val="000000"/>
                </a:solidFill>
              </a:rPr>
              <a:t> &lt; </a:t>
            </a:r>
            <a:r>
              <a:rPr lang="en-US" altLang="he-IL" sz="2177" i="1" dirty="0">
                <a:solidFill>
                  <a:srgbClr val="000000"/>
                </a:solidFill>
              </a:rPr>
              <a:t>e’’ </a:t>
            </a:r>
            <a:r>
              <a:rPr lang="en-US" altLang="he-IL" sz="2177" dirty="0">
                <a:solidFill>
                  <a:srgbClr val="000000"/>
                </a:solidFill>
              </a:rPr>
              <a:t>and </a:t>
            </a:r>
            <a:r>
              <a:rPr lang="en-US" altLang="he-IL" sz="2177" i="1" dirty="0">
                <a:solidFill>
                  <a:srgbClr val="000000"/>
                </a:solidFill>
              </a:rPr>
              <a:t>e’’</a:t>
            </a:r>
            <a:r>
              <a:rPr lang="en-US" altLang="he-IL" sz="2177" dirty="0">
                <a:solidFill>
                  <a:srgbClr val="000000"/>
                </a:solidFill>
              </a:rPr>
              <a:t>&lt; </a:t>
            </a:r>
            <a:r>
              <a:rPr lang="en-US" altLang="he-IL" sz="2177" i="1" dirty="0">
                <a:solidFill>
                  <a:srgbClr val="000000"/>
                </a:solidFill>
              </a:rPr>
              <a:t>e’</a:t>
            </a:r>
            <a:endParaRPr lang="en-US" altLang="he-IL"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7652">
                                            <p:txEl>
                                              <p:pRg st="0" end="0"/>
                                            </p:txEl>
                                          </p:spTgt>
                                        </p:tgtEl>
                                        <p:attrNameLst>
                                          <p:attrName>style.visibility</p:attrName>
                                        </p:attrNameLst>
                                      </p:cBhvr>
                                      <p:to>
                                        <p:strVal val="visible"/>
                                      </p:to>
                                    </p:set>
                                    <p:anim calcmode="lin" valueType="num">
                                      <p:cBhvr additive="base">
                                        <p:cTn id="7" dur="500" fill="hold"/>
                                        <p:tgtEl>
                                          <p:spTgt spid="2765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765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7652">
                                            <p:txEl>
                                              <p:pRg st="2" end="2"/>
                                            </p:txEl>
                                          </p:spTgt>
                                        </p:tgtEl>
                                        <p:attrNameLst>
                                          <p:attrName>style.visibility</p:attrName>
                                        </p:attrNameLst>
                                      </p:cBhvr>
                                      <p:to>
                                        <p:strVal val="visible"/>
                                      </p:to>
                                    </p:set>
                                    <p:anim calcmode="lin" valueType="num">
                                      <p:cBhvr additive="base">
                                        <p:cTn id="13" dur="500" fill="hold"/>
                                        <p:tgtEl>
                                          <p:spTgt spid="27652">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765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7652">
                                            <p:txEl>
                                              <p:pRg st="3" end="3"/>
                                            </p:txEl>
                                          </p:spTgt>
                                        </p:tgtEl>
                                        <p:attrNameLst>
                                          <p:attrName>style.visibility</p:attrName>
                                        </p:attrNameLst>
                                      </p:cBhvr>
                                      <p:to>
                                        <p:strVal val="visible"/>
                                      </p:to>
                                    </p:set>
                                    <p:anim calcmode="lin" valueType="num">
                                      <p:cBhvr additive="base">
                                        <p:cTn id="19" dur="500" fill="hold"/>
                                        <p:tgtEl>
                                          <p:spTgt spid="27652">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765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7652">
                                            <p:txEl>
                                              <p:pRg st="4" end="4"/>
                                            </p:txEl>
                                          </p:spTgt>
                                        </p:tgtEl>
                                        <p:attrNameLst>
                                          <p:attrName>style.visibility</p:attrName>
                                        </p:attrNameLst>
                                      </p:cBhvr>
                                      <p:to>
                                        <p:strVal val="visible"/>
                                      </p:to>
                                    </p:set>
                                    <p:anim calcmode="lin" valueType="num">
                                      <p:cBhvr additive="base">
                                        <p:cTn id="25" dur="500" fill="hold"/>
                                        <p:tgtEl>
                                          <p:spTgt spid="27652">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765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7652">
                                            <p:txEl>
                                              <p:pRg st="5" end="5"/>
                                            </p:txEl>
                                          </p:spTgt>
                                        </p:tgtEl>
                                        <p:attrNameLst>
                                          <p:attrName>style.visibility</p:attrName>
                                        </p:attrNameLst>
                                      </p:cBhvr>
                                      <p:to>
                                        <p:strVal val="visible"/>
                                      </p:to>
                                    </p:set>
                                    <p:anim calcmode="lin" valueType="num">
                                      <p:cBhvr additive="base">
                                        <p:cTn id="31" dur="500" fill="hold"/>
                                        <p:tgtEl>
                                          <p:spTgt spid="27652">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7652">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2"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1"/>
          <p:cNvSpPr>
            <a:spLocks noGrp="1" noChangeArrowheads="1"/>
          </p:cNvSpPr>
          <p:nvPr>
            <p:ph type="title"/>
          </p:nvPr>
        </p:nvSpPr>
        <p:spPr/>
        <p:txBody>
          <a:bodyPr/>
          <a:lstStyle/>
          <a:p>
            <a:pPr algn="l" rtl="0"/>
            <a:r>
              <a:rPr lang="en-US" altLang="he-IL" dirty="0"/>
              <a:t>Exam Question 1 (1) </a:t>
            </a:r>
          </a:p>
        </p:txBody>
      </p:sp>
      <p:sp>
        <p:nvSpPr>
          <p:cNvPr id="6148" name="Rectangle 2"/>
          <p:cNvSpPr>
            <a:spLocks noGrp="1" noChangeArrowheads="1"/>
          </p:cNvSpPr>
          <p:nvPr>
            <p:ph idx="1"/>
          </p:nvPr>
        </p:nvSpPr>
        <p:spPr/>
        <p:txBody>
          <a:bodyPr/>
          <a:lstStyle/>
          <a:p>
            <a:pPr algn="l" rtl="0"/>
            <a:r>
              <a:rPr lang="en-US" altLang="he-IL" dirty="0"/>
              <a:t>Given the following execution of a program with 4 threads:</a:t>
            </a:r>
          </a:p>
          <a:p>
            <a:pPr algn="l" rtl="0"/>
            <a:r>
              <a:rPr lang="en-US" altLang="he-IL" dirty="0"/>
              <a:t>Is the execution </a:t>
            </a:r>
            <a:r>
              <a:rPr lang="en-US" altLang="he-IL" b="1" dirty="0"/>
              <a:t>coherent</a:t>
            </a:r>
            <a:r>
              <a:rPr lang="en-US" altLang="he-IL" dirty="0"/>
              <a:t>? </a:t>
            </a:r>
          </a:p>
          <a:p>
            <a:pPr algn="l" rtl="0"/>
            <a:r>
              <a:rPr lang="en-US" altLang="he-IL" dirty="0"/>
              <a:t>If no explain, if yes give an execution order for </a:t>
            </a:r>
            <a:r>
              <a:rPr lang="en-US" altLang="he-IL" dirty="0">
                <a:solidFill>
                  <a:srgbClr val="0070C0"/>
                </a:solidFill>
              </a:rPr>
              <a:t>X</a:t>
            </a:r>
            <a:r>
              <a:rPr lang="en-US" altLang="he-IL" dirty="0"/>
              <a:t> and </a:t>
            </a:r>
            <a:r>
              <a:rPr lang="en-US" altLang="he-IL" dirty="0">
                <a:solidFill>
                  <a:srgbClr val="FF0000"/>
                </a:solidFill>
              </a:rPr>
              <a:t>Y</a:t>
            </a:r>
            <a:r>
              <a:rPr lang="en-US" altLang="he-IL" dirty="0"/>
              <a:t> writes.</a:t>
            </a:r>
          </a:p>
        </p:txBody>
      </p:sp>
      <p:sp>
        <p:nvSpPr>
          <p:cNvPr id="6146" name="Slide Number Placeholder 5"/>
          <p:cNvSpPr>
            <a:spLocks noGrp="1"/>
          </p:cNvSpPr>
          <p:nvPr>
            <p:ph type="sldNum" sz="quarter" idx="12"/>
          </p:nvPr>
        </p:nvSpPr>
        <p:spPr/>
        <p:txBody>
          <a:bodyPr/>
          <a:lstStyle>
            <a:lvl1pPr eaLnBrk="0">
              <a:tabLst>
                <a:tab pos="656722" algn="l"/>
                <a:tab pos="1313444" algn="l"/>
                <a:tab pos="1970166" algn="l"/>
              </a:tabLst>
              <a:defRPr>
                <a:solidFill>
                  <a:schemeClr val="tx1"/>
                </a:solidFill>
                <a:latin typeface="Arial" panose="020B0604020202020204" pitchFamily="34" charset="0"/>
                <a:ea typeface="SimSun" panose="02010600030101010101" pitchFamily="2" charset="-122"/>
              </a:defRPr>
            </a:lvl1pPr>
            <a:lvl2pPr eaLnBrk="0">
              <a:tabLst>
                <a:tab pos="656722" algn="l"/>
                <a:tab pos="1313444" algn="l"/>
                <a:tab pos="1970166" algn="l"/>
              </a:tabLst>
              <a:defRPr>
                <a:solidFill>
                  <a:schemeClr val="tx1"/>
                </a:solidFill>
                <a:latin typeface="Arial" panose="020B0604020202020204" pitchFamily="34" charset="0"/>
                <a:ea typeface="SimSun" panose="02010600030101010101" pitchFamily="2" charset="-122"/>
              </a:defRPr>
            </a:lvl2pPr>
            <a:lvl3pPr eaLnBrk="0">
              <a:tabLst>
                <a:tab pos="656722" algn="l"/>
                <a:tab pos="1313444" algn="l"/>
                <a:tab pos="1970166" algn="l"/>
              </a:tabLst>
              <a:defRPr>
                <a:solidFill>
                  <a:schemeClr val="tx1"/>
                </a:solidFill>
                <a:latin typeface="Arial" panose="020B0604020202020204" pitchFamily="34" charset="0"/>
                <a:ea typeface="SimSun" panose="02010600030101010101" pitchFamily="2" charset="-122"/>
              </a:defRPr>
            </a:lvl3pPr>
            <a:lvl4pPr eaLnBrk="0">
              <a:tabLst>
                <a:tab pos="656722" algn="l"/>
                <a:tab pos="1313444" algn="l"/>
                <a:tab pos="1970166" algn="l"/>
              </a:tabLst>
              <a:defRPr>
                <a:solidFill>
                  <a:schemeClr val="tx1"/>
                </a:solidFill>
                <a:latin typeface="Arial" panose="020B0604020202020204" pitchFamily="34" charset="0"/>
                <a:ea typeface="SimSun" panose="02010600030101010101" pitchFamily="2" charset="-122"/>
              </a:defRPr>
            </a:lvl4pPr>
            <a:lvl5pPr eaLnBrk="0">
              <a:tabLst>
                <a:tab pos="656722" algn="l"/>
                <a:tab pos="1313444" algn="l"/>
                <a:tab pos="1970166" algn="l"/>
              </a:tabLst>
              <a:defRPr>
                <a:solidFill>
                  <a:schemeClr val="tx1"/>
                </a:solidFill>
                <a:latin typeface="Arial" panose="020B0604020202020204" pitchFamily="34" charset="0"/>
                <a:ea typeface="SimSun" panose="02010600030101010101" pitchFamily="2" charset="-122"/>
              </a:defRPr>
            </a:lvl5pPr>
            <a:lvl6pPr marL="2281245" indent="-207386" algn="l" defTabSz="414772" rtl="0" eaLnBrk="0" fontAlgn="base" hangingPunct="0">
              <a:lnSpc>
                <a:spcPct val="93000"/>
              </a:lnSpc>
              <a:spcBef>
                <a:spcPct val="0"/>
              </a:spcBef>
              <a:spcAft>
                <a:spcPct val="0"/>
              </a:spcAft>
              <a:buClr>
                <a:srgbClr val="000000"/>
              </a:buClr>
              <a:buSzPct val="100000"/>
              <a:buFont typeface="Times New Roman" panose="02020603050405020304" pitchFamily="18" charset="0"/>
              <a:tabLst>
                <a:tab pos="656722" algn="l"/>
                <a:tab pos="1313444" algn="l"/>
                <a:tab pos="1970166" algn="l"/>
              </a:tabLst>
              <a:defRPr>
                <a:solidFill>
                  <a:schemeClr val="tx1"/>
                </a:solidFill>
                <a:latin typeface="Arial" panose="020B0604020202020204" pitchFamily="34" charset="0"/>
                <a:ea typeface="SimSun" panose="02010600030101010101" pitchFamily="2" charset="-122"/>
              </a:defRPr>
            </a:lvl6pPr>
            <a:lvl7pPr marL="2696017" indent="-207386" algn="l" defTabSz="414772" rtl="0" eaLnBrk="0" fontAlgn="base" hangingPunct="0">
              <a:lnSpc>
                <a:spcPct val="93000"/>
              </a:lnSpc>
              <a:spcBef>
                <a:spcPct val="0"/>
              </a:spcBef>
              <a:spcAft>
                <a:spcPct val="0"/>
              </a:spcAft>
              <a:buClr>
                <a:srgbClr val="000000"/>
              </a:buClr>
              <a:buSzPct val="100000"/>
              <a:buFont typeface="Times New Roman" panose="02020603050405020304" pitchFamily="18" charset="0"/>
              <a:tabLst>
                <a:tab pos="656722" algn="l"/>
                <a:tab pos="1313444" algn="l"/>
                <a:tab pos="1970166" algn="l"/>
              </a:tabLst>
              <a:defRPr>
                <a:solidFill>
                  <a:schemeClr val="tx1"/>
                </a:solidFill>
                <a:latin typeface="Arial" panose="020B0604020202020204" pitchFamily="34" charset="0"/>
                <a:ea typeface="SimSun" panose="02010600030101010101" pitchFamily="2" charset="-122"/>
              </a:defRPr>
            </a:lvl7pPr>
            <a:lvl8pPr marL="3110789" indent="-207386" algn="l" defTabSz="414772" rtl="0" eaLnBrk="0" fontAlgn="base" hangingPunct="0">
              <a:lnSpc>
                <a:spcPct val="93000"/>
              </a:lnSpc>
              <a:spcBef>
                <a:spcPct val="0"/>
              </a:spcBef>
              <a:spcAft>
                <a:spcPct val="0"/>
              </a:spcAft>
              <a:buClr>
                <a:srgbClr val="000000"/>
              </a:buClr>
              <a:buSzPct val="100000"/>
              <a:buFont typeface="Times New Roman" panose="02020603050405020304" pitchFamily="18" charset="0"/>
              <a:tabLst>
                <a:tab pos="656722" algn="l"/>
                <a:tab pos="1313444" algn="l"/>
                <a:tab pos="1970166" algn="l"/>
              </a:tabLst>
              <a:defRPr>
                <a:solidFill>
                  <a:schemeClr val="tx1"/>
                </a:solidFill>
                <a:latin typeface="Arial" panose="020B0604020202020204" pitchFamily="34" charset="0"/>
                <a:ea typeface="SimSun" panose="02010600030101010101" pitchFamily="2" charset="-122"/>
              </a:defRPr>
            </a:lvl8pPr>
            <a:lvl9pPr marL="3525561" indent="-207386" algn="l" defTabSz="414772" rtl="0" eaLnBrk="0" fontAlgn="base" hangingPunct="0">
              <a:lnSpc>
                <a:spcPct val="93000"/>
              </a:lnSpc>
              <a:spcBef>
                <a:spcPct val="0"/>
              </a:spcBef>
              <a:spcAft>
                <a:spcPct val="0"/>
              </a:spcAft>
              <a:buClr>
                <a:srgbClr val="000000"/>
              </a:buClr>
              <a:buSzPct val="100000"/>
              <a:buFont typeface="Times New Roman" panose="02020603050405020304" pitchFamily="18" charset="0"/>
              <a:tabLst>
                <a:tab pos="656722" algn="l"/>
                <a:tab pos="1313444" algn="l"/>
                <a:tab pos="1970166" algn="l"/>
              </a:tabLst>
              <a:defRPr>
                <a:solidFill>
                  <a:schemeClr val="tx1"/>
                </a:solidFill>
                <a:latin typeface="Arial" panose="020B0604020202020204" pitchFamily="34" charset="0"/>
                <a:ea typeface="SimSun" panose="02010600030101010101" pitchFamily="2" charset="-122"/>
              </a:defRPr>
            </a:lvl9pPr>
          </a:lstStyle>
          <a:p>
            <a:fld id="{1D0A7AF0-D176-4AA2-9531-BD93332B4E20}" type="slidenum">
              <a:rPr lang="en-US" altLang="he-IL" smtClean="0"/>
              <a:pPr/>
              <a:t>18</a:t>
            </a:fld>
            <a:endParaRPr lang="en-US" altLang="he-IL"/>
          </a:p>
        </p:txBody>
      </p:sp>
      <p:sp>
        <p:nvSpPr>
          <p:cNvPr id="6149" name="Text Box 3"/>
          <p:cNvSpPr txBox="1">
            <a:spLocks noChangeArrowheads="1"/>
          </p:cNvSpPr>
          <p:nvPr/>
        </p:nvSpPr>
        <p:spPr bwMode="auto">
          <a:xfrm>
            <a:off x="3192655" y="3301340"/>
            <a:ext cx="5875817" cy="28829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81646" tIns="58426" rIns="81646" bIns="40823"/>
          <a:lstStyle>
            <a:lvl1pPr eaLnBrk="0">
              <a:tabLst>
                <a:tab pos="723900" algn="l"/>
                <a:tab pos="1447800" algn="l"/>
                <a:tab pos="2171700" algn="l"/>
                <a:tab pos="2895600" algn="l"/>
                <a:tab pos="3619500" algn="l"/>
                <a:tab pos="4343400" algn="l"/>
                <a:tab pos="5067300" algn="l"/>
                <a:tab pos="5791200" algn="l"/>
                <a:tab pos="6515100" algn="l"/>
                <a:tab pos="7239000" algn="l"/>
              </a:tabLst>
              <a:defRPr>
                <a:solidFill>
                  <a:schemeClr val="tx1"/>
                </a:solidFill>
                <a:latin typeface="Arial" panose="020B0604020202020204" pitchFamily="34" charset="0"/>
                <a:ea typeface="SimSun" panose="02010600030101010101" pitchFamily="2" charset="-122"/>
              </a:defRPr>
            </a:lvl1pPr>
            <a:lvl2pPr eaLnBrk="0">
              <a:tabLst>
                <a:tab pos="723900" algn="l"/>
                <a:tab pos="1447800" algn="l"/>
                <a:tab pos="2171700" algn="l"/>
                <a:tab pos="2895600" algn="l"/>
                <a:tab pos="3619500" algn="l"/>
                <a:tab pos="4343400" algn="l"/>
                <a:tab pos="5067300" algn="l"/>
                <a:tab pos="5791200" algn="l"/>
                <a:tab pos="6515100" algn="l"/>
                <a:tab pos="7239000" algn="l"/>
              </a:tabLst>
              <a:defRPr>
                <a:solidFill>
                  <a:schemeClr val="tx1"/>
                </a:solidFill>
                <a:latin typeface="Arial" panose="020B0604020202020204" pitchFamily="34" charset="0"/>
                <a:ea typeface="SimSun" panose="02010600030101010101" pitchFamily="2" charset="-122"/>
              </a:defRPr>
            </a:lvl2pPr>
            <a:lvl3pPr eaLnBrk="0">
              <a:tabLst>
                <a:tab pos="723900" algn="l"/>
                <a:tab pos="1447800" algn="l"/>
                <a:tab pos="2171700" algn="l"/>
                <a:tab pos="2895600" algn="l"/>
                <a:tab pos="3619500" algn="l"/>
                <a:tab pos="4343400" algn="l"/>
                <a:tab pos="5067300" algn="l"/>
                <a:tab pos="5791200" algn="l"/>
                <a:tab pos="6515100" algn="l"/>
                <a:tab pos="7239000" algn="l"/>
              </a:tabLst>
              <a:defRPr>
                <a:solidFill>
                  <a:schemeClr val="tx1"/>
                </a:solidFill>
                <a:latin typeface="Arial" panose="020B0604020202020204" pitchFamily="34" charset="0"/>
                <a:ea typeface="SimSun" panose="02010600030101010101" pitchFamily="2" charset="-122"/>
              </a:defRPr>
            </a:lvl3pPr>
            <a:lvl4pPr eaLnBrk="0">
              <a:tabLst>
                <a:tab pos="723900" algn="l"/>
                <a:tab pos="1447800" algn="l"/>
                <a:tab pos="2171700" algn="l"/>
                <a:tab pos="2895600" algn="l"/>
                <a:tab pos="3619500" algn="l"/>
                <a:tab pos="4343400" algn="l"/>
                <a:tab pos="5067300" algn="l"/>
                <a:tab pos="5791200" algn="l"/>
                <a:tab pos="6515100" algn="l"/>
                <a:tab pos="7239000" algn="l"/>
              </a:tabLst>
              <a:defRPr>
                <a:solidFill>
                  <a:schemeClr val="tx1"/>
                </a:solidFill>
                <a:latin typeface="Arial" panose="020B0604020202020204" pitchFamily="34" charset="0"/>
                <a:ea typeface="SimSun" panose="02010600030101010101" pitchFamily="2" charset="-122"/>
              </a:defRPr>
            </a:lvl4pPr>
            <a:lvl5pPr eaLnBrk="0">
              <a:tabLst>
                <a:tab pos="723900" algn="l"/>
                <a:tab pos="1447800" algn="l"/>
                <a:tab pos="2171700" algn="l"/>
                <a:tab pos="2895600" algn="l"/>
                <a:tab pos="3619500" algn="l"/>
                <a:tab pos="4343400" algn="l"/>
                <a:tab pos="5067300" algn="l"/>
                <a:tab pos="5791200" algn="l"/>
                <a:tab pos="6515100" algn="l"/>
                <a:tab pos="7239000" algn="l"/>
              </a:tabLst>
              <a:defRPr>
                <a:solidFill>
                  <a:schemeClr val="tx1"/>
                </a:solidFill>
                <a:latin typeface="Arial" panose="020B0604020202020204" pitchFamily="34" charset="0"/>
                <a:ea typeface="SimSun" panose="02010600030101010101" pitchFamily="2" charset="-122"/>
              </a:defRPr>
            </a:lvl5pPr>
            <a:lvl6pPr marL="2514600" indent="-228600" algn="l" defTabSz="457200" rtl="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chemeClr val="tx1"/>
                </a:solidFill>
                <a:latin typeface="Arial" panose="020B0604020202020204" pitchFamily="34" charset="0"/>
                <a:ea typeface="SimSun" panose="02010600030101010101" pitchFamily="2" charset="-122"/>
              </a:defRPr>
            </a:lvl6pPr>
            <a:lvl7pPr marL="2971800" indent="-228600" algn="l" defTabSz="457200" rtl="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chemeClr val="tx1"/>
                </a:solidFill>
                <a:latin typeface="Arial" panose="020B0604020202020204" pitchFamily="34" charset="0"/>
                <a:ea typeface="SimSun" panose="02010600030101010101" pitchFamily="2" charset="-122"/>
              </a:defRPr>
            </a:lvl7pPr>
            <a:lvl8pPr marL="3429000" indent="-228600" algn="l" defTabSz="457200" rtl="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chemeClr val="tx1"/>
                </a:solidFill>
                <a:latin typeface="Arial" panose="020B0604020202020204" pitchFamily="34" charset="0"/>
                <a:ea typeface="SimSun" panose="02010600030101010101" pitchFamily="2" charset="-122"/>
              </a:defRPr>
            </a:lvl8pPr>
            <a:lvl9pPr marL="3886200" indent="-228600" algn="l" defTabSz="457200" rtl="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chemeClr val="tx1"/>
                </a:solidFill>
                <a:latin typeface="Arial" panose="020B0604020202020204" pitchFamily="34" charset="0"/>
                <a:ea typeface="SimSun" panose="02010600030101010101" pitchFamily="2" charset="-122"/>
              </a:defRPr>
            </a:lvl9pPr>
          </a:lstStyle>
          <a:p>
            <a:pPr algn="l" rtl="0" eaLnBrk="1"/>
            <a:r>
              <a:rPr lang="en-US" altLang="he-IL" sz="2540" b="1" dirty="0">
                <a:solidFill>
                  <a:srgbClr val="000000"/>
                </a:solidFill>
              </a:rPr>
              <a:t>P1: </a:t>
            </a:r>
            <a:r>
              <a:rPr lang="en-US" altLang="he-IL" sz="2540" dirty="0">
                <a:solidFill>
                  <a:srgbClr val="000000"/>
                </a:solidFill>
              </a:rPr>
              <a:t>R </a:t>
            </a:r>
            <a:r>
              <a:rPr lang="en-US" altLang="he-IL" sz="2540" dirty="0">
                <a:solidFill>
                  <a:srgbClr val="0070C0"/>
                </a:solidFill>
              </a:rPr>
              <a:t>X</a:t>
            </a:r>
            <a:r>
              <a:rPr lang="en-US" altLang="he-IL" sz="2540" dirty="0">
                <a:solidFill>
                  <a:srgbClr val="000000"/>
                </a:solidFill>
              </a:rPr>
              <a:t>,7;    R </a:t>
            </a:r>
            <a:r>
              <a:rPr lang="en-US" altLang="he-IL" sz="2540" dirty="0">
                <a:solidFill>
                  <a:srgbClr val="FF0000"/>
                </a:solidFill>
              </a:rPr>
              <a:t>Y</a:t>
            </a:r>
            <a:r>
              <a:rPr lang="en-US" altLang="he-IL" sz="2540" dirty="0">
                <a:solidFill>
                  <a:srgbClr val="000000"/>
                </a:solidFill>
              </a:rPr>
              <a:t>,17;  R </a:t>
            </a:r>
            <a:r>
              <a:rPr lang="en-US" altLang="he-IL" sz="2540" dirty="0">
                <a:solidFill>
                  <a:srgbClr val="0070C0"/>
                </a:solidFill>
              </a:rPr>
              <a:t>X</a:t>
            </a:r>
            <a:r>
              <a:rPr lang="en-US" altLang="he-IL" sz="2540" dirty="0">
                <a:solidFill>
                  <a:srgbClr val="000000"/>
                </a:solidFill>
              </a:rPr>
              <a:t>,13; R </a:t>
            </a:r>
            <a:r>
              <a:rPr lang="en-US" altLang="he-IL" sz="2540" dirty="0">
                <a:solidFill>
                  <a:srgbClr val="FF0000"/>
                </a:solidFill>
              </a:rPr>
              <a:t>Y</a:t>
            </a:r>
            <a:r>
              <a:rPr lang="en-US" altLang="he-IL" sz="2540" dirty="0">
                <a:solidFill>
                  <a:srgbClr val="000000"/>
                </a:solidFill>
              </a:rPr>
              <a:t>,11</a:t>
            </a:r>
          </a:p>
          <a:p>
            <a:pPr algn="l" rtl="0" eaLnBrk="1"/>
            <a:endParaRPr lang="en-US" altLang="he-IL" sz="2540" dirty="0">
              <a:solidFill>
                <a:srgbClr val="000000"/>
              </a:solidFill>
            </a:endParaRPr>
          </a:p>
          <a:p>
            <a:pPr algn="l" rtl="0" eaLnBrk="1"/>
            <a:r>
              <a:rPr lang="en-US" altLang="he-IL" sz="2540" b="1" dirty="0">
                <a:solidFill>
                  <a:srgbClr val="000000"/>
                </a:solidFill>
              </a:rPr>
              <a:t>P2:</a:t>
            </a:r>
            <a:r>
              <a:rPr lang="en-US" altLang="he-IL" sz="2540" dirty="0">
                <a:solidFill>
                  <a:srgbClr val="000000"/>
                </a:solidFill>
              </a:rPr>
              <a:t> W </a:t>
            </a:r>
            <a:r>
              <a:rPr lang="en-US" altLang="he-IL" sz="2540" dirty="0">
                <a:solidFill>
                  <a:srgbClr val="0070C0"/>
                </a:solidFill>
              </a:rPr>
              <a:t>X</a:t>
            </a:r>
            <a:r>
              <a:rPr lang="en-US" altLang="he-IL" sz="2540" dirty="0">
                <a:solidFill>
                  <a:srgbClr val="000000"/>
                </a:solidFill>
              </a:rPr>
              <a:t>,7;   W </a:t>
            </a:r>
            <a:r>
              <a:rPr lang="en-US" altLang="he-IL" sz="2540" dirty="0">
                <a:solidFill>
                  <a:srgbClr val="FF0000"/>
                </a:solidFill>
              </a:rPr>
              <a:t>Y</a:t>
            </a:r>
            <a:r>
              <a:rPr lang="en-US" altLang="he-IL" sz="2540" dirty="0">
                <a:solidFill>
                  <a:srgbClr val="000000"/>
                </a:solidFill>
              </a:rPr>
              <a:t>,11;  R </a:t>
            </a:r>
            <a:r>
              <a:rPr lang="en-US" altLang="he-IL" sz="2540" dirty="0">
                <a:solidFill>
                  <a:srgbClr val="0070C0"/>
                </a:solidFill>
              </a:rPr>
              <a:t>X</a:t>
            </a:r>
            <a:r>
              <a:rPr lang="en-US" altLang="he-IL" sz="2540" dirty="0">
                <a:solidFill>
                  <a:srgbClr val="000000"/>
                </a:solidFill>
              </a:rPr>
              <a:t>,7;   R </a:t>
            </a:r>
            <a:r>
              <a:rPr lang="en-US" altLang="he-IL" sz="2540" dirty="0">
                <a:solidFill>
                  <a:srgbClr val="FF0000"/>
                </a:solidFill>
              </a:rPr>
              <a:t>Y</a:t>
            </a:r>
            <a:r>
              <a:rPr lang="en-US" altLang="he-IL" sz="2540" dirty="0">
                <a:solidFill>
                  <a:srgbClr val="000000"/>
                </a:solidFill>
              </a:rPr>
              <a:t>,11</a:t>
            </a:r>
          </a:p>
          <a:p>
            <a:pPr algn="l" rtl="0" eaLnBrk="1"/>
            <a:endParaRPr lang="en-US" altLang="he-IL" sz="2540" dirty="0">
              <a:solidFill>
                <a:srgbClr val="000000"/>
              </a:solidFill>
            </a:endParaRPr>
          </a:p>
          <a:p>
            <a:pPr algn="l" rtl="0" eaLnBrk="1"/>
            <a:r>
              <a:rPr lang="en-US" altLang="he-IL" sz="2540" b="1" dirty="0">
                <a:solidFill>
                  <a:srgbClr val="000000"/>
                </a:solidFill>
              </a:rPr>
              <a:t>P3: </a:t>
            </a:r>
            <a:r>
              <a:rPr lang="en-US" altLang="he-IL" sz="2540" dirty="0">
                <a:solidFill>
                  <a:srgbClr val="000000"/>
                </a:solidFill>
              </a:rPr>
              <a:t>W </a:t>
            </a:r>
            <a:r>
              <a:rPr lang="en-US" altLang="he-IL" sz="2540" dirty="0">
                <a:solidFill>
                  <a:srgbClr val="0070C0"/>
                </a:solidFill>
              </a:rPr>
              <a:t>X</a:t>
            </a:r>
            <a:r>
              <a:rPr lang="en-US" altLang="he-IL" sz="2540" dirty="0">
                <a:solidFill>
                  <a:srgbClr val="000000"/>
                </a:solidFill>
              </a:rPr>
              <a:t>,13; W </a:t>
            </a:r>
            <a:r>
              <a:rPr lang="en-US" altLang="he-IL" sz="2540" dirty="0">
                <a:solidFill>
                  <a:srgbClr val="FF0000"/>
                </a:solidFill>
              </a:rPr>
              <a:t>Y</a:t>
            </a:r>
            <a:r>
              <a:rPr lang="en-US" altLang="he-IL" sz="2540" dirty="0">
                <a:solidFill>
                  <a:srgbClr val="000000"/>
                </a:solidFill>
              </a:rPr>
              <a:t>,17</a:t>
            </a:r>
          </a:p>
          <a:p>
            <a:pPr algn="l" rtl="0" eaLnBrk="1"/>
            <a:endParaRPr lang="en-US" altLang="he-IL" sz="2540" dirty="0">
              <a:solidFill>
                <a:srgbClr val="000000"/>
              </a:solidFill>
            </a:endParaRPr>
          </a:p>
          <a:p>
            <a:pPr algn="l" rtl="0" eaLnBrk="1"/>
            <a:r>
              <a:rPr lang="en-US" altLang="he-IL" sz="2540" b="1" dirty="0">
                <a:solidFill>
                  <a:srgbClr val="000000"/>
                </a:solidFill>
              </a:rPr>
              <a:t>P4:</a:t>
            </a:r>
            <a:r>
              <a:rPr lang="en-US" altLang="he-IL" sz="2540" dirty="0">
                <a:solidFill>
                  <a:srgbClr val="000000"/>
                </a:solidFill>
              </a:rPr>
              <a:t> R </a:t>
            </a:r>
            <a:r>
              <a:rPr lang="en-US" altLang="he-IL" sz="2540" dirty="0">
                <a:solidFill>
                  <a:srgbClr val="FF0000"/>
                </a:solidFill>
              </a:rPr>
              <a:t>Y</a:t>
            </a:r>
            <a:r>
              <a:rPr lang="en-US" altLang="he-IL" sz="2540" dirty="0">
                <a:solidFill>
                  <a:srgbClr val="000000"/>
                </a:solidFill>
              </a:rPr>
              <a:t>,11;   R </a:t>
            </a:r>
            <a:r>
              <a:rPr lang="en-US" altLang="he-IL" sz="2540" dirty="0">
                <a:solidFill>
                  <a:srgbClr val="0070C0"/>
                </a:solidFill>
              </a:rPr>
              <a:t>X</a:t>
            </a:r>
            <a:r>
              <a:rPr lang="en-US" altLang="he-IL" sz="2540" dirty="0">
                <a:solidFill>
                  <a:srgbClr val="000000"/>
                </a:solidFill>
              </a:rPr>
              <a:t>,13 </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1"/>
          <p:cNvSpPr>
            <a:spLocks noGrp="1" noChangeArrowheads="1"/>
          </p:cNvSpPr>
          <p:nvPr>
            <p:ph type="title"/>
          </p:nvPr>
        </p:nvSpPr>
        <p:spPr/>
        <p:txBody>
          <a:bodyPr/>
          <a:lstStyle/>
          <a:p>
            <a:pPr algn="l" rtl="0"/>
            <a:r>
              <a:rPr lang="en-US" altLang="he-IL" dirty="0"/>
              <a:t>Exam Question 1 (2)</a:t>
            </a:r>
          </a:p>
        </p:txBody>
      </p:sp>
      <p:sp>
        <p:nvSpPr>
          <p:cNvPr id="8197" name="Rectangle 3"/>
          <p:cNvSpPr>
            <a:spLocks noGrp="1" noChangeArrowheads="1"/>
          </p:cNvSpPr>
          <p:nvPr>
            <p:ph idx="1"/>
          </p:nvPr>
        </p:nvSpPr>
        <p:spPr/>
        <p:txBody>
          <a:bodyPr/>
          <a:lstStyle/>
          <a:p>
            <a:pPr algn="l" rtl="0"/>
            <a:r>
              <a:rPr lang="en-US" altLang="he-IL" dirty="0"/>
              <a:t>For commands relating to </a:t>
            </a:r>
            <a:r>
              <a:rPr lang="en-US" altLang="he-IL" dirty="0">
                <a:solidFill>
                  <a:srgbClr val="0070C0"/>
                </a:solidFill>
              </a:rPr>
              <a:t>X</a:t>
            </a:r>
            <a:r>
              <a:rPr lang="en-US" altLang="he-IL" dirty="0"/>
              <a:t> we suggest the following order:</a:t>
            </a:r>
          </a:p>
        </p:txBody>
      </p:sp>
      <p:sp>
        <p:nvSpPr>
          <p:cNvPr id="8194" name="Slide Number Placeholder 5"/>
          <p:cNvSpPr>
            <a:spLocks noGrp="1"/>
          </p:cNvSpPr>
          <p:nvPr>
            <p:ph type="sldNum" sz="quarter" idx="12"/>
          </p:nvPr>
        </p:nvSpPr>
        <p:spPr/>
        <p:txBody>
          <a:bodyPr/>
          <a:lstStyle>
            <a:lvl1pPr eaLnBrk="0">
              <a:tabLst>
                <a:tab pos="656722" algn="l"/>
                <a:tab pos="1313444" algn="l"/>
                <a:tab pos="1970166" algn="l"/>
              </a:tabLst>
              <a:defRPr>
                <a:solidFill>
                  <a:schemeClr val="tx1"/>
                </a:solidFill>
                <a:latin typeface="Arial" panose="020B0604020202020204" pitchFamily="34" charset="0"/>
                <a:ea typeface="SimSun" panose="02010600030101010101" pitchFamily="2" charset="-122"/>
              </a:defRPr>
            </a:lvl1pPr>
            <a:lvl2pPr eaLnBrk="0">
              <a:tabLst>
                <a:tab pos="656722" algn="l"/>
                <a:tab pos="1313444" algn="l"/>
                <a:tab pos="1970166" algn="l"/>
              </a:tabLst>
              <a:defRPr>
                <a:solidFill>
                  <a:schemeClr val="tx1"/>
                </a:solidFill>
                <a:latin typeface="Arial" panose="020B0604020202020204" pitchFamily="34" charset="0"/>
                <a:ea typeface="SimSun" panose="02010600030101010101" pitchFamily="2" charset="-122"/>
              </a:defRPr>
            </a:lvl2pPr>
            <a:lvl3pPr eaLnBrk="0">
              <a:tabLst>
                <a:tab pos="656722" algn="l"/>
                <a:tab pos="1313444" algn="l"/>
                <a:tab pos="1970166" algn="l"/>
              </a:tabLst>
              <a:defRPr>
                <a:solidFill>
                  <a:schemeClr val="tx1"/>
                </a:solidFill>
                <a:latin typeface="Arial" panose="020B0604020202020204" pitchFamily="34" charset="0"/>
                <a:ea typeface="SimSun" panose="02010600030101010101" pitchFamily="2" charset="-122"/>
              </a:defRPr>
            </a:lvl3pPr>
            <a:lvl4pPr eaLnBrk="0">
              <a:tabLst>
                <a:tab pos="656722" algn="l"/>
                <a:tab pos="1313444" algn="l"/>
                <a:tab pos="1970166" algn="l"/>
              </a:tabLst>
              <a:defRPr>
                <a:solidFill>
                  <a:schemeClr val="tx1"/>
                </a:solidFill>
                <a:latin typeface="Arial" panose="020B0604020202020204" pitchFamily="34" charset="0"/>
                <a:ea typeface="SimSun" panose="02010600030101010101" pitchFamily="2" charset="-122"/>
              </a:defRPr>
            </a:lvl4pPr>
            <a:lvl5pPr eaLnBrk="0">
              <a:tabLst>
                <a:tab pos="656722" algn="l"/>
                <a:tab pos="1313444" algn="l"/>
                <a:tab pos="1970166" algn="l"/>
              </a:tabLst>
              <a:defRPr>
                <a:solidFill>
                  <a:schemeClr val="tx1"/>
                </a:solidFill>
                <a:latin typeface="Arial" panose="020B0604020202020204" pitchFamily="34" charset="0"/>
                <a:ea typeface="SimSun" panose="02010600030101010101" pitchFamily="2" charset="-122"/>
              </a:defRPr>
            </a:lvl5pPr>
            <a:lvl6pPr marL="2281245" indent="-207386" algn="l" defTabSz="414772" rtl="0" eaLnBrk="0" fontAlgn="base" hangingPunct="0">
              <a:lnSpc>
                <a:spcPct val="93000"/>
              </a:lnSpc>
              <a:spcBef>
                <a:spcPct val="0"/>
              </a:spcBef>
              <a:spcAft>
                <a:spcPct val="0"/>
              </a:spcAft>
              <a:buClr>
                <a:srgbClr val="000000"/>
              </a:buClr>
              <a:buSzPct val="100000"/>
              <a:buFont typeface="Times New Roman" panose="02020603050405020304" pitchFamily="18" charset="0"/>
              <a:tabLst>
                <a:tab pos="656722" algn="l"/>
                <a:tab pos="1313444" algn="l"/>
                <a:tab pos="1970166" algn="l"/>
              </a:tabLst>
              <a:defRPr>
                <a:solidFill>
                  <a:schemeClr val="tx1"/>
                </a:solidFill>
                <a:latin typeface="Arial" panose="020B0604020202020204" pitchFamily="34" charset="0"/>
                <a:ea typeface="SimSun" panose="02010600030101010101" pitchFamily="2" charset="-122"/>
              </a:defRPr>
            </a:lvl6pPr>
            <a:lvl7pPr marL="2696017" indent="-207386" algn="l" defTabSz="414772" rtl="0" eaLnBrk="0" fontAlgn="base" hangingPunct="0">
              <a:lnSpc>
                <a:spcPct val="93000"/>
              </a:lnSpc>
              <a:spcBef>
                <a:spcPct val="0"/>
              </a:spcBef>
              <a:spcAft>
                <a:spcPct val="0"/>
              </a:spcAft>
              <a:buClr>
                <a:srgbClr val="000000"/>
              </a:buClr>
              <a:buSzPct val="100000"/>
              <a:buFont typeface="Times New Roman" panose="02020603050405020304" pitchFamily="18" charset="0"/>
              <a:tabLst>
                <a:tab pos="656722" algn="l"/>
                <a:tab pos="1313444" algn="l"/>
                <a:tab pos="1970166" algn="l"/>
              </a:tabLst>
              <a:defRPr>
                <a:solidFill>
                  <a:schemeClr val="tx1"/>
                </a:solidFill>
                <a:latin typeface="Arial" panose="020B0604020202020204" pitchFamily="34" charset="0"/>
                <a:ea typeface="SimSun" panose="02010600030101010101" pitchFamily="2" charset="-122"/>
              </a:defRPr>
            </a:lvl7pPr>
            <a:lvl8pPr marL="3110789" indent="-207386" algn="l" defTabSz="414772" rtl="0" eaLnBrk="0" fontAlgn="base" hangingPunct="0">
              <a:lnSpc>
                <a:spcPct val="93000"/>
              </a:lnSpc>
              <a:spcBef>
                <a:spcPct val="0"/>
              </a:spcBef>
              <a:spcAft>
                <a:spcPct val="0"/>
              </a:spcAft>
              <a:buClr>
                <a:srgbClr val="000000"/>
              </a:buClr>
              <a:buSzPct val="100000"/>
              <a:buFont typeface="Times New Roman" panose="02020603050405020304" pitchFamily="18" charset="0"/>
              <a:tabLst>
                <a:tab pos="656722" algn="l"/>
                <a:tab pos="1313444" algn="l"/>
                <a:tab pos="1970166" algn="l"/>
              </a:tabLst>
              <a:defRPr>
                <a:solidFill>
                  <a:schemeClr val="tx1"/>
                </a:solidFill>
                <a:latin typeface="Arial" panose="020B0604020202020204" pitchFamily="34" charset="0"/>
                <a:ea typeface="SimSun" panose="02010600030101010101" pitchFamily="2" charset="-122"/>
              </a:defRPr>
            </a:lvl8pPr>
            <a:lvl9pPr marL="3525561" indent="-207386" algn="l" defTabSz="414772" rtl="0" eaLnBrk="0" fontAlgn="base" hangingPunct="0">
              <a:lnSpc>
                <a:spcPct val="93000"/>
              </a:lnSpc>
              <a:spcBef>
                <a:spcPct val="0"/>
              </a:spcBef>
              <a:spcAft>
                <a:spcPct val="0"/>
              </a:spcAft>
              <a:buClr>
                <a:srgbClr val="000000"/>
              </a:buClr>
              <a:buSzPct val="100000"/>
              <a:buFont typeface="Times New Roman" panose="02020603050405020304" pitchFamily="18" charset="0"/>
              <a:tabLst>
                <a:tab pos="656722" algn="l"/>
                <a:tab pos="1313444" algn="l"/>
                <a:tab pos="1970166" algn="l"/>
              </a:tabLst>
              <a:defRPr>
                <a:solidFill>
                  <a:schemeClr val="tx1"/>
                </a:solidFill>
                <a:latin typeface="Arial" panose="020B0604020202020204" pitchFamily="34" charset="0"/>
                <a:ea typeface="SimSun" panose="02010600030101010101" pitchFamily="2" charset="-122"/>
              </a:defRPr>
            </a:lvl9pPr>
          </a:lstStyle>
          <a:p>
            <a:fld id="{286D0A55-581E-4781-B331-BC451B888834}" type="slidenum">
              <a:rPr lang="en-US" altLang="he-IL" smtClean="0"/>
              <a:pPr/>
              <a:t>19</a:t>
            </a:fld>
            <a:endParaRPr lang="en-US" altLang="he-IL"/>
          </a:p>
        </p:txBody>
      </p:sp>
      <p:pic>
        <p:nvPicPr>
          <p:cNvPr id="8196" name="Picture 2" descr="file:///C:/Users/IBM/Desktop/tutorial7/tutrial%20drawings/solx.png"/>
          <p:cNvPicPr>
            <a:picLocks noChangeAspect="1" noChangeArrowheads="1"/>
          </p:cNvPicPr>
          <p:nvPr/>
        </p:nvPicPr>
        <p:blipFill rotWithShape="1">
          <a:blip r:embed="rId3">
            <a:extLst>
              <a:ext uri="{28A0092B-C50C-407E-A947-70E740481C1C}">
                <a14:useLocalDpi xmlns:a14="http://schemas.microsoft.com/office/drawing/2010/main" val="0"/>
              </a:ext>
            </a:extLst>
          </a:blip>
          <a:srcRect l="7383" t="5324" r="14365" b="11473"/>
          <a:stretch/>
        </p:blipFill>
        <p:spPr bwMode="auto">
          <a:xfrm>
            <a:off x="4436946" y="2258353"/>
            <a:ext cx="3663745" cy="2903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8198" name="Text Box 4"/>
          <p:cNvSpPr txBox="1">
            <a:spLocks noChangeArrowheads="1"/>
          </p:cNvSpPr>
          <p:nvPr/>
        </p:nvSpPr>
        <p:spPr bwMode="auto">
          <a:xfrm>
            <a:off x="2167080" y="5254567"/>
            <a:ext cx="7882765" cy="8295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81646" tIns="56026" rIns="81646" bIns="40823"/>
          <a:lstStyle>
            <a:lvl1pPr eaLnBrk="0">
              <a:tabLst>
                <a:tab pos="723900" algn="l"/>
                <a:tab pos="1447800" algn="l"/>
                <a:tab pos="2171700" algn="l"/>
                <a:tab pos="2895600" algn="l"/>
                <a:tab pos="3619500" algn="l"/>
                <a:tab pos="4343400" algn="l"/>
                <a:tab pos="5067300" algn="l"/>
                <a:tab pos="5791200" algn="l"/>
                <a:tab pos="6515100" algn="l"/>
                <a:tab pos="7239000" algn="l"/>
              </a:tabLst>
              <a:defRPr>
                <a:solidFill>
                  <a:schemeClr val="tx1"/>
                </a:solidFill>
                <a:latin typeface="Arial" panose="020B0604020202020204" pitchFamily="34" charset="0"/>
                <a:ea typeface="SimSun" panose="02010600030101010101" pitchFamily="2" charset="-122"/>
              </a:defRPr>
            </a:lvl1pPr>
            <a:lvl2pPr eaLnBrk="0">
              <a:tabLst>
                <a:tab pos="723900" algn="l"/>
                <a:tab pos="1447800" algn="l"/>
                <a:tab pos="2171700" algn="l"/>
                <a:tab pos="2895600" algn="l"/>
                <a:tab pos="3619500" algn="l"/>
                <a:tab pos="4343400" algn="l"/>
                <a:tab pos="5067300" algn="l"/>
                <a:tab pos="5791200" algn="l"/>
                <a:tab pos="6515100" algn="l"/>
                <a:tab pos="7239000" algn="l"/>
              </a:tabLst>
              <a:defRPr>
                <a:solidFill>
                  <a:schemeClr val="tx1"/>
                </a:solidFill>
                <a:latin typeface="Arial" panose="020B0604020202020204" pitchFamily="34" charset="0"/>
                <a:ea typeface="SimSun" panose="02010600030101010101" pitchFamily="2" charset="-122"/>
              </a:defRPr>
            </a:lvl2pPr>
            <a:lvl3pPr eaLnBrk="0">
              <a:tabLst>
                <a:tab pos="723900" algn="l"/>
                <a:tab pos="1447800" algn="l"/>
                <a:tab pos="2171700" algn="l"/>
                <a:tab pos="2895600" algn="l"/>
                <a:tab pos="3619500" algn="l"/>
                <a:tab pos="4343400" algn="l"/>
                <a:tab pos="5067300" algn="l"/>
                <a:tab pos="5791200" algn="l"/>
                <a:tab pos="6515100" algn="l"/>
                <a:tab pos="7239000" algn="l"/>
              </a:tabLst>
              <a:defRPr>
                <a:solidFill>
                  <a:schemeClr val="tx1"/>
                </a:solidFill>
                <a:latin typeface="Arial" panose="020B0604020202020204" pitchFamily="34" charset="0"/>
                <a:ea typeface="SimSun" panose="02010600030101010101" pitchFamily="2" charset="-122"/>
              </a:defRPr>
            </a:lvl3pPr>
            <a:lvl4pPr eaLnBrk="0">
              <a:tabLst>
                <a:tab pos="723900" algn="l"/>
                <a:tab pos="1447800" algn="l"/>
                <a:tab pos="2171700" algn="l"/>
                <a:tab pos="2895600" algn="l"/>
                <a:tab pos="3619500" algn="l"/>
                <a:tab pos="4343400" algn="l"/>
                <a:tab pos="5067300" algn="l"/>
                <a:tab pos="5791200" algn="l"/>
                <a:tab pos="6515100" algn="l"/>
                <a:tab pos="7239000" algn="l"/>
              </a:tabLst>
              <a:defRPr>
                <a:solidFill>
                  <a:schemeClr val="tx1"/>
                </a:solidFill>
                <a:latin typeface="Arial" panose="020B0604020202020204" pitchFamily="34" charset="0"/>
                <a:ea typeface="SimSun" panose="02010600030101010101" pitchFamily="2" charset="-122"/>
              </a:defRPr>
            </a:lvl4pPr>
            <a:lvl5pPr eaLnBrk="0">
              <a:tabLst>
                <a:tab pos="723900" algn="l"/>
                <a:tab pos="1447800" algn="l"/>
                <a:tab pos="2171700" algn="l"/>
                <a:tab pos="2895600" algn="l"/>
                <a:tab pos="3619500" algn="l"/>
                <a:tab pos="4343400" algn="l"/>
                <a:tab pos="5067300" algn="l"/>
                <a:tab pos="5791200" algn="l"/>
                <a:tab pos="6515100" algn="l"/>
                <a:tab pos="7239000" algn="l"/>
              </a:tabLst>
              <a:defRPr>
                <a:solidFill>
                  <a:schemeClr val="tx1"/>
                </a:solidFill>
                <a:latin typeface="Arial" panose="020B0604020202020204" pitchFamily="34" charset="0"/>
                <a:ea typeface="SimSun" panose="02010600030101010101" pitchFamily="2" charset="-122"/>
              </a:defRPr>
            </a:lvl5pPr>
            <a:lvl6pPr marL="2514600" indent="-228600" algn="l" defTabSz="457200" rtl="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chemeClr val="tx1"/>
                </a:solidFill>
                <a:latin typeface="Arial" panose="020B0604020202020204" pitchFamily="34" charset="0"/>
                <a:ea typeface="SimSun" panose="02010600030101010101" pitchFamily="2" charset="-122"/>
              </a:defRPr>
            </a:lvl6pPr>
            <a:lvl7pPr marL="2971800" indent="-228600" algn="l" defTabSz="457200" rtl="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chemeClr val="tx1"/>
                </a:solidFill>
                <a:latin typeface="Arial" panose="020B0604020202020204" pitchFamily="34" charset="0"/>
                <a:ea typeface="SimSun" panose="02010600030101010101" pitchFamily="2" charset="-122"/>
              </a:defRPr>
            </a:lvl7pPr>
            <a:lvl8pPr marL="3429000" indent="-228600" algn="l" defTabSz="457200" rtl="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chemeClr val="tx1"/>
                </a:solidFill>
                <a:latin typeface="Arial" panose="020B0604020202020204" pitchFamily="34" charset="0"/>
                <a:ea typeface="SimSun" panose="02010600030101010101" pitchFamily="2" charset="-122"/>
              </a:defRPr>
            </a:lvl8pPr>
            <a:lvl9pPr marL="3886200" indent="-228600" algn="l" defTabSz="457200" rtl="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chemeClr val="tx1"/>
                </a:solidFill>
                <a:latin typeface="Arial" panose="020B0604020202020204" pitchFamily="34" charset="0"/>
                <a:ea typeface="SimSun" panose="02010600030101010101" pitchFamily="2" charset="-122"/>
              </a:defRPr>
            </a:lvl9pPr>
          </a:lstStyle>
          <a:p>
            <a:pPr eaLnBrk="1">
              <a:buSzPct val="45000"/>
              <a:buFont typeface="Wingdings" panose="05000000000000000000" pitchFamily="2" charset="2"/>
              <a:buNone/>
            </a:pPr>
            <a:r>
              <a:rPr lang="en-US" altLang="he-IL" sz="2105" dirty="0">
                <a:solidFill>
                  <a:srgbClr val="000000"/>
                </a:solidFill>
              </a:rPr>
              <a:t>Then we can order the writes to X in the following order:</a:t>
            </a:r>
          </a:p>
          <a:p>
            <a:pPr algn="l" rtl="0" eaLnBrk="1">
              <a:buSzPct val="45000"/>
              <a:buFont typeface="Wingdings" panose="05000000000000000000" pitchFamily="2" charset="2"/>
              <a:buNone/>
            </a:pPr>
            <a:r>
              <a:rPr lang="en-US" altLang="he-IL" sz="2105" dirty="0">
                <a:solidFill>
                  <a:srgbClr val="000000"/>
                </a:solidFill>
              </a:rPr>
              <a:t>W </a:t>
            </a:r>
            <a:r>
              <a:rPr lang="en-US" altLang="he-IL" sz="2105" dirty="0">
                <a:solidFill>
                  <a:srgbClr val="0070C0"/>
                </a:solidFill>
              </a:rPr>
              <a:t>X</a:t>
            </a:r>
            <a:r>
              <a:rPr lang="en-US" altLang="he-IL" sz="2105" dirty="0">
                <a:solidFill>
                  <a:srgbClr val="000000"/>
                </a:solidFill>
              </a:rPr>
              <a:t>,7; W </a:t>
            </a:r>
            <a:r>
              <a:rPr lang="en-US" altLang="he-IL" sz="2105" dirty="0">
                <a:solidFill>
                  <a:srgbClr val="0070C0"/>
                </a:solidFill>
              </a:rPr>
              <a:t>X</a:t>
            </a:r>
            <a:r>
              <a:rPr lang="en-US" altLang="he-IL" sz="2105" dirty="0">
                <a:solidFill>
                  <a:srgbClr val="000000"/>
                </a:solidFill>
              </a:rPr>
              <a:t>,13;</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2186636-DB4F-4F10-8D08-1CDFCF409B69}"/>
              </a:ext>
            </a:extLst>
          </p:cNvPr>
          <p:cNvSpPr>
            <a:spLocks noGrp="1"/>
          </p:cNvSpPr>
          <p:nvPr>
            <p:ph type="title"/>
          </p:nvPr>
        </p:nvSpPr>
        <p:spPr/>
        <p:txBody>
          <a:bodyPr/>
          <a:lstStyle/>
          <a:p>
            <a:pPr algn="l" rtl="0"/>
            <a:r>
              <a:rPr lang="en-US" dirty="0"/>
              <a:t>Agenda</a:t>
            </a:r>
            <a:endParaRPr lang="he-IL" dirty="0"/>
          </a:p>
        </p:txBody>
      </p:sp>
      <p:sp>
        <p:nvSpPr>
          <p:cNvPr id="3" name="מציין מיקום תוכן 2">
            <a:extLst>
              <a:ext uri="{FF2B5EF4-FFF2-40B4-BE49-F238E27FC236}">
                <a16:creationId xmlns:a16="http://schemas.microsoft.com/office/drawing/2014/main" id="{CE6A6C5C-643E-4507-9B9A-969104F5DF4B}"/>
              </a:ext>
            </a:extLst>
          </p:cNvPr>
          <p:cNvSpPr>
            <a:spLocks noGrp="1"/>
          </p:cNvSpPr>
          <p:nvPr>
            <p:ph idx="1"/>
          </p:nvPr>
        </p:nvSpPr>
        <p:spPr/>
        <p:txBody>
          <a:bodyPr/>
          <a:lstStyle/>
          <a:p>
            <a:pPr algn="l" rtl="0"/>
            <a:r>
              <a:rPr lang="en-US" dirty="0"/>
              <a:t>Definition</a:t>
            </a:r>
          </a:p>
          <a:p>
            <a:pPr algn="l" rtl="0"/>
            <a:r>
              <a:rPr lang="en-US" dirty="0" err="1"/>
              <a:t>Lamport’s</a:t>
            </a:r>
            <a:r>
              <a:rPr lang="en-US" dirty="0"/>
              <a:t> “happened before” relation in shared memory</a:t>
            </a:r>
          </a:p>
          <a:p>
            <a:pPr algn="l" rtl="0"/>
            <a:r>
              <a:rPr lang="en-US" dirty="0"/>
              <a:t>Examples of memory models</a:t>
            </a:r>
          </a:p>
          <a:p>
            <a:pPr lvl="1" algn="l" rtl="0"/>
            <a:r>
              <a:rPr lang="en-US" dirty="0"/>
              <a:t>Coherence</a:t>
            </a:r>
          </a:p>
          <a:p>
            <a:pPr lvl="1" algn="l" rtl="0"/>
            <a:r>
              <a:rPr lang="en-US" dirty="0"/>
              <a:t>Sequential consistency </a:t>
            </a:r>
          </a:p>
          <a:p>
            <a:pPr lvl="1" algn="l" rtl="0"/>
            <a:r>
              <a:rPr lang="en-US" dirty="0"/>
              <a:t>Causal consistency</a:t>
            </a:r>
          </a:p>
          <a:p>
            <a:pPr lvl="1" algn="l" rtl="0"/>
            <a:r>
              <a:rPr lang="en-US" dirty="0"/>
              <a:t>Release consistency</a:t>
            </a:r>
          </a:p>
          <a:p>
            <a:pPr algn="l" rtl="0"/>
            <a:r>
              <a:rPr lang="en-US" dirty="0"/>
              <a:t>Exam questions (if time allows)</a:t>
            </a:r>
            <a:endParaRPr lang="he-IL" dirty="0"/>
          </a:p>
        </p:txBody>
      </p:sp>
    </p:spTree>
    <p:extLst>
      <p:ext uri="{BB962C8B-B14F-4D97-AF65-F5344CB8AC3E}">
        <p14:creationId xmlns:p14="http://schemas.microsoft.com/office/powerpoint/2010/main" val="19023097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1"/>
          <p:cNvSpPr>
            <a:spLocks noGrp="1" noChangeArrowheads="1"/>
          </p:cNvSpPr>
          <p:nvPr>
            <p:ph type="title"/>
          </p:nvPr>
        </p:nvSpPr>
        <p:spPr/>
        <p:txBody>
          <a:bodyPr/>
          <a:lstStyle/>
          <a:p>
            <a:pPr algn="l" rtl="0"/>
            <a:r>
              <a:rPr lang="en-US" altLang="he-IL" dirty="0"/>
              <a:t>Exam Question 1 (3)</a:t>
            </a:r>
          </a:p>
        </p:txBody>
      </p:sp>
      <p:sp>
        <p:nvSpPr>
          <p:cNvPr id="9221" name="Rectangle 3"/>
          <p:cNvSpPr>
            <a:spLocks noGrp="1" noChangeArrowheads="1"/>
          </p:cNvSpPr>
          <p:nvPr>
            <p:ph idx="1"/>
          </p:nvPr>
        </p:nvSpPr>
        <p:spPr/>
        <p:txBody>
          <a:bodyPr/>
          <a:lstStyle/>
          <a:p>
            <a:pPr algn="l" rtl="0"/>
            <a:r>
              <a:rPr lang="en-US" altLang="he-IL" dirty="0"/>
              <a:t>For commands relating to </a:t>
            </a:r>
            <a:r>
              <a:rPr lang="en-US" altLang="he-IL" dirty="0">
                <a:solidFill>
                  <a:srgbClr val="FF0000"/>
                </a:solidFill>
              </a:rPr>
              <a:t>Y</a:t>
            </a:r>
            <a:r>
              <a:rPr lang="en-US" altLang="he-IL" dirty="0"/>
              <a:t> we suggest the following order:</a:t>
            </a:r>
          </a:p>
        </p:txBody>
      </p:sp>
      <p:sp>
        <p:nvSpPr>
          <p:cNvPr id="9218" name="Slide Number Placeholder 5"/>
          <p:cNvSpPr>
            <a:spLocks noGrp="1"/>
          </p:cNvSpPr>
          <p:nvPr>
            <p:ph type="sldNum" sz="quarter" idx="12"/>
          </p:nvPr>
        </p:nvSpPr>
        <p:spPr/>
        <p:txBody>
          <a:bodyPr/>
          <a:lstStyle>
            <a:lvl1pPr eaLnBrk="0">
              <a:tabLst>
                <a:tab pos="656722" algn="l"/>
                <a:tab pos="1313444" algn="l"/>
                <a:tab pos="1970166" algn="l"/>
              </a:tabLst>
              <a:defRPr>
                <a:solidFill>
                  <a:schemeClr val="tx1"/>
                </a:solidFill>
                <a:latin typeface="Arial" panose="020B0604020202020204" pitchFamily="34" charset="0"/>
                <a:ea typeface="SimSun" panose="02010600030101010101" pitchFamily="2" charset="-122"/>
              </a:defRPr>
            </a:lvl1pPr>
            <a:lvl2pPr eaLnBrk="0">
              <a:tabLst>
                <a:tab pos="656722" algn="l"/>
                <a:tab pos="1313444" algn="l"/>
                <a:tab pos="1970166" algn="l"/>
              </a:tabLst>
              <a:defRPr>
                <a:solidFill>
                  <a:schemeClr val="tx1"/>
                </a:solidFill>
                <a:latin typeface="Arial" panose="020B0604020202020204" pitchFamily="34" charset="0"/>
                <a:ea typeface="SimSun" panose="02010600030101010101" pitchFamily="2" charset="-122"/>
              </a:defRPr>
            </a:lvl2pPr>
            <a:lvl3pPr eaLnBrk="0">
              <a:tabLst>
                <a:tab pos="656722" algn="l"/>
                <a:tab pos="1313444" algn="l"/>
                <a:tab pos="1970166" algn="l"/>
              </a:tabLst>
              <a:defRPr>
                <a:solidFill>
                  <a:schemeClr val="tx1"/>
                </a:solidFill>
                <a:latin typeface="Arial" panose="020B0604020202020204" pitchFamily="34" charset="0"/>
                <a:ea typeface="SimSun" panose="02010600030101010101" pitchFamily="2" charset="-122"/>
              </a:defRPr>
            </a:lvl3pPr>
            <a:lvl4pPr eaLnBrk="0">
              <a:tabLst>
                <a:tab pos="656722" algn="l"/>
                <a:tab pos="1313444" algn="l"/>
                <a:tab pos="1970166" algn="l"/>
              </a:tabLst>
              <a:defRPr>
                <a:solidFill>
                  <a:schemeClr val="tx1"/>
                </a:solidFill>
                <a:latin typeface="Arial" panose="020B0604020202020204" pitchFamily="34" charset="0"/>
                <a:ea typeface="SimSun" panose="02010600030101010101" pitchFamily="2" charset="-122"/>
              </a:defRPr>
            </a:lvl4pPr>
            <a:lvl5pPr eaLnBrk="0">
              <a:tabLst>
                <a:tab pos="656722" algn="l"/>
                <a:tab pos="1313444" algn="l"/>
                <a:tab pos="1970166" algn="l"/>
              </a:tabLst>
              <a:defRPr>
                <a:solidFill>
                  <a:schemeClr val="tx1"/>
                </a:solidFill>
                <a:latin typeface="Arial" panose="020B0604020202020204" pitchFamily="34" charset="0"/>
                <a:ea typeface="SimSun" panose="02010600030101010101" pitchFamily="2" charset="-122"/>
              </a:defRPr>
            </a:lvl5pPr>
            <a:lvl6pPr marL="2281245" indent="-207386" algn="l" defTabSz="414772" rtl="0" eaLnBrk="0" fontAlgn="base" hangingPunct="0">
              <a:lnSpc>
                <a:spcPct val="93000"/>
              </a:lnSpc>
              <a:spcBef>
                <a:spcPct val="0"/>
              </a:spcBef>
              <a:spcAft>
                <a:spcPct val="0"/>
              </a:spcAft>
              <a:buClr>
                <a:srgbClr val="000000"/>
              </a:buClr>
              <a:buSzPct val="100000"/>
              <a:buFont typeface="Times New Roman" panose="02020603050405020304" pitchFamily="18" charset="0"/>
              <a:tabLst>
                <a:tab pos="656722" algn="l"/>
                <a:tab pos="1313444" algn="l"/>
                <a:tab pos="1970166" algn="l"/>
              </a:tabLst>
              <a:defRPr>
                <a:solidFill>
                  <a:schemeClr val="tx1"/>
                </a:solidFill>
                <a:latin typeface="Arial" panose="020B0604020202020204" pitchFamily="34" charset="0"/>
                <a:ea typeface="SimSun" panose="02010600030101010101" pitchFamily="2" charset="-122"/>
              </a:defRPr>
            </a:lvl6pPr>
            <a:lvl7pPr marL="2696017" indent="-207386" algn="l" defTabSz="414772" rtl="0" eaLnBrk="0" fontAlgn="base" hangingPunct="0">
              <a:lnSpc>
                <a:spcPct val="93000"/>
              </a:lnSpc>
              <a:spcBef>
                <a:spcPct val="0"/>
              </a:spcBef>
              <a:spcAft>
                <a:spcPct val="0"/>
              </a:spcAft>
              <a:buClr>
                <a:srgbClr val="000000"/>
              </a:buClr>
              <a:buSzPct val="100000"/>
              <a:buFont typeface="Times New Roman" panose="02020603050405020304" pitchFamily="18" charset="0"/>
              <a:tabLst>
                <a:tab pos="656722" algn="l"/>
                <a:tab pos="1313444" algn="l"/>
                <a:tab pos="1970166" algn="l"/>
              </a:tabLst>
              <a:defRPr>
                <a:solidFill>
                  <a:schemeClr val="tx1"/>
                </a:solidFill>
                <a:latin typeface="Arial" panose="020B0604020202020204" pitchFamily="34" charset="0"/>
                <a:ea typeface="SimSun" panose="02010600030101010101" pitchFamily="2" charset="-122"/>
              </a:defRPr>
            </a:lvl7pPr>
            <a:lvl8pPr marL="3110789" indent="-207386" algn="l" defTabSz="414772" rtl="0" eaLnBrk="0" fontAlgn="base" hangingPunct="0">
              <a:lnSpc>
                <a:spcPct val="93000"/>
              </a:lnSpc>
              <a:spcBef>
                <a:spcPct val="0"/>
              </a:spcBef>
              <a:spcAft>
                <a:spcPct val="0"/>
              </a:spcAft>
              <a:buClr>
                <a:srgbClr val="000000"/>
              </a:buClr>
              <a:buSzPct val="100000"/>
              <a:buFont typeface="Times New Roman" panose="02020603050405020304" pitchFamily="18" charset="0"/>
              <a:tabLst>
                <a:tab pos="656722" algn="l"/>
                <a:tab pos="1313444" algn="l"/>
                <a:tab pos="1970166" algn="l"/>
              </a:tabLst>
              <a:defRPr>
                <a:solidFill>
                  <a:schemeClr val="tx1"/>
                </a:solidFill>
                <a:latin typeface="Arial" panose="020B0604020202020204" pitchFamily="34" charset="0"/>
                <a:ea typeface="SimSun" panose="02010600030101010101" pitchFamily="2" charset="-122"/>
              </a:defRPr>
            </a:lvl8pPr>
            <a:lvl9pPr marL="3525561" indent="-207386" algn="l" defTabSz="414772" rtl="0" eaLnBrk="0" fontAlgn="base" hangingPunct="0">
              <a:lnSpc>
                <a:spcPct val="93000"/>
              </a:lnSpc>
              <a:spcBef>
                <a:spcPct val="0"/>
              </a:spcBef>
              <a:spcAft>
                <a:spcPct val="0"/>
              </a:spcAft>
              <a:buClr>
                <a:srgbClr val="000000"/>
              </a:buClr>
              <a:buSzPct val="100000"/>
              <a:buFont typeface="Times New Roman" panose="02020603050405020304" pitchFamily="18" charset="0"/>
              <a:tabLst>
                <a:tab pos="656722" algn="l"/>
                <a:tab pos="1313444" algn="l"/>
                <a:tab pos="1970166" algn="l"/>
              </a:tabLst>
              <a:defRPr>
                <a:solidFill>
                  <a:schemeClr val="tx1"/>
                </a:solidFill>
                <a:latin typeface="Arial" panose="020B0604020202020204" pitchFamily="34" charset="0"/>
                <a:ea typeface="SimSun" panose="02010600030101010101" pitchFamily="2" charset="-122"/>
              </a:defRPr>
            </a:lvl9pPr>
          </a:lstStyle>
          <a:p>
            <a:fld id="{66384304-4768-4A17-AEFA-65E3ECBD3F7B}" type="slidenum">
              <a:rPr lang="en-US" altLang="he-IL" smtClean="0"/>
              <a:pPr/>
              <a:t>20</a:t>
            </a:fld>
            <a:endParaRPr lang="en-US" altLang="he-IL"/>
          </a:p>
        </p:txBody>
      </p:sp>
      <p:pic>
        <p:nvPicPr>
          <p:cNvPr id="9220" name="Picture 2" descr="file:///C:/Users/IBM/Desktop/tutorial7/tutrial%20drawings/soly.png"/>
          <p:cNvPicPr>
            <a:picLocks noChangeAspect="1" noChangeArrowheads="1"/>
          </p:cNvPicPr>
          <p:nvPr/>
        </p:nvPicPr>
        <p:blipFill rotWithShape="1">
          <a:blip r:embed="rId3">
            <a:extLst>
              <a:ext uri="{28A0092B-C50C-407E-A947-70E740481C1C}">
                <a14:useLocalDpi xmlns:a14="http://schemas.microsoft.com/office/drawing/2010/main" val="0"/>
              </a:ext>
            </a:extLst>
          </a:blip>
          <a:srcRect l="7876" t="6477" r="8287" b="14285"/>
          <a:stretch/>
        </p:blipFill>
        <p:spPr bwMode="auto">
          <a:xfrm>
            <a:off x="3953055" y="2251597"/>
            <a:ext cx="3801999" cy="2607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9222" name="Text Box 4"/>
          <p:cNvSpPr txBox="1">
            <a:spLocks noChangeArrowheads="1"/>
          </p:cNvSpPr>
          <p:nvPr/>
        </p:nvSpPr>
        <p:spPr bwMode="auto">
          <a:xfrm>
            <a:off x="2152236" y="4926581"/>
            <a:ext cx="7887529" cy="8295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81646" tIns="56026" rIns="81646" bIns="40823"/>
          <a:lstStyle>
            <a:lvl1pPr eaLnBrk="0">
              <a:tabLst>
                <a:tab pos="723900" algn="l"/>
                <a:tab pos="1447800" algn="l"/>
                <a:tab pos="2171700" algn="l"/>
                <a:tab pos="2895600" algn="l"/>
                <a:tab pos="3619500" algn="l"/>
                <a:tab pos="4343400" algn="l"/>
                <a:tab pos="5067300" algn="l"/>
                <a:tab pos="5791200" algn="l"/>
                <a:tab pos="6515100" algn="l"/>
                <a:tab pos="7239000" algn="l"/>
              </a:tabLst>
              <a:defRPr>
                <a:solidFill>
                  <a:schemeClr val="tx1"/>
                </a:solidFill>
                <a:latin typeface="Arial" panose="020B0604020202020204" pitchFamily="34" charset="0"/>
                <a:ea typeface="SimSun" panose="02010600030101010101" pitchFamily="2" charset="-122"/>
              </a:defRPr>
            </a:lvl1pPr>
            <a:lvl2pPr eaLnBrk="0">
              <a:tabLst>
                <a:tab pos="723900" algn="l"/>
                <a:tab pos="1447800" algn="l"/>
                <a:tab pos="2171700" algn="l"/>
                <a:tab pos="2895600" algn="l"/>
                <a:tab pos="3619500" algn="l"/>
                <a:tab pos="4343400" algn="l"/>
                <a:tab pos="5067300" algn="l"/>
                <a:tab pos="5791200" algn="l"/>
                <a:tab pos="6515100" algn="l"/>
                <a:tab pos="7239000" algn="l"/>
              </a:tabLst>
              <a:defRPr>
                <a:solidFill>
                  <a:schemeClr val="tx1"/>
                </a:solidFill>
                <a:latin typeface="Arial" panose="020B0604020202020204" pitchFamily="34" charset="0"/>
                <a:ea typeface="SimSun" panose="02010600030101010101" pitchFamily="2" charset="-122"/>
              </a:defRPr>
            </a:lvl2pPr>
            <a:lvl3pPr eaLnBrk="0">
              <a:tabLst>
                <a:tab pos="723900" algn="l"/>
                <a:tab pos="1447800" algn="l"/>
                <a:tab pos="2171700" algn="l"/>
                <a:tab pos="2895600" algn="l"/>
                <a:tab pos="3619500" algn="l"/>
                <a:tab pos="4343400" algn="l"/>
                <a:tab pos="5067300" algn="l"/>
                <a:tab pos="5791200" algn="l"/>
                <a:tab pos="6515100" algn="l"/>
                <a:tab pos="7239000" algn="l"/>
              </a:tabLst>
              <a:defRPr>
                <a:solidFill>
                  <a:schemeClr val="tx1"/>
                </a:solidFill>
                <a:latin typeface="Arial" panose="020B0604020202020204" pitchFamily="34" charset="0"/>
                <a:ea typeface="SimSun" panose="02010600030101010101" pitchFamily="2" charset="-122"/>
              </a:defRPr>
            </a:lvl3pPr>
            <a:lvl4pPr eaLnBrk="0">
              <a:tabLst>
                <a:tab pos="723900" algn="l"/>
                <a:tab pos="1447800" algn="l"/>
                <a:tab pos="2171700" algn="l"/>
                <a:tab pos="2895600" algn="l"/>
                <a:tab pos="3619500" algn="l"/>
                <a:tab pos="4343400" algn="l"/>
                <a:tab pos="5067300" algn="l"/>
                <a:tab pos="5791200" algn="l"/>
                <a:tab pos="6515100" algn="l"/>
                <a:tab pos="7239000" algn="l"/>
              </a:tabLst>
              <a:defRPr>
                <a:solidFill>
                  <a:schemeClr val="tx1"/>
                </a:solidFill>
                <a:latin typeface="Arial" panose="020B0604020202020204" pitchFamily="34" charset="0"/>
                <a:ea typeface="SimSun" panose="02010600030101010101" pitchFamily="2" charset="-122"/>
              </a:defRPr>
            </a:lvl4pPr>
            <a:lvl5pPr eaLnBrk="0">
              <a:tabLst>
                <a:tab pos="723900" algn="l"/>
                <a:tab pos="1447800" algn="l"/>
                <a:tab pos="2171700" algn="l"/>
                <a:tab pos="2895600" algn="l"/>
                <a:tab pos="3619500" algn="l"/>
                <a:tab pos="4343400" algn="l"/>
                <a:tab pos="5067300" algn="l"/>
                <a:tab pos="5791200" algn="l"/>
                <a:tab pos="6515100" algn="l"/>
                <a:tab pos="7239000" algn="l"/>
              </a:tabLst>
              <a:defRPr>
                <a:solidFill>
                  <a:schemeClr val="tx1"/>
                </a:solidFill>
                <a:latin typeface="Arial" panose="020B0604020202020204" pitchFamily="34" charset="0"/>
                <a:ea typeface="SimSun" panose="02010600030101010101" pitchFamily="2" charset="-122"/>
              </a:defRPr>
            </a:lvl5pPr>
            <a:lvl6pPr marL="2514600" indent="-228600" algn="l" defTabSz="457200" rtl="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chemeClr val="tx1"/>
                </a:solidFill>
                <a:latin typeface="Arial" panose="020B0604020202020204" pitchFamily="34" charset="0"/>
                <a:ea typeface="SimSun" panose="02010600030101010101" pitchFamily="2" charset="-122"/>
              </a:defRPr>
            </a:lvl6pPr>
            <a:lvl7pPr marL="2971800" indent="-228600" algn="l" defTabSz="457200" rtl="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chemeClr val="tx1"/>
                </a:solidFill>
                <a:latin typeface="Arial" panose="020B0604020202020204" pitchFamily="34" charset="0"/>
                <a:ea typeface="SimSun" panose="02010600030101010101" pitchFamily="2" charset="-122"/>
              </a:defRPr>
            </a:lvl7pPr>
            <a:lvl8pPr marL="3429000" indent="-228600" algn="l" defTabSz="457200" rtl="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chemeClr val="tx1"/>
                </a:solidFill>
                <a:latin typeface="Arial" panose="020B0604020202020204" pitchFamily="34" charset="0"/>
                <a:ea typeface="SimSun" panose="02010600030101010101" pitchFamily="2" charset="-122"/>
              </a:defRPr>
            </a:lvl8pPr>
            <a:lvl9pPr marL="3886200" indent="-228600" algn="l" defTabSz="457200" rtl="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chemeClr val="tx1"/>
                </a:solidFill>
                <a:latin typeface="Arial" panose="020B0604020202020204" pitchFamily="34" charset="0"/>
                <a:ea typeface="SimSun" panose="02010600030101010101" pitchFamily="2" charset="-122"/>
              </a:defRPr>
            </a:lvl9pPr>
          </a:lstStyle>
          <a:p>
            <a:pPr algn="l" rtl="0" eaLnBrk="1">
              <a:buSzPct val="45000"/>
              <a:buFont typeface="Wingdings" panose="05000000000000000000" pitchFamily="2" charset="2"/>
              <a:buNone/>
            </a:pPr>
            <a:r>
              <a:rPr lang="en-US" altLang="he-IL" sz="2177" dirty="0">
                <a:solidFill>
                  <a:srgbClr val="000000"/>
                </a:solidFill>
              </a:rPr>
              <a:t>Then we can order the writes to Y as the following:</a:t>
            </a:r>
          </a:p>
          <a:p>
            <a:pPr algn="l" rtl="0" eaLnBrk="1">
              <a:buSzPct val="45000"/>
              <a:buFont typeface="Wingdings" panose="05000000000000000000" pitchFamily="2" charset="2"/>
              <a:buNone/>
            </a:pPr>
            <a:r>
              <a:rPr lang="en-US" altLang="he-IL" sz="2177" dirty="0">
                <a:solidFill>
                  <a:srgbClr val="000000"/>
                </a:solidFill>
              </a:rPr>
              <a:t>W </a:t>
            </a:r>
            <a:r>
              <a:rPr lang="en-US" altLang="he-IL" sz="2177" dirty="0">
                <a:solidFill>
                  <a:srgbClr val="FF0000"/>
                </a:solidFill>
              </a:rPr>
              <a:t>Y</a:t>
            </a:r>
            <a:r>
              <a:rPr lang="en-US" altLang="he-IL" sz="2177" dirty="0">
                <a:solidFill>
                  <a:srgbClr val="000000"/>
                </a:solidFill>
              </a:rPr>
              <a:t>,17; W </a:t>
            </a:r>
            <a:r>
              <a:rPr lang="en-US" altLang="he-IL" sz="2177" dirty="0">
                <a:solidFill>
                  <a:srgbClr val="FF0000"/>
                </a:solidFill>
              </a:rPr>
              <a:t>Y</a:t>
            </a:r>
            <a:r>
              <a:rPr lang="en-US" altLang="he-IL" sz="2177" dirty="0">
                <a:solidFill>
                  <a:srgbClr val="000000"/>
                </a:solidFill>
              </a:rPr>
              <a:t>,11;</a:t>
            </a:r>
          </a:p>
        </p:txBody>
      </p:sp>
      <p:sp>
        <p:nvSpPr>
          <p:cNvPr id="9223" name="Text Box 5"/>
          <p:cNvSpPr txBox="1">
            <a:spLocks noChangeArrowheads="1"/>
          </p:cNvSpPr>
          <p:nvPr/>
        </p:nvSpPr>
        <p:spPr bwMode="auto">
          <a:xfrm>
            <a:off x="2152236" y="5709386"/>
            <a:ext cx="7887530" cy="8295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81646" tIns="56826" rIns="81646" bIns="40823"/>
          <a:lstStyle>
            <a:lvl1pPr eaLnBrk="0">
              <a:tabLst>
                <a:tab pos="723900" algn="l"/>
                <a:tab pos="1447800" algn="l"/>
                <a:tab pos="2171700" algn="l"/>
                <a:tab pos="2895600" algn="l"/>
                <a:tab pos="3619500" algn="l"/>
                <a:tab pos="4343400" algn="l"/>
                <a:tab pos="5067300" algn="l"/>
                <a:tab pos="5791200" algn="l"/>
                <a:tab pos="6515100" algn="l"/>
                <a:tab pos="7239000" algn="l"/>
              </a:tabLst>
              <a:defRPr>
                <a:solidFill>
                  <a:schemeClr val="tx1"/>
                </a:solidFill>
                <a:latin typeface="Arial" panose="020B0604020202020204" pitchFamily="34" charset="0"/>
                <a:ea typeface="SimSun" panose="02010600030101010101" pitchFamily="2" charset="-122"/>
              </a:defRPr>
            </a:lvl1pPr>
            <a:lvl2pPr eaLnBrk="0">
              <a:tabLst>
                <a:tab pos="723900" algn="l"/>
                <a:tab pos="1447800" algn="l"/>
                <a:tab pos="2171700" algn="l"/>
                <a:tab pos="2895600" algn="l"/>
                <a:tab pos="3619500" algn="l"/>
                <a:tab pos="4343400" algn="l"/>
                <a:tab pos="5067300" algn="l"/>
                <a:tab pos="5791200" algn="l"/>
                <a:tab pos="6515100" algn="l"/>
                <a:tab pos="7239000" algn="l"/>
              </a:tabLst>
              <a:defRPr>
                <a:solidFill>
                  <a:schemeClr val="tx1"/>
                </a:solidFill>
                <a:latin typeface="Arial" panose="020B0604020202020204" pitchFamily="34" charset="0"/>
                <a:ea typeface="SimSun" panose="02010600030101010101" pitchFamily="2" charset="-122"/>
              </a:defRPr>
            </a:lvl2pPr>
            <a:lvl3pPr eaLnBrk="0">
              <a:tabLst>
                <a:tab pos="723900" algn="l"/>
                <a:tab pos="1447800" algn="l"/>
                <a:tab pos="2171700" algn="l"/>
                <a:tab pos="2895600" algn="l"/>
                <a:tab pos="3619500" algn="l"/>
                <a:tab pos="4343400" algn="l"/>
                <a:tab pos="5067300" algn="l"/>
                <a:tab pos="5791200" algn="l"/>
                <a:tab pos="6515100" algn="l"/>
                <a:tab pos="7239000" algn="l"/>
              </a:tabLst>
              <a:defRPr>
                <a:solidFill>
                  <a:schemeClr val="tx1"/>
                </a:solidFill>
                <a:latin typeface="Arial" panose="020B0604020202020204" pitchFamily="34" charset="0"/>
                <a:ea typeface="SimSun" panose="02010600030101010101" pitchFamily="2" charset="-122"/>
              </a:defRPr>
            </a:lvl3pPr>
            <a:lvl4pPr eaLnBrk="0">
              <a:tabLst>
                <a:tab pos="723900" algn="l"/>
                <a:tab pos="1447800" algn="l"/>
                <a:tab pos="2171700" algn="l"/>
                <a:tab pos="2895600" algn="l"/>
                <a:tab pos="3619500" algn="l"/>
                <a:tab pos="4343400" algn="l"/>
                <a:tab pos="5067300" algn="l"/>
                <a:tab pos="5791200" algn="l"/>
                <a:tab pos="6515100" algn="l"/>
                <a:tab pos="7239000" algn="l"/>
              </a:tabLst>
              <a:defRPr>
                <a:solidFill>
                  <a:schemeClr val="tx1"/>
                </a:solidFill>
                <a:latin typeface="Arial" panose="020B0604020202020204" pitchFamily="34" charset="0"/>
                <a:ea typeface="SimSun" panose="02010600030101010101" pitchFamily="2" charset="-122"/>
              </a:defRPr>
            </a:lvl4pPr>
            <a:lvl5pPr eaLnBrk="0">
              <a:tabLst>
                <a:tab pos="723900" algn="l"/>
                <a:tab pos="1447800" algn="l"/>
                <a:tab pos="2171700" algn="l"/>
                <a:tab pos="2895600" algn="l"/>
                <a:tab pos="3619500" algn="l"/>
                <a:tab pos="4343400" algn="l"/>
                <a:tab pos="5067300" algn="l"/>
                <a:tab pos="5791200" algn="l"/>
                <a:tab pos="6515100" algn="l"/>
                <a:tab pos="7239000" algn="l"/>
              </a:tabLst>
              <a:defRPr>
                <a:solidFill>
                  <a:schemeClr val="tx1"/>
                </a:solidFill>
                <a:latin typeface="Arial" panose="020B0604020202020204" pitchFamily="34" charset="0"/>
                <a:ea typeface="SimSun" panose="02010600030101010101" pitchFamily="2" charset="-122"/>
              </a:defRPr>
            </a:lvl5pPr>
            <a:lvl6pPr marL="2514600" indent="-228600" algn="l" defTabSz="457200" rtl="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chemeClr val="tx1"/>
                </a:solidFill>
                <a:latin typeface="Arial" panose="020B0604020202020204" pitchFamily="34" charset="0"/>
                <a:ea typeface="SimSun" panose="02010600030101010101" pitchFamily="2" charset="-122"/>
              </a:defRPr>
            </a:lvl6pPr>
            <a:lvl7pPr marL="2971800" indent="-228600" algn="l" defTabSz="457200" rtl="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chemeClr val="tx1"/>
                </a:solidFill>
                <a:latin typeface="Arial" panose="020B0604020202020204" pitchFamily="34" charset="0"/>
                <a:ea typeface="SimSun" panose="02010600030101010101" pitchFamily="2" charset="-122"/>
              </a:defRPr>
            </a:lvl7pPr>
            <a:lvl8pPr marL="3429000" indent="-228600" algn="l" defTabSz="457200" rtl="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chemeClr val="tx1"/>
                </a:solidFill>
                <a:latin typeface="Arial" panose="020B0604020202020204" pitchFamily="34" charset="0"/>
                <a:ea typeface="SimSun" panose="02010600030101010101" pitchFamily="2" charset="-122"/>
              </a:defRPr>
            </a:lvl8pPr>
            <a:lvl9pPr marL="3886200" indent="-228600" algn="l" defTabSz="457200" rtl="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chemeClr val="tx1"/>
                </a:solidFill>
                <a:latin typeface="Arial" panose="020B0604020202020204" pitchFamily="34" charset="0"/>
                <a:ea typeface="SimSun" panose="02010600030101010101" pitchFamily="2" charset="-122"/>
              </a:defRPr>
            </a:lvl9pPr>
          </a:lstStyle>
          <a:p>
            <a:pPr algn="l" rtl="0" eaLnBrk="1">
              <a:buSzPct val="45000"/>
              <a:buFont typeface="Wingdings" panose="05000000000000000000" pitchFamily="2" charset="2"/>
              <a:buNone/>
            </a:pPr>
            <a:r>
              <a:rPr lang="en-US" altLang="he-IL" sz="2177" dirty="0">
                <a:solidFill>
                  <a:srgbClr val="000000"/>
                </a:solidFill>
              </a:rPr>
              <a:t>For each one of  the variables X and Y we found a working commands order; therefore  </a:t>
            </a:r>
            <a:r>
              <a:rPr lang="en-US" altLang="he-IL" sz="2177" b="1" dirty="0">
                <a:solidFill>
                  <a:srgbClr val="000000"/>
                </a:solidFill>
              </a:rPr>
              <a:t>the execution is coherent</a:t>
            </a:r>
            <a:r>
              <a:rPr lang="en-US" altLang="he-IL" sz="2177" dirty="0">
                <a:solidFill>
                  <a:srgbClr val="000000"/>
                </a:solidFill>
              </a:rPr>
              <a:t>.</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1"/>
          <p:cNvSpPr>
            <a:spLocks noGrp="1" noChangeArrowheads="1"/>
          </p:cNvSpPr>
          <p:nvPr>
            <p:ph type="title"/>
          </p:nvPr>
        </p:nvSpPr>
        <p:spPr/>
        <p:txBody>
          <a:bodyPr/>
          <a:lstStyle/>
          <a:p>
            <a:pPr algn="l" rtl="0"/>
            <a:r>
              <a:rPr lang="en-US" altLang="he-IL"/>
              <a:t>Exam Question 2 (1) </a:t>
            </a:r>
          </a:p>
        </p:txBody>
      </p:sp>
      <p:sp>
        <p:nvSpPr>
          <p:cNvPr id="11268" name="Rectangle 2"/>
          <p:cNvSpPr>
            <a:spLocks noGrp="1" noChangeArrowheads="1"/>
          </p:cNvSpPr>
          <p:nvPr>
            <p:ph idx="1"/>
          </p:nvPr>
        </p:nvSpPr>
        <p:spPr/>
        <p:txBody>
          <a:bodyPr/>
          <a:lstStyle/>
          <a:p>
            <a:pPr algn="l" rtl="0"/>
            <a:r>
              <a:rPr lang="en-US" altLang="he-IL" dirty="0"/>
              <a:t>Given the following execution of a program with 4 threads:</a:t>
            </a:r>
          </a:p>
          <a:p>
            <a:pPr algn="l" rtl="0"/>
            <a:r>
              <a:rPr lang="en-US" altLang="he-IL" dirty="0"/>
              <a:t>Is the execution </a:t>
            </a:r>
            <a:r>
              <a:rPr lang="en-US" altLang="he-IL" b="1" dirty="0"/>
              <a:t>sequentially consistent</a:t>
            </a:r>
            <a:r>
              <a:rPr lang="en-US" altLang="he-IL" dirty="0"/>
              <a:t>?</a:t>
            </a:r>
          </a:p>
          <a:p>
            <a:pPr algn="l" rtl="0"/>
            <a:r>
              <a:rPr lang="en-US" altLang="he-IL" dirty="0"/>
              <a:t>If no explain, if yes give an execution order for </a:t>
            </a:r>
            <a:r>
              <a:rPr lang="en-US" altLang="he-IL" dirty="0">
                <a:solidFill>
                  <a:srgbClr val="0070C0"/>
                </a:solidFill>
              </a:rPr>
              <a:t>X</a:t>
            </a:r>
            <a:r>
              <a:rPr lang="en-US" altLang="he-IL" dirty="0"/>
              <a:t> and </a:t>
            </a:r>
            <a:r>
              <a:rPr lang="en-US" altLang="he-IL" dirty="0">
                <a:solidFill>
                  <a:srgbClr val="FF0000"/>
                </a:solidFill>
              </a:rPr>
              <a:t>Y</a:t>
            </a:r>
            <a:r>
              <a:rPr lang="en-US" altLang="he-IL" dirty="0"/>
              <a:t> writes.</a:t>
            </a:r>
          </a:p>
        </p:txBody>
      </p:sp>
      <p:sp>
        <p:nvSpPr>
          <p:cNvPr id="11266" name="Slide Number Placeholder 5"/>
          <p:cNvSpPr>
            <a:spLocks noGrp="1"/>
          </p:cNvSpPr>
          <p:nvPr>
            <p:ph type="sldNum" sz="quarter" idx="12"/>
          </p:nvPr>
        </p:nvSpPr>
        <p:spPr/>
        <p:txBody>
          <a:bodyPr/>
          <a:lstStyle>
            <a:lvl1pPr eaLnBrk="0">
              <a:tabLst>
                <a:tab pos="656722" algn="l"/>
                <a:tab pos="1313444" algn="l"/>
                <a:tab pos="1970166" algn="l"/>
              </a:tabLst>
              <a:defRPr>
                <a:solidFill>
                  <a:schemeClr val="tx1"/>
                </a:solidFill>
                <a:latin typeface="Arial" panose="020B0604020202020204" pitchFamily="34" charset="0"/>
                <a:ea typeface="SimSun" panose="02010600030101010101" pitchFamily="2" charset="-122"/>
              </a:defRPr>
            </a:lvl1pPr>
            <a:lvl2pPr eaLnBrk="0">
              <a:tabLst>
                <a:tab pos="656722" algn="l"/>
                <a:tab pos="1313444" algn="l"/>
                <a:tab pos="1970166" algn="l"/>
              </a:tabLst>
              <a:defRPr>
                <a:solidFill>
                  <a:schemeClr val="tx1"/>
                </a:solidFill>
                <a:latin typeface="Arial" panose="020B0604020202020204" pitchFamily="34" charset="0"/>
                <a:ea typeface="SimSun" panose="02010600030101010101" pitchFamily="2" charset="-122"/>
              </a:defRPr>
            </a:lvl2pPr>
            <a:lvl3pPr eaLnBrk="0">
              <a:tabLst>
                <a:tab pos="656722" algn="l"/>
                <a:tab pos="1313444" algn="l"/>
                <a:tab pos="1970166" algn="l"/>
              </a:tabLst>
              <a:defRPr>
                <a:solidFill>
                  <a:schemeClr val="tx1"/>
                </a:solidFill>
                <a:latin typeface="Arial" panose="020B0604020202020204" pitchFamily="34" charset="0"/>
                <a:ea typeface="SimSun" panose="02010600030101010101" pitchFamily="2" charset="-122"/>
              </a:defRPr>
            </a:lvl3pPr>
            <a:lvl4pPr eaLnBrk="0">
              <a:tabLst>
                <a:tab pos="656722" algn="l"/>
                <a:tab pos="1313444" algn="l"/>
                <a:tab pos="1970166" algn="l"/>
              </a:tabLst>
              <a:defRPr>
                <a:solidFill>
                  <a:schemeClr val="tx1"/>
                </a:solidFill>
                <a:latin typeface="Arial" panose="020B0604020202020204" pitchFamily="34" charset="0"/>
                <a:ea typeface="SimSun" panose="02010600030101010101" pitchFamily="2" charset="-122"/>
              </a:defRPr>
            </a:lvl4pPr>
            <a:lvl5pPr eaLnBrk="0">
              <a:tabLst>
                <a:tab pos="656722" algn="l"/>
                <a:tab pos="1313444" algn="l"/>
                <a:tab pos="1970166" algn="l"/>
              </a:tabLst>
              <a:defRPr>
                <a:solidFill>
                  <a:schemeClr val="tx1"/>
                </a:solidFill>
                <a:latin typeface="Arial" panose="020B0604020202020204" pitchFamily="34" charset="0"/>
                <a:ea typeface="SimSun" panose="02010600030101010101" pitchFamily="2" charset="-122"/>
              </a:defRPr>
            </a:lvl5pPr>
            <a:lvl6pPr marL="2281245" indent="-207386" algn="l" defTabSz="414772" rtl="0" eaLnBrk="0" fontAlgn="base" hangingPunct="0">
              <a:lnSpc>
                <a:spcPct val="93000"/>
              </a:lnSpc>
              <a:spcBef>
                <a:spcPct val="0"/>
              </a:spcBef>
              <a:spcAft>
                <a:spcPct val="0"/>
              </a:spcAft>
              <a:buClr>
                <a:srgbClr val="000000"/>
              </a:buClr>
              <a:buSzPct val="100000"/>
              <a:buFont typeface="Times New Roman" panose="02020603050405020304" pitchFamily="18" charset="0"/>
              <a:tabLst>
                <a:tab pos="656722" algn="l"/>
                <a:tab pos="1313444" algn="l"/>
                <a:tab pos="1970166" algn="l"/>
              </a:tabLst>
              <a:defRPr>
                <a:solidFill>
                  <a:schemeClr val="tx1"/>
                </a:solidFill>
                <a:latin typeface="Arial" panose="020B0604020202020204" pitchFamily="34" charset="0"/>
                <a:ea typeface="SimSun" panose="02010600030101010101" pitchFamily="2" charset="-122"/>
              </a:defRPr>
            </a:lvl6pPr>
            <a:lvl7pPr marL="2696017" indent="-207386" algn="l" defTabSz="414772" rtl="0" eaLnBrk="0" fontAlgn="base" hangingPunct="0">
              <a:lnSpc>
                <a:spcPct val="93000"/>
              </a:lnSpc>
              <a:spcBef>
                <a:spcPct val="0"/>
              </a:spcBef>
              <a:spcAft>
                <a:spcPct val="0"/>
              </a:spcAft>
              <a:buClr>
                <a:srgbClr val="000000"/>
              </a:buClr>
              <a:buSzPct val="100000"/>
              <a:buFont typeface="Times New Roman" panose="02020603050405020304" pitchFamily="18" charset="0"/>
              <a:tabLst>
                <a:tab pos="656722" algn="l"/>
                <a:tab pos="1313444" algn="l"/>
                <a:tab pos="1970166" algn="l"/>
              </a:tabLst>
              <a:defRPr>
                <a:solidFill>
                  <a:schemeClr val="tx1"/>
                </a:solidFill>
                <a:latin typeface="Arial" panose="020B0604020202020204" pitchFamily="34" charset="0"/>
                <a:ea typeface="SimSun" panose="02010600030101010101" pitchFamily="2" charset="-122"/>
              </a:defRPr>
            </a:lvl7pPr>
            <a:lvl8pPr marL="3110789" indent="-207386" algn="l" defTabSz="414772" rtl="0" eaLnBrk="0" fontAlgn="base" hangingPunct="0">
              <a:lnSpc>
                <a:spcPct val="93000"/>
              </a:lnSpc>
              <a:spcBef>
                <a:spcPct val="0"/>
              </a:spcBef>
              <a:spcAft>
                <a:spcPct val="0"/>
              </a:spcAft>
              <a:buClr>
                <a:srgbClr val="000000"/>
              </a:buClr>
              <a:buSzPct val="100000"/>
              <a:buFont typeface="Times New Roman" panose="02020603050405020304" pitchFamily="18" charset="0"/>
              <a:tabLst>
                <a:tab pos="656722" algn="l"/>
                <a:tab pos="1313444" algn="l"/>
                <a:tab pos="1970166" algn="l"/>
              </a:tabLst>
              <a:defRPr>
                <a:solidFill>
                  <a:schemeClr val="tx1"/>
                </a:solidFill>
                <a:latin typeface="Arial" panose="020B0604020202020204" pitchFamily="34" charset="0"/>
                <a:ea typeface="SimSun" panose="02010600030101010101" pitchFamily="2" charset="-122"/>
              </a:defRPr>
            </a:lvl8pPr>
            <a:lvl9pPr marL="3525561" indent="-207386" algn="l" defTabSz="414772" rtl="0" eaLnBrk="0" fontAlgn="base" hangingPunct="0">
              <a:lnSpc>
                <a:spcPct val="93000"/>
              </a:lnSpc>
              <a:spcBef>
                <a:spcPct val="0"/>
              </a:spcBef>
              <a:spcAft>
                <a:spcPct val="0"/>
              </a:spcAft>
              <a:buClr>
                <a:srgbClr val="000000"/>
              </a:buClr>
              <a:buSzPct val="100000"/>
              <a:buFont typeface="Times New Roman" panose="02020603050405020304" pitchFamily="18" charset="0"/>
              <a:tabLst>
                <a:tab pos="656722" algn="l"/>
                <a:tab pos="1313444" algn="l"/>
                <a:tab pos="1970166" algn="l"/>
              </a:tabLst>
              <a:defRPr>
                <a:solidFill>
                  <a:schemeClr val="tx1"/>
                </a:solidFill>
                <a:latin typeface="Arial" panose="020B0604020202020204" pitchFamily="34" charset="0"/>
                <a:ea typeface="SimSun" panose="02010600030101010101" pitchFamily="2" charset="-122"/>
              </a:defRPr>
            </a:lvl9pPr>
          </a:lstStyle>
          <a:p>
            <a:pPr algn="r" rtl="0"/>
            <a:fld id="{ACA3CC6B-846A-4360-9904-2EB04D30AFAC}" type="slidenum">
              <a:rPr lang="en-US" altLang="he-IL" smtClean="0"/>
              <a:pPr algn="r" rtl="0"/>
              <a:t>21</a:t>
            </a:fld>
            <a:endParaRPr lang="en-US" altLang="he-IL"/>
          </a:p>
        </p:txBody>
      </p:sp>
      <p:sp>
        <p:nvSpPr>
          <p:cNvPr id="8" name="Text Box 3"/>
          <p:cNvSpPr txBox="1">
            <a:spLocks noChangeArrowheads="1"/>
          </p:cNvSpPr>
          <p:nvPr/>
        </p:nvSpPr>
        <p:spPr bwMode="auto">
          <a:xfrm>
            <a:off x="3139902" y="3311190"/>
            <a:ext cx="5875817" cy="28829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81646" tIns="58426" rIns="81646" bIns="40823"/>
          <a:lstStyle>
            <a:lvl1pPr eaLnBrk="0">
              <a:tabLst>
                <a:tab pos="723900" algn="l"/>
                <a:tab pos="1447800" algn="l"/>
                <a:tab pos="2171700" algn="l"/>
                <a:tab pos="2895600" algn="l"/>
                <a:tab pos="3619500" algn="l"/>
                <a:tab pos="4343400" algn="l"/>
                <a:tab pos="5067300" algn="l"/>
                <a:tab pos="5791200" algn="l"/>
                <a:tab pos="6515100" algn="l"/>
                <a:tab pos="7239000" algn="l"/>
              </a:tabLst>
              <a:defRPr>
                <a:solidFill>
                  <a:schemeClr val="tx1"/>
                </a:solidFill>
                <a:latin typeface="Arial" panose="020B0604020202020204" pitchFamily="34" charset="0"/>
                <a:ea typeface="SimSun" panose="02010600030101010101" pitchFamily="2" charset="-122"/>
              </a:defRPr>
            </a:lvl1pPr>
            <a:lvl2pPr eaLnBrk="0">
              <a:tabLst>
                <a:tab pos="723900" algn="l"/>
                <a:tab pos="1447800" algn="l"/>
                <a:tab pos="2171700" algn="l"/>
                <a:tab pos="2895600" algn="l"/>
                <a:tab pos="3619500" algn="l"/>
                <a:tab pos="4343400" algn="l"/>
                <a:tab pos="5067300" algn="l"/>
                <a:tab pos="5791200" algn="l"/>
                <a:tab pos="6515100" algn="l"/>
                <a:tab pos="7239000" algn="l"/>
              </a:tabLst>
              <a:defRPr>
                <a:solidFill>
                  <a:schemeClr val="tx1"/>
                </a:solidFill>
                <a:latin typeface="Arial" panose="020B0604020202020204" pitchFamily="34" charset="0"/>
                <a:ea typeface="SimSun" panose="02010600030101010101" pitchFamily="2" charset="-122"/>
              </a:defRPr>
            </a:lvl2pPr>
            <a:lvl3pPr eaLnBrk="0">
              <a:tabLst>
                <a:tab pos="723900" algn="l"/>
                <a:tab pos="1447800" algn="l"/>
                <a:tab pos="2171700" algn="l"/>
                <a:tab pos="2895600" algn="l"/>
                <a:tab pos="3619500" algn="l"/>
                <a:tab pos="4343400" algn="l"/>
                <a:tab pos="5067300" algn="l"/>
                <a:tab pos="5791200" algn="l"/>
                <a:tab pos="6515100" algn="l"/>
                <a:tab pos="7239000" algn="l"/>
              </a:tabLst>
              <a:defRPr>
                <a:solidFill>
                  <a:schemeClr val="tx1"/>
                </a:solidFill>
                <a:latin typeface="Arial" panose="020B0604020202020204" pitchFamily="34" charset="0"/>
                <a:ea typeface="SimSun" panose="02010600030101010101" pitchFamily="2" charset="-122"/>
              </a:defRPr>
            </a:lvl3pPr>
            <a:lvl4pPr eaLnBrk="0">
              <a:tabLst>
                <a:tab pos="723900" algn="l"/>
                <a:tab pos="1447800" algn="l"/>
                <a:tab pos="2171700" algn="l"/>
                <a:tab pos="2895600" algn="l"/>
                <a:tab pos="3619500" algn="l"/>
                <a:tab pos="4343400" algn="l"/>
                <a:tab pos="5067300" algn="l"/>
                <a:tab pos="5791200" algn="l"/>
                <a:tab pos="6515100" algn="l"/>
                <a:tab pos="7239000" algn="l"/>
              </a:tabLst>
              <a:defRPr>
                <a:solidFill>
                  <a:schemeClr val="tx1"/>
                </a:solidFill>
                <a:latin typeface="Arial" panose="020B0604020202020204" pitchFamily="34" charset="0"/>
                <a:ea typeface="SimSun" panose="02010600030101010101" pitchFamily="2" charset="-122"/>
              </a:defRPr>
            </a:lvl4pPr>
            <a:lvl5pPr eaLnBrk="0">
              <a:tabLst>
                <a:tab pos="723900" algn="l"/>
                <a:tab pos="1447800" algn="l"/>
                <a:tab pos="2171700" algn="l"/>
                <a:tab pos="2895600" algn="l"/>
                <a:tab pos="3619500" algn="l"/>
                <a:tab pos="4343400" algn="l"/>
                <a:tab pos="5067300" algn="l"/>
                <a:tab pos="5791200" algn="l"/>
                <a:tab pos="6515100" algn="l"/>
                <a:tab pos="7239000" algn="l"/>
              </a:tabLst>
              <a:defRPr>
                <a:solidFill>
                  <a:schemeClr val="tx1"/>
                </a:solidFill>
                <a:latin typeface="Arial" panose="020B0604020202020204" pitchFamily="34" charset="0"/>
                <a:ea typeface="SimSun" panose="02010600030101010101" pitchFamily="2" charset="-122"/>
              </a:defRPr>
            </a:lvl5pPr>
            <a:lvl6pPr marL="2514600" indent="-228600" algn="l" defTabSz="457200" rtl="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chemeClr val="tx1"/>
                </a:solidFill>
                <a:latin typeface="Arial" panose="020B0604020202020204" pitchFamily="34" charset="0"/>
                <a:ea typeface="SimSun" panose="02010600030101010101" pitchFamily="2" charset="-122"/>
              </a:defRPr>
            </a:lvl6pPr>
            <a:lvl7pPr marL="2971800" indent="-228600" algn="l" defTabSz="457200" rtl="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chemeClr val="tx1"/>
                </a:solidFill>
                <a:latin typeface="Arial" panose="020B0604020202020204" pitchFamily="34" charset="0"/>
                <a:ea typeface="SimSun" panose="02010600030101010101" pitchFamily="2" charset="-122"/>
              </a:defRPr>
            </a:lvl7pPr>
            <a:lvl8pPr marL="3429000" indent="-228600" algn="l" defTabSz="457200" rtl="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chemeClr val="tx1"/>
                </a:solidFill>
                <a:latin typeface="Arial" panose="020B0604020202020204" pitchFamily="34" charset="0"/>
                <a:ea typeface="SimSun" panose="02010600030101010101" pitchFamily="2" charset="-122"/>
              </a:defRPr>
            </a:lvl8pPr>
            <a:lvl9pPr marL="3886200" indent="-228600" algn="l" defTabSz="457200" rtl="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chemeClr val="tx1"/>
                </a:solidFill>
                <a:latin typeface="Arial" panose="020B0604020202020204" pitchFamily="34" charset="0"/>
                <a:ea typeface="SimSun" panose="02010600030101010101" pitchFamily="2" charset="-122"/>
              </a:defRPr>
            </a:lvl9pPr>
          </a:lstStyle>
          <a:p>
            <a:pPr algn="l" rtl="0" eaLnBrk="1"/>
            <a:r>
              <a:rPr lang="en-US" altLang="he-IL" sz="2540" b="1" dirty="0">
                <a:solidFill>
                  <a:srgbClr val="000000"/>
                </a:solidFill>
              </a:rPr>
              <a:t>P1: </a:t>
            </a:r>
            <a:r>
              <a:rPr lang="en-US" altLang="he-IL" sz="2540" dirty="0">
                <a:solidFill>
                  <a:srgbClr val="000000"/>
                </a:solidFill>
              </a:rPr>
              <a:t>R </a:t>
            </a:r>
            <a:r>
              <a:rPr lang="en-US" altLang="he-IL" sz="2540" dirty="0">
                <a:solidFill>
                  <a:srgbClr val="0070C0"/>
                </a:solidFill>
              </a:rPr>
              <a:t>X</a:t>
            </a:r>
            <a:r>
              <a:rPr lang="en-US" altLang="he-IL" sz="2540" dirty="0">
                <a:solidFill>
                  <a:srgbClr val="000000"/>
                </a:solidFill>
              </a:rPr>
              <a:t>,7;    R </a:t>
            </a:r>
            <a:r>
              <a:rPr lang="en-US" altLang="he-IL" sz="2540" dirty="0">
                <a:solidFill>
                  <a:srgbClr val="FF0000"/>
                </a:solidFill>
              </a:rPr>
              <a:t>Y</a:t>
            </a:r>
            <a:r>
              <a:rPr lang="en-US" altLang="he-IL" sz="2540" dirty="0">
                <a:solidFill>
                  <a:srgbClr val="000000"/>
                </a:solidFill>
              </a:rPr>
              <a:t>,17;  R </a:t>
            </a:r>
            <a:r>
              <a:rPr lang="en-US" altLang="he-IL" sz="2540" dirty="0">
                <a:solidFill>
                  <a:srgbClr val="0070C0"/>
                </a:solidFill>
              </a:rPr>
              <a:t>X</a:t>
            </a:r>
            <a:r>
              <a:rPr lang="en-US" altLang="he-IL" sz="2540" dirty="0">
                <a:solidFill>
                  <a:srgbClr val="000000"/>
                </a:solidFill>
              </a:rPr>
              <a:t>,13; R </a:t>
            </a:r>
            <a:r>
              <a:rPr lang="en-US" altLang="he-IL" sz="2540" dirty="0">
                <a:solidFill>
                  <a:srgbClr val="FF0000"/>
                </a:solidFill>
              </a:rPr>
              <a:t>Y</a:t>
            </a:r>
            <a:r>
              <a:rPr lang="en-US" altLang="he-IL" sz="2540" dirty="0">
                <a:solidFill>
                  <a:srgbClr val="000000"/>
                </a:solidFill>
              </a:rPr>
              <a:t>,11</a:t>
            </a:r>
          </a:p>
          <a:p>
            <a:pPr algn="l" rtl="0" eaLnBrk="1"/>
            <a:endParaRPr lang="en-US" altLang="he-IL" sz="2540" dirty="0">
              <a:solidFill>
                <a:srgbClr val="000000"/>
              </a:solidFill>
            </a:endParaRPr>
          </a:p>
          <a:p>
            <a:pPr algn="l" rtl="0" eaLnBrk="1"/>
            <a:r>
              <a:rPr lang="en-US" altLang="he-IL" sz="2540" b="1" dirty="0">
                <a:solidFill>
                  <a:srgbClr val="000000"/>
                </a:solidFill>
              </a:rPr>
              <a:t>P2:</a:t>
            </a:r>
            <a:r>
              <a:rPr lang="en-US" altLang="he-IL" sz="2540" dirty="0">
                <a:solidFill>
                  <a:srgbClr val="000000"/>
                </a:solidFill>
              </a:rPr>
              <a:t> W </a:t>
            </a:r>
            <a:r>
              <a:rPr lang="en-US" altLang="he-IL" sz="2540" dirty="0">
                <a:solidFill>
                  <a:srgbClr val="0070C0"/>
                </a:solidFill>
              </a:rPr>
              <a:t>X</a:t>
            </a:r>
            <a:r>
              <a:rPr lang="en-US" altLang="he-IL" sz="2540" dirty="0">
                <a:solidFill>
                  <a:srgbClr val="000000"/>
                </a:solidFill>
              </a:rPr>
              <a:t>,7;   W </a:t>
            </a:r>
            <a:r>
              <a:rPr lang="en-US" altLang="he-IL" sz="2540" dirty="0">
                <a:solidFill>
                  <a:srgbClr val="FF0000"/>
                </a:solidFill>
              </a:rPr>
              <a:t>Y</a:t>
            </a:r>
            <a:r>
              <a:rPr lang="en-US" altLang="he-IL" sz="2540" dirty="0">
                <a:solidFill>
                  <a:srgbClr val="000000"/>
                </a:solidFill>
              </a:rPr>
              <a:t>,11;  R </a:t>
            </a:r>
            <a:r>
              <a:rPr lang="en-US" altLang="he-IL" sz="2540" dirty="0">
                <a:solidFill>
                  <a:srgbClr val="0070C0"/>
                </a:solidFill>
              </a:rPr>
              <a:t>X</a:t>
            </a:r>
            <a:r>
              <a:rPr lang="en-US" altLang="he-IL" sz="2540" dirty="0">
                <a:solidFill>
                  <a:srgbClr val="000000"/>
                </a:solidFill>
              </a:rPr>
              <a:t>,7;   R </a:t>
            </a:r>
            <a:r>
              <a:rPr lang="en-US" altLang="he-IL" sz="2540" dirty="0">
                <a:solidFill>
                  <a:srgbClr val="FF0000"/>
                </a:solidFill>
              </a:rPr>
              <a:t>Y</a:t>
            </a:r>
            <a:r>
              <a:rPr lang="en-US" altLang="he-IL" sz="2540" dirty="0">
                <a:solidFill>
                  <a:srgbClr val="000000"/>
                </a:solidFill>
              </a:rPr>
              <a:t>,11</a:t>
            </a:r>
          </a:p>
          <a:p>
            <a:pPr algn="l" rtl="0" eaLnBrk="1"/>
            <a:endParaRPr lang="en-US" altLang="he-IL" sz="2540" dirty="0">
              <a:solidFill>
                <a:srgbClr val="000000"/>
              </a:solidFill>
            </a:endParaRPr>
          </a:p>
          <a:p>
            <a:pPr algn="l" rtl="0" eaLnBrk="1"/>
            <a:r>
              <a:rPr lang="en-US" altLang="he-IL" sz="2540" b="1" dirty="0">
                <a:solidFill>
                  <a:srgbClr val="000000"/>
                </a:solidFill>
              </a:rPr>
              <a:t>P3: </a:t>
            </a:r>
            <a:r>
              <a:rPr lang="en-US" altLang="he-IL" sz="2540" dirty="0">
                <a:solidFill>
                  <a:srgbClr val="000000"/>
                </a:solidFill>
              </a:rPr>
              <a:t>W </a:t>
            </a:r>
            <a:r>
              <a:rPr lang="en-US" altLang="he-IL" sz="2540" dirty="0">
                <a:solidFill>
                  <a:srgbClr val="0070C0"/>
                </a:solidFill>
              </a:rPr>
              <a:t>X</a:t>
            </a:r>
            <a:r>
              <a:rPr lang="en-US" altLang="he-IL" sz="2540" dirty="0">
                <a:solidFill>
                  <a:srgbClr val="000000"/>
                </a:solidFill>
              </a:rPr>
              <a:t>,13; W </a:t>
            </a:r>
            <a:r>
              <a:rPr lang="en-US" altLang="he-IL" sz="2540" dirty="0">
                <a:solidFill>
                  <a:srgbClr val="FF0000"/>
                </a:solidFill>
              </a:rPr>
              <a:t>Y</a:t>
            </a:r>
            <a:r>
              <a:rPr lang="en-US" altLang="he-IL" sz="2540" dirty="0">
                <a:solidFill>
                  <a:srgbClr val="000000"/>
                </a:solidFill>
              </a:rPr>
              <a:t>,17</a:t>
            </a:r>
          </a:p>
          <a:p>
            <a:pPr algn="l" rtl="0" eaLnBrk="1"/>
            <a:endParaRPr lang="en-US" altLang="he-IL" sz="2540" dirty="0">
              <a:solidFill>
                <a:srgbClr val="000000"/>
              </a:solidFill>
            </a:endParaRPr>
          </a:p>
          <a:p>
            <a:pPr algn="l" rtl="0" eaLnBrk="1"/>
            <a:r>
              <a:rPr lang="en-US" altLang="he-IL" sz="2540" b="1" dirty="0">
                <a:solidFill>
                  <a:srgbClr val="000000"/>
                </a:solidFill>
              </a:rPr>
              <a:t>P4:</a:t>
            </a:r>
            <a:r>
              <a:rPr lang="en-US" altLang="he-IL" sz="2540" dirty="0">
                <a:solidFill>
                  <a:srgbClr val="000000"/>
                </a:solidFill>
              </a:rPr>
              <a:t> R </a:t>
            </a:r>
            <a:r>
              <a:rPr lang="en-US" altLang="he-IL" sz="2540" dirty="0">
                <a:solidFill>
                  <a:srgbClr val="FF0000"/>
                </a:solidFill>
              </a:rPr>
              <a:t>Y</a:t>
            </a:r>
            <a:r>
              <a:rPr lang="en-US" altLang="he-IL" sz="2540" dirty="0">
                <a:solidFill>
                  <a:srgbClr val="000000"/>
                </a:solidFill>
              </a:rPr>
              <a:t>,11;   R </a:t>
            </a:r>
            <a:r>
              <a:rPr lang="en-US" altLang="he-IL" sz="2540" dirty="0">
                <a:solidFill>
                  <a:srgbClr val="0070C0"/>
                </a:solidFill>
              </a:rPr>
              <a:t>X</a:t>
            </a:r>
            <a:r>
              <a:rPr lang="en-US" altLang="he-IL" sz="2540" dirty="0">
                <a:solidFill>
                  <a:srgbClr val="000000"/>
                </a:solidFill>
              </a:rPr>
              <a:t>,13 </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291" name="Rectangle 1"/>
          <p:cNvSpPr>
            <a:spLocks noGrp="1" noChangeArrowheads="1"/>
          </p:cNvSpPr>
          <p:nvPr>
            <p:ph type="title"/>
          </p:nvPr>
        </p:nvSpPr>
        <p:spPr/>
        <p:txBody>
          <a:bodyPr/>
          <a:lstStyle/>
          <a:p>
            <a:pPr algn="l" rtl="0"/>
            <a:r>
              <a:rPr lang="en-US" altLang="he-IL"/>
              <a:t>Exam Question 2 (2) </a:t>
            </a:r>
            <a:endParaRPr lang="en-US" altLang="he-IL" dirty="0"/>
          </a:p>
        </p:txBody>
      </p:sp>
      <p:sp>
        <p:nvSpPr>
          <p:cNvPr id="12290" name="Slide Number Placeholder 5"/>
          <p:cNvSpPr>
            <a:spLocks noGrp="1"/>
          </p:cNvSpPr>
          <p:nvPr>
            <p:ph type="sldNum" sz="quarter" idx="12"/>
          </p:nvPr>
        </p:nvSpPr>
        <p:spPr/>
        <p:txBody>
          <a:bodyPr/>
          <a:lstStyle>
            <a:lvl1pPr eaLnBrk="0">
              <a:tabLst>
                <a:tab pos="656722" algn="l"/>
                <a:tab pos="1313444" algn="l"/>
                <a:tab pos="1970166" algn="l"/>
              </a:tabLst>
              <a:defRPr>
                <a:solidFill>
                  <a:schemeClr val="tx1"/>
                </a:solidFill>
                <a:latin typeface="Arial" panose="020B0604020202020204" pitchFamily="34" charset="0"/>
                <a:ea typeface="SimSun" panose="02010600030101010101" pitchFamily="2" charset="-122"/>
              </a:defRPr>
            </a:lvl1pPr>
            <a:lvl2pPr eaLnBrk="0">
              <a:tabLst>
                <a:tab pos="656722" algn="l"/>
                <a:tab pos="1313444" algn="l"/>
                <a:tab pos="1970166" algn="l"/>
              </a:tabLst>
              <a:defRPr>
                <a:solidFill>
                  <a:schemeClr val="tx1"/>
                </a:solidFill>
                <a:latin typeface="Arial" panose="020B0604020202020204" pitchFamily="34" charset="0"/>
                <a:ea typeface="SimSun" panose="02010600030101010101" pitchFamily="2" charset="-122"/>
              </a:defRPr>
            </a:lvl2pPr>
            <a:lvl3pPr eaLnBrk="0">
              <a:tabLst>
                <a:tab pos="656722" algn="l"/>
                <a:tab pos="1313444" algn="l"/>
                <a:tab pos="1970166" algn="l"/>
              </a:tabLst>
              <a:defRPr>
                <a:solidFill>
                  <a:schemeClr val="tx1"/>
                </a:solidFill>
                <a:latin typeface="Arial" panose="020B0604020202020204" pitchFamily="34" charset="0"/>
                <a:ea typeface="SimSun" panose="02010600030101010101" pitchFamily="2" charset="-122"/>
              </a:defRPr>
            </a:lvl3pPr>
            <a:lvl4pPr eaLnBrk="0">
              <a:tabLst>
                <a:tab pos="656722" algn="l"/>
                <a:tab pos="1313444" algn="l"/>
                <a:tab pos="1970166" algn="l"/>
              </a:tabLst>
              <a:defRPr>
                <a:solidFill>
                  <a:schemeClr val="tx1"/>
                </a:solidFill>
                <a:latin typeface="Arial" panose="020B0604020202020204" pitchFamily="34" charset="0"/>
                <a:ea typeface="SimSun" panose="02010600030101010101" pitchFamily="2" charset="-122"/>
              </a:defRPr>
            </a:lvl4pPr>
            <a:lvl5pPr eaLnBrk="0">
              <a:tabLst>
                <a:tab pos="656722" algn="l"/>
                <a:tab pos="1313444" algn="l"/>
                <a:tab pos="1970166" algn="l"/>
              </a:tabLst>
              <a:defRPr>
                <a:solidFill>
                  <a:schemeClr val="tx1"/>
                </a:solidFill>
                <a:latin typeface="Arial" panose="020B0604020202020204" pitchFamily="34" charset="0"/>
                <a:ea typeface="SimSun" panose="02010600030101010101" pitchFamily="2" charset="-122"/>
              </a:defRPr>
            </a:lvl5pPr>
            <a:lvl6pPr marL="2281245" indent="-207386" algn="l" defTabSz="414772" rtl="0" eaLnBrk="0" fontAlgn="base" hangingPunct="0">
              <a:lnSpc>
                <a:spcPct val="93000"/>
              </a:lnSpc>
              <a:spcBef>
                <a:spcPct val="0"/>
              </a:spcBef>
              <a:spcAft>
                <a:spcPct val="0"/>
              </a:spcAft>
              <a:buClr>
                <a:srgbClr val="000000"/>
              </a:buClr>
              <a:buSzPct val="100000"/>
              <a:buFont typeface="Times New Roman" panose="02020603050405020304" pitchFamily="18" charset="0"/>
              <a:tabLst>
                <a:tab pos="656722" algn="l"/>
                <a:tab pos="1313444" algn="l"/>
                <a:tab pos="1970166" algn="l"/>
              </a:tabLst>
              <a:defRPr>
                <a:solidFill>
                  <a:schemeClr val="tx1"/>
                </a:solidFill>
                <a:latin typeface="Arial" panose="020B0604020202020204" pitchFamily="34" charset="0"/>
                <a:ea typeface="SimSun" panose="02010600030101010101" pitchFamily="2" charset="-122"/>
              </a:defRPr>
            </a:lvl6pPr>
            <a:lvl7pPr marL="2696017" indent="-207386" algn="l" defTabSz="414772" rtl="0" eaLnBrk="0" fontAlgn="base" hangingPunct="0">
              <a:lnSpc>
                <a:spcPct val="93000"/>
              </a:lnSpc>
              <a:spcBef>
                <a:spcPct val="0"/>
              </a:spcBef>
              <a:spcAft>
                <a:spcPct val="0"/>
              </a:spcAft>
              <a:buClr>
                <a:srgbClr val="000000"/>
              </a:buClr>
              <a:buSzPct val="100000"/>
              <a:buFont typeface="Times New Roman" panose="02020603050405020304" pitchFamily="18" charset="0"/>
              <a:tabLst>
                <a:tab pos="656722" algn="l"/>
                <a:tab pos="1313444" algn="l"/>
                <a:tab pos="1970166" algn="l"/>
              </a:tabLst>
              <a:defRPr>
                <a:solidFill>
                  <a:schemeClr val="tx1"/>
                </a:solidFill>
                <a:latin typeface="Arial" panose="020B0604020202020204" pitchFamily="34" charset="0"/>
                <a:ea typeface="SimSun" panose="02010600030101010101" pitchFamily="2" charset="-122"/>
              </a:defRPr>
            </a:lvl7pPr>
            <a:lvl8pPr marL="3110789" indent="-207386" algn="l" defTabSz="414772" rtl="0" eaLnBrk="0" fontAlgn="base" hangingPunct="0">
              <a:lnSpc>
                <a:spcPct val="93000"/>
              </a:lnSpc>
              <a:spcBef>
                <a:spcPct val="0"/>
              </a:spcBef>
              <a:spcAft>
                <a:spcPct val="0"/>
              </a:spcAft>
              <a:buClr>
                <a:srgbClr val="000000"/>
              </a:buClr>
              <a:buSzPct val="100000"/>
              <a:buFont typeface="Times New Roman" panose="02020603050405020304" pitchFamily="18" charset="0"/>
              <a:tabLst>
                <a:tab pos="656722" algn="l"/>
                <a:tab pos="1313444" algn="l"/>
                <a:tab pos="1970166" algn="l"/>
              </a:tabLst>
              <a:defRPr>
                <a:solidFill>
                  <a:schemeClr val="tx1"/>
                </a:solidFill>
                <a:latin typeface="Arial" panose="020B0604020202020204" pitchFamily="34" charset="0"/>
                <a:ea typeface="SimSun" panose="02010600030101010101" pitchFamily="2" charset="-122"/>
              </a:defRPr>
            </a:lvl8pPr>
            <a:lvl9pPr marL="3525561" indent="-207386" algn="l" defTabSz="414772" rtl="0" eaLnBrk="0" fontAlgn="base" hangingPunct="0">
              <a:lnSpc>
                <a:spcPct val="93000"/>
              </a:lnSpc>
              <a:spcBef>
                <a:spcPct val="0"/>
              </a:spcBef>
              <a:spcAft>
                <a:spcPct val="0"/>
              </a:spcAft>
              <a:buClr>
                <a:srgbClr val="000000"/>
              </a:buClr>
              <a:buSzPct val="100000"/>
              <a:buFont typeface="Times New Roman" panose="02020603050405020304" pitchFamily="18" charset="0"/>
              <a:tabLst>
                <a:tab pos="656722" algn="l"/>
                <a:tab pos="1313444" algn="l"/>
                <a:tab pos="1970166" algn="l"/>
              </a:tabLst>
              <a:defRPr>
                <a:solidFill>
                  <a:schemeClr val="tx1"/>
                </a:solidFill>
                <a:latin typeface="Arial" panose="020B0604020202020204" pitchFamily="34" charset="0"/>
                <a:ea typeface="SimSun" panose="02010600030101010101" pitchFamily="2" charset="-122"/>
              </a:defRPr>
            </a:lvl9pPr>
          </a:lstStyle>
          <a:p>
            <a:pPr algn="r" rtl="0"/>
            <a:fld id="{5433380F-C59D-4675-807B-B49753E7587C}" type="slidenum">
              <a:rPr lang="en-US" altLang="he-IL" smtClean="0"/>
              <a:pPr algn="r" rtl="0"/>
              <a:t>22</a:t>
            </a:fld>
            <a:endParaRPr lang="en-US" altLang="he-IL"/>
          </a:p>
        </p:txBody>
      </p:sp>
      <p:sp>
        <p:nvSpPr>
          <p:cNvPr id="11" name="Text Box 3"/>
          <p:cNvSpPr txBox="1">
            <a:spLocks noChangeArrowheads="1"/>
          </p:cNvSpPr>
          <p:nvPr/>
        </p:nvSpPr>
        <p:spPr bwMode="auto">
          <a:xfrm>
            <a:off x="3158092" y="1611266"/>
            <a:ext cx="5875817" cy="1589927"/>
          </a:xfrm>
          <a:prstGeom prst="rect">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Lst>
        </p:spPr>
        <p:txBody>
          <a:bodyPr lIns="81646" tIns="58426" rIns="81646" bIns="40823"/>
          <a:lstStyle>
            <a:lvl1pPr eaLnBrk="0">
              <a:tabLst>
                <a:tab pos="723900" algn="l"/>
                <a:tab pos="1447800" algn="l"/>
                <a:tab pos="2171700" algn="l"/>
                <a:tab pos="2895600" algn="l"/>
                <a:tab pos="3619500" algn="l"/>
                <a:tab pos="4343400" algn="l"/>
                <a:tab pos="5067300" algn="l"/>
                <a:tab pos="5791200" algn="l"/>
                <a:tab pos="6515100" algn="l"/>
                <a:tab pos="7239000" algn="l"/>
              </a:tabLst>
              <a:defRPr>
                <a:solidFill>
                  <a:schemeClr val="tx1"/>
                </a:solidFill>
                <a:latin typeface="Arial" panose="020B0604020202020204" pitchFamily="34" charset="0"/>
                <a:ea typeface="SimSun" panose="02010600030101010101" pitchFamily="2" charset="-122"/>
              </a:defRPr>
            </a:lvl1pPr>
            <a:lvl2pPr eaLnBrk="0">
              <a:tabLst>
                <a:tab pos="723900" algn="l"/>
                <a:tab pos="1447800" algn="l"/>
                <a:tab pos="2171700" algn="l"/>
                <a:tab pos="2895600" algn="l"/>
                <a:tab pos="3619500" algn="l"/>
                <a:tab pos="4343400" algn="l"/>
                <a:tab pos="5067300" algn="l"/>
                <a:tab pos="5791200" algn="l"/>
                <a:tab pos="6515100" algn="l"/>
                <a:tab pos="7239000" algn="l"/>
              </a:tabLst>
              <a:defRPr>
                <a:solidFill>
                  <a:schemeClr val="tx1"/>
                </a:solidFill>
                <a:latin typeface="Arial" panose="020B0604020202020204" pitchFamily="34" charset="0"/>
                <a:ea typeface="SimSun" panose="02010600030101010101" pitchFamily="2" charset="-122"/>
              </a:defRPr>
            </a:lvl2pPr>
            <a:lvl3pPr eaLnBrk="0">
              <a:tabLst>
                <a:tab pos="723900" algn="l"/>
                <a:tab pos="1447800" algn="l"/>
                <a:tab pos="2171700" algn="l"/>
                <a:tab pos="2895600" algn="l"/>
                <a:tab pos="3619500" algn="l"/>
                <a:tab pos="4343400" algn="l"/>
                <a:tab pos="5067300" algn="l"/>
                <a:tab pos="5791200" algn="l"/>
                <a:tab pos="6515100" algn="l"/>
                <a:tab pos="7239000" algn="l"/>
              </a:tabLst>
              <a:defRPr>
                <a:solidFill>
                  <a:schemeClr val="tx1"/>
                </a:solidFill>
                <a:latin typeface="Arial" panose="020B0604020202020204" pitchFamily="34" charset="0"/>
                <a:ea typeface="SimSun" panose="02010600030101010101" pitchFamily="2" charset="-122"/>
              </a:defRPr>
            </a:lvl3pPr>
            <a:lvl4pPr eaLnBrk="0">
              <a:tabLst>
                <a:tab pos="723900" algn="l"/>
                <a:tab pos="1447800" algn="l"/>
                <a:tab pos="2171700" algn="l"/>
                <a:tab pos="2895600" algn="l"/>
                <a:tab pos="3619500" algn="l"/>
                <a:tab pos="4343400" algn="l"/>
                <a:tab pos="5067300" algn="l"/>
                <a:tab pos="5791200" algn="l"/>
                <a:tab pos="6515100" algn="l"/>
                <a:tab pos="7239000" algn="l"/>
              </a:tabLst>
              <a:defRPr>
                <a:solidFill>
                  <a:schemeClr val="tx1"/>
                </a:solidFill>
                <a:latin typeface="Arial" panose="020B0604020202020204" pitchFamily="34" charset="0"/>
                <a:ea typeface="SimSun" panose="02010600030101010101" pitchFamily="2" charset="-122"/>
              </a:defRPr>
            </a:lvl4pPr>
            <a:lvl5pPr eaLnBrk="0">
              <a:tabLst>
                <a:tab pos="723900" algn="l"/>
                <a:tab pos="1447800" algn="l"/>
                <a:tab pos="2171700" algn="l"/>
                <a:tab pos="2895600" algn="l"/>
                <a:tab pos="3619500" algn="l"/>
                <a:tab pos="4343400" algn="l"/>
                <a:tab pos="5067300" algn="l"/>
                <a:tab pos="5791200" algn="l"/>
                <a:tab pos="6515100" algn="l"/>
                <a:tab pos="7239000" algn="l"/>
              </a:tabLst>
              <a:defRPr>
                <a:solidFill>
                  <a:schemeClr val="tx1"/>
                </a:solidFill>
                <a:latin typeface="Arial" panose="020B0604020202020204" pitchFamily="34" charset="0"/>
                <a:ea typeface="SimSun" panose="02010600030101010101" pitchFamily="2" charset="-122"/>
              </a:defRPr>
            </a:lvl5pPr>
            <a:lvl6pPr marL="2514600" indent="-228600" algn="l" defTabSz="457200" rtl="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chemeClr val="tx1"/>
                </a:solidFill>
                <a:latin typeface="Arial" panose="020B0604020202020204" pitchFamily="34" charset="0"/>
                <a:ea typeface="SimSun" panose="02010600030101010101" pitchFamily="2" charset="-122"/>
              </a:defRPr>
            </a:lvl6pPr>
            <a:lvl7pPr marL="2971800" indent="-228600" algn="l" defTabSz="457200" rtl="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chemeClr val="tx1"/>
                </a:solidFill>
                <a:latin typeface="Arial" panose="020B0604020202020204" pitchFamily="34" charset="0"/>
                <a:ea typeface="SimSun" panose="02010600030101010101" pitchFamily="2" charset="-122"/>
              </a:defRPr>
            </a:lvl7pPr>
            <a:lvl8pPr marL="3429000" indent="-228600" algn="l" defTabSz="457200" rtl="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chemeClr val="tx1"/>
                </a:solidFill>
                <a:latin typeface="Arial" panose="020B0604020202020204" pitchFamily="34" charset="0"/>
                <a:ea typeface="SimSun" panose="02010600030101010101" pitchFamily="2" charset="-122"/>
              </a:defRPr>
            </a:lvl8pPr>
            <a:lvl9pPr marL="3886200" indent="-228600" algn="l" defTabSz="457200" rtl="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chemeClr val="tx1"/>
                </a:solidFill>
                <a:latin typeface="Arial" panose="020B0604020202020204" pitchFamily="34" charset="0"/>
                <a:ea typeface="SimSun" panose="02010600030101010101" pitchFamily="2" charset="-122"/>
              </a:defRPr>
            </a:lvl9pPr>
          </a:lstStyle>
          <a:p>
            <a:pPr algn="l" rtl="0" eaLnBrk="1"/>
            <a:r>
              <a:rPr lang="en-US" altLang="he-IL" sz="2540" b="1" dirty="0">
                <a:solidFill>
                  <a:srgbClr val="000000"/>
                </a:solidFill>
              </a:rPr>
              <a:t>P1: </a:t>
            </a:r>
            <a:r>
              <a:rPr lang="en-US" altLang="he-IL" sz="2540" dirty="0">
                <a:solidFill>
                  <a:srgbClr val="000000"/>
                </a:solidFill>
              </a:rPr>
              <a:t>R </a:t>
            </a:r>
            <a:r>
              <a:rPr lang="en-US" altLang="he-IL" sz="2540" dirty="0">
                <a:solidFill>
                  <a:srgbClr val="0070C0"/>
                </a:solidFill>
              </a:rPr>
              <a:t>X</a:t>
            </a:r>
            <a:r>
              <a:rPr lang="en-US" altLang="he-IL" sz="2540" dirty="0">
                <a:solidFill>
                  <a:srgbClr val="000000"/>
                </a:solidFill>
              </a:rPr>
              <a:t>,7;    R </a:t>
            </a:r>
            <a:r>
              <a:rPr lang="en-US" altLang="he-IL" sz="2540" dirty="0">
                <a:solidFill>
                  <a:srgbClr val="FF0000"/>
                </a:solidFill>
              </a:rPr>
              <a:t>Y</a:t>
            </a:r>
            <a:r>
              <a:rPr lang="en-US" altLang="he-IL" sz="2540" dirty="0">
                <a:solidFill>
                  <a:srgbClr val="000000"/>
                </a:solidFill>
              </a:rPr>
              <a:t>,17;  R </a:t>
            </a:r>
            <a:r>
              <a:rPr lang="en-US" altLang="he-IL" sz="2540" dirty="0">
                <a:solidFill>
                  <a:srgbClr val="0070C0"/>
                </a:solidFill>
              </a:rPr>
              <a:t>X</a:t>
            </a:r>
            <a:r>
              <a:rPr lang="en-US" altLang="he-IL" sz="2540" dirty="0">
                <a:solidFill>
                  <a:srgbClr val="000000"/>
                </a:solidFill>
              </a:rPr>
              <a:t>,13; R </a:t>
            </a:r>
            <a:r>
              <a:rPr lang="en-US" altLang="he-IL" sz="2540" dirty="0">
                <a:solidFill>
                  <a:srgbClr val="FF0000"/>
                </a:solidFill>
              </a:rPr>
              <a:t>Y</a:t>
            </a:r>
            <a:r>
              <a:rPr lang="en-US" altLang="he-IL" sz="2540" dirty="0">
                <a:solidFill>
                  <a:srgbClr val="000000"/>
                </a:solidFill>
              </a:rPr>
              <a:t>,11</a:t>
            </a:r>
          </a:p>
          <a:p>
            <a:pPr algn="l" rtl="0" eaLnBrk="1"/>
            <a:r>
              <a:rPr lang="en-US" altLang="he-IL" sz="2540" b="1" dirty="0">
                <a:solidFill>
                  <a:srgbClr val="000000"/>
                </a:solidFill>
              </a:rPr>
              <a:t>P2:</a:t>
            </a:r>
            <a:r>
              <a:rPr lang="en-US" altLang="he-IL" sz="2540" dirty="0">
                <a:solidFill>
                  <a:srgbClr val="000000"/>
                </a:solidFill>
              </a:rPr>
              <a:t> W </a:t>
            </a:r>
            <a:r>
              <a:rPr lang="en-US" altLang="he-IL" sz="2540" dirty="0">
                <a:solidFill>
                  <a:srgbClr val="0070C0"/>
                </a:solidFill>
              </a:rPr>
              <a:t>X</a:t>
            </a:r>
            <a:r>
              <a:rPr lang="en-US" altLang="he-IL" sz="2540" dirty="0">
                <a:solidFill>
                  <a:srgbClr val="000000"/>
                </a:solidFill>
              </a:rPr>
              <a:t>,7;   W </a:t>
            </a:r>
            <a:r>
              <a:rPr lang="en-US" altLang="he-IL" sz="2540" dirty="0">
                <a:solidFill>
                  <a:srgbClr val="FF0000"/>
                </a:solidFill>
              </a:rPr>
              <a:t>Y</a:t>
            </a:r>
            <a:r>
              <a:rPr lang="en-US" altLang="he-IL" sz="2540" dirty="0">
                <a:solidFill>
                  <a:srgbClr val="000000"/>
                </a:solidFill>
              </a:rPr>
              <a:t>,11;  R </a:t>
            </a:r>
            <a:r>
              <a:rPr lang="en-US" altLang="he-IL" sz="2540" dirty="0">
                <a:solidFill>
                  <a:srgbClr val="0070C0"/>
                </a:solidFill>
              </a:rPr>
              <a:t>X</a:t>
            </a:r>
            <a:r>
              <a:rPr lang="en-US" altLang="he-IL" sz="2540" dirty="0">
                <a:solidFill>
                  <a:srgbClr val="000000"/>
                </a:solidFill>
              </a:rPr>
              <a:t>,7;   R </a:t>
            </a:r>
            <a:r>
              <a:rPr lang="en-US" altLang="he-IL" sz="2540" dirty="0">
                <a:solidFill>
                  <a:srgbClr val="FF0000"/>
                </a:solidFill>
              </a:rPr>
              <a:t>Y</a:t>
            </a:r>
            <a:r>
              <a:rPr lang="en-US" altLang="he-IL" sz="2540" dirty="0">
                <a:solidFill>
                  <a:srgbClr val="000000"/>
                </a:solidFill>
              </a:rPr>
              <a:t>,11</a:t>
            </a:r>
          </a:p>
          <a:p>
            <a:pPr algn="l" rtl="0" eaLnBrk="1"/>
            <a:r>
              <a:rPr lang="en-US" altLang="he-IL" sz="2540" b="1" dirty="0">
                <a:solidFill>
                  <a:srgbClr val="000000"/>
                </a:solidFill>
              </a:rPr>
              <a:t>P3: </a:t>
            </a:r>
            <a:r>
              <a:rPr lang="en-US" altLang="he-IL" sz="2540" dirty="0">
                <a:solidFill>
                  <a:srgbClr val="000000"/>
                </a:solidFill>
              </a:rPr>
              <a:t>W </a:t>
            </a:r>
            <a:r>
              <a:rPr lang="en-US" altLang="he-IL" sz="2540" dirty="0">
                <a:solidFill>
                  <a:srgbClr val="0070C0"/>
                </a:solidFill>
              </a:rPr>
              <a:t>X</a:t>
            </a:r>
            <a:r>
              <a:rPr lang="en-US" altLang="he-IL" sz="2540" dirty="0">
                <a:solidFill>
                  <a:srgbClr val="000000"/>
                </a:solidFill>
              </a:rPr>
              <a:t>,13; W </a:t>
            </a:r>
            <a:r>
              <a:rPr lang="en-US" altLang="he-IL" sz="2540" dirty="0">
                <a:solidFill>
                  <a:srgbClr val="FF0000"/>
                </a:solidFill>
              </a:rPr>
              <a:t>Y</a:t>
            </a:r>
            <a:r>
              <a:rPr lang="en-US" altLang="he-IL" sz="2540" dirty="0">
                <a:solidFill>
                  <a:srgbClr val="000000"/>
                </a:solidFill>
              </a:rPr>
              <a:t>,17</a:t>
            </a:r>
          </a:p>
          <a:p>
            <a:pPr algn="l" rtl="0" eaLnBrk="1"/>
            <a:r>
              <a:rPr lang="en-US" altLang="he-IL" sz="2540" b="1" dirty="0">
                <a:solidFill>
                  <a:srgbClr val="000000"/>
                </a:solidFill>
              </a:rPr>
              <a:t>P4:</a:t>
            </a:r>
            <a:r>
              <a:rPr lang="en-US" altLang="he-IL" sz="2540" dirty="0">
                <a:solidFill>
                  <a:srgbClr val="000000"/>
                </a:solidFill>
              </a:rPr>
              <a:t> R </a:t>
            </a:r>
            <a:r>
              <a:rPr lang="en-US" altLang="he-IL" sz="2540" dirty="0">
                <a:solidFill>
                  <a:srgbClr val="FF0000"/>
                </a:solidFill>
              </a:rPr>
              <a:t>Y</a:t>
            </a:r>
            <a:r>
              <a:rPr lang="en-US" altLang="he-IL" sz="2540" dirty="0">
                <a:solidFill>
                  <a:srgbClr val="000000"/>
                </a:solidFill>
              </a:rPr>
              <a:t>,11;   R </a:t>
            </a:r>
            <a:r>
              <a:rPr lang="en-US" altLang="he-IL" sz="2540" dirty="0">
                <a:solidFill>
                  <a:srgbClr val="0070C0"/>
                </a:solidFill>
              </a:rPr>
              <a:t>X</a:t>
            </a:r>
            <a:r>
              <a:rPr lang="en-US" altLang="he-IL" sz="2540" dirty="0">
                <a:solidFill>
                  <a:srgbClr val="000000"/>
                </a:solidFill>
              </a:rPr>
              <a:t>,13 </a:t>
            </a:r>
          </a:p>
        </p:txBody>
      </p:sp>
      <p:sp>
        <p:nvSpPr>
          <p:cNvPr id="9" name="TextBox 8"/>
          <p:cNvSpPr txBox="1"/>
          <p:nvPr/>
        </p:nvSpPr>
        <p:spPr>
          <a:xfrm>
            <a:off x="3165745" y="3429000"/>
            <a:ext cx="2019399" cy="762388"/>
          </a:xfrm>
          <a:prstGeom prst="rect">
            <a:avLst/>
          </a:prstGeom>
          <a:noFill/>
        </p:spPr>
        <p:txBody>
          <a:bodyPr wrap="none" rtlCol="1">
            <a:spAutoFit/>
          </a:bodyPr>
          <a:lstStyle/>
          <a:p>
            <a:pPr algn="l" rtl="0"/>
            <a:r>
              <a:rPr lang="en-US" altLang="he-IL" sz="2177" dirty="0"/>
              <a:t>          (P3)</a:t>
            </a:r>
          </a:p>
          <a:p>
            <a:pPr algn="l" rtl="0"/>
            <a:r>
              <a:rPr lang="en-US" altLang="he-IL" sz="2177" dirty="0"/>
              <a:t>W X,13 &lt; W Y,17</a:t>
            </a:r>
            <a:endParaRPr lang="he-IL" sz="2177" dirty="0"/>
          </a:p>
        </p:txBody>
      </p:sp>
      <p:sp>
        <p:nvSpPr>
          <p:cNvPr id="17" name="TextBox 16"/>
          <p:cNvSpPr txBox="1"/>
          <p:nvPr/>
        </p:nvSpPr>
        <p:spPr>
          <a:xfrm>
            <a:off x="5078537" y="3429000"/>
            <a:ext cx="1669862" cy="762388"/>
          </a:xfrm>
          <a:prstGeom prst="rect">
            <a:avLst/>
          </a:prstGeom>
          <a:noFill/>
        </p:spPr>
        <p:txBody>
          <a:bodyPr wrap="square" rtlCol="1">
            <a:spAutoFit/>
          </a:bodyPr>
          <a:lstStyle/>
          <a:p>
            <a:pPr algn="l" rtl="0"/>
            <a:r>
              <a:rPr lang="en-US" altLang="he-IL" sz="2177" dirty="0"/>
              <a:t>(1)</a:t>
            </a:r>
          </a:p>
          <a:p>
            <a:pPr algn="l" rtl="0"/>
            <a:r>
              <a:rPr lang="en-US" altLang="he-IL" sz="2177" dirty="0"/>
              <a:t>&lt; W Y,11</a:t>
            </a:r>
            <a:endParaRPr lang="he-IL" sz="2177" dirty="0"/>
          </a:p>
        </p:txBody>
      </p:sp>
      <p:sp>
        <p:nvSpPr>
          <p:cNvPr id="18" name="TextBox 17"/>
          <p:cNvSpPr txBox="1"/>
          <p:nvPr/>
        </p:nvSpPr>
        <p:spPr>
          <a:xfrm>
            <a:off x="6261024" y="3429000"/>
            <a:ext cx="1669862" cy="762388"/>
          </a:xfrm>
          <a:prstGeom prst="rect">
            <a:avLst/>
          </a:prstGeom>
          <a:noFill/>
        </p:spPr>
        <p:txBody>
          <a:bodyPr wrap="square" rtlCol="1">
            <a:spAutoFit/>
          </a:bodyPr>
          <a:lstStyle/>
          <a:p>
            <a:pPr algn="l" rtl="0"/>
            <a:r>
              <a:rPr lang="en-US" altLang="he-IL" sz="2177" dirty="0"/>
              <a:t>(P2)</a:t>
            </a:r>
          </a:p>
          <a:p>
            <a:pPr algn="l" rtl="0"/>
            <a:r>
              <a:rPr lang="en-US" altLang="he-IL" sz="2177" dirty="0"/>
              <a:t>&lt; R X,7</a:t>
            </a:r>
            <a:endParaRPr lang="he-IL" sz="2177" dirty="0"/>
          </a:p>
        </p:txBody>
      </p:sp>
      <p:sp>
        <p:nvSpPr>
          <p:cNvPr id="19" name="TextBox 18"/>
          <p:cNvSpPr txBox="1"/>
          <p:nvPr/>
        </p:nvSpPr>
        <p:spPr>
          <a:xfrm>
            <a:off x="7336904" y="3420838"/>
            <a:ext cx="1669862" cy="762388"/>
          </a:xfrm>
          <a:prstGeom prst="rect">
            <a:avLst/>
          </a:prstGeom>
          <a:noFill/>
        </p:spPr>
        <p:txBody>
          <a:bodyPr wrap="square" rtlCol="1">
            <a:spAutoFit/>
          </a:bodyPr>
          <a:lstStyle/>
          <a:p>
            <a:pPr algn="l" rtl="0"/>
            <a:r>
              <a:rPr lang="en-US" altLang="he-IL" sz="2177" dirty="0"/>
              <a:t>(2)</a:t>
            </a:r>
          </a:p>
          <a:p>
            <a:pPr algn="l" rtl="0"/>
            <a:r>
              <a:rPr lang="en-US" altLang="he-IL" sz="2177" dirty="0"/>
              <a:t>&lt; W X,13</a:t>
            </a:r>
            <a:endParaRPr lang="he-IL" sz="2177" dirty="0"/>
          </a:p>
        </p:txBody>
      </p:sp>
      <p:sp>
        <p:nvSpPr>
          <p:cNvPr id="15" name="TextBox 14"/>
          <p:cNvSpPr txBox="1"/>
          <p:nvPr/>
        </p:nvSpPr>
        <p:spPr>
          <a:xfrm>
            <a:off x="2152237" y="4447334"/>
            <a:ext cx="7887527" cy="371512"/>
          </a:xfrm>
          <a:prstGeom prst="rect">
            <a:avLst/>
          </a:prstGeom>
          <a:noFill/>
        </p:spPr>
        <p:txBody>
          <a:bodyPr wrap="square" rtlCol="1">
            <a:spAutoFit/>
          </a:bodyPr>
          <a:lstStyle/>
          <a:p>
            <a:pPr algn="l" rtl="0"/>
            <a:r>
              <a:rPr lang="en-US" altLang="he-IL" sz="1814" dirty="0"/>
              <a:t>(1) </a:t>
            </a:r>
            <a:r>
              <a:rPr lang="en-US" altLang="he-IL" sz="1814" b="1" dirty="0"/>
              <a:t>According to P1: </a:t>
            </a:r>
            <a:r>
              <a:rPr lang="en-US" altLang="he-IL" sz="1814" dirty="0"/>
              <a:t>R Y,17 &lt; R Y,11 (P1 Order)</a:t>
            </a:r>
          </a:p>
        </p:txBody>
      </p:sp>
      <p:sp>
        <p:nvSpPr>
          <p:cNvPr id="25" name="TextBox 24"/>
          <p:cNvSpPr txBox="1"/>
          <p:nvPr/>
        </p:nvSpPr>
        <p:spPr>
          <a:xfrm>
            <a:off x="2152237" y="5032656"/>
            <a:ext cx="7887527" cy="371512"/>
          </a:xfrm>
          <a:prstGeom prst="rect">
            <a:avLst/>
          </a:prstGeom>
          <a:noFill/>
        </p:spPr>
        <p:txBody>
          <a:bodyPr wrap="square" rtlCol="1">
            <a:spAutoFit/>
          </a:bodyPr>
          <a:lstStyle/>
          <a:p>
            <a:pPr algn="l" rtl="0"/>
            <a:r>
              <a:rPr lang="en-US" altLang="he-IL" sz="1814" dirty="0"/>
              <a:t>(2) </a:t>
            </a:r>
            <a:r>
              <a:rPr lang="en-US" altLang="he-IL" sz="1814" b="1" dirty="0"/>
              <a:t>According to P1: </a:t>
            </a:r>
            <a:r>
              <a:rPr lang="en-US" altLang="he-IL" sz="1814" dirty="0"/>
              <a:t>R X,7 &lt; R X,13 (P1 Order)</a:t>
            </a:r>
          </a:p>
        </p:txBody>
      </p:sp>
      <p:sp>
        <p:nvSpPr>
          <p:cNvPr id="20" name="Rectangle 19"/>
          <p:cNvSpPr/>
          <p:nvPr/>
        </p:nvSpPr>
        <p:spPr>
          <a:xfrm>
            <a:off x="3814801" y="2396725"/>
            <a:ext cx="2281199" cy="311672"/>
          </a:xfrm>
          <a:prstGeom prst="rect">
            <a:avLst/>
          </a:prstGeom>
          <a:solidFill>
            <a:srgbClr val="FF0000">
              <a:alpha val="14902"/>
            </a:srgbClr>
          </a:solidFill>
          <a:ln w="76200">
            <a:solidFill>
              <a:srgbClr val="FF0000">
                <a:alpha val="58039"/>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0"/>
            <a:endParaRPr lang="he-IL" sz="1633"/>
          </a:p>
        </p:txBody>
      </p:sp>
      <p:grpSp>
        <p:nvGrpSpPr>
          <p:cNvPr id="21" name="Group 20"/>
          <p:cNvGrpSpPr/>
          <p:nvPr/>
        </p:nvGrpSpPr>
        <p:grpSpPr>
          <a:xfrm>
            <a:off x="4990421" y="1611266"/>
            <a:ext cx="3462005" cy="398937"/>
            <a:chOff x="3821616" y="1660022"/>
            <a:chExt cx="3998127" cy="715278"/>
          </a:xfrm>
        </p:grpSpPr>
        <p:sp>
          <p:nvSpPr>
            <p:cNvPr id="27" name="Rectangle 26"/>
            <p:cNvSpPr/>
            <p:nvPr/>
          </p:nvSpPr>
          <p:spPr>
            <a:xfrm>
              <a:off x="3821616" y="1683149"/>
              <a:ext cx="1400604" cy="692151"/>
            </a:xfrm>
            <a:prstGeom prst="rect">
              <a:avLst/>
            </a:prstGeom>
            <a:solidFill>
              <a:srgbClr val="FF0000">
                <a:alpha val="14902"/>
              </a:srgbClr>
            </a:solidFill>
            <a:ln w="76200">
              <a:solidFill>
                <a:srgbClr val="FF0000">
                  <a:alpha val="50196"/>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0"/>
              <a:endParaRPr lang="he-IL" sz="1633"/>
            </a:p>
          </p:txBody>
        </p:sp>
        <p:sp>
          <p:nvSpPr>
            <p:cNvPr id="28" name="Rectangle 27"/>
            <p:cNvSpPr/>
            <p:nvPr/>
          </p:nvSpPr>
          <p:spPr>
            <a:xfrm>
              <a:off x="6542955" y="1660022"/>
              <a:ext cx="1276788" cy="692150"/>
            </a:xfrm>
            <a:prstGeom prst="rect">
              <a:avLst/>
            </a:prstGeom>
            <a:solidFill>
              <a:srgbClr val="FF0000">
                <a:alpha val="14902"/>
              </a:srgbClr>
            </a:solidFill>
            <a:ln w="76200">
              <a:solidFill>
                <a:srgbClr val="FF0000">
                  <a:alpha val="50196"/>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0"/>
              <a:endParaRPr lang="he-IL" sz="1633"/>
            </a:p>
          </p:txBody>
        </p:sp>
      </p:grpSp>
      <p:sp>
        <p:nvSpPr>
          <p:cNvPr id="22" name="TextBox 21"/>
          <p:cNvSpPr txBox="1"/>
          <p:nvPr/>
        </p:nvSpPr>
        <p:spPr>
          <a:xfrm>
            <a:off x="7581068" y="4460151"/>
            <a:ext cx="1969322" cy="371512"/>
          </a:xfrm>
          <a:prstGeom prst="rect">
            <a:avLst/>
          </a:prstGeom>
          <a:noFill/>
        </p:spPr>
        <p:txBody>
          <a:bodyPr wrap="none" rtlCol="1">
            <a:spAutoFit/>
          </a:bodyPr>
          <a:lstStyle/>
          <a:p>
            <a:pPr algn="l" rtl="0"/>
            <a:r>
              <a:rPr lang="en-US" altLang="he-IL" sz="1814" dirty="0"/>
              <a:t>=&gt; W Y,17 &lt; W Y,11</a:t>
            </a:r>
            <a:endParaRPr lang="he-IL" sz="1814" dirty="0"/>
          </a:p>
        </p:txBody>
      </p:sp>
      <p:sp>
        <p:nvSpPr>
          <p:cNvPr id="37" name="Rectangle 36"/>
          <p:cNvSpPr/>
          <p:nvPr/>
        </p:nvSpPr>
        <p:spPr>
          <a:xfrm>
            <a:off x="4990421" y="2054908"/>
            <a:ext cx="1105579" cy="653489"/>
          </a:xfrm>
          <a:prstGeom prst="rect">
            <a:avLst/>
          </a:prstGeom>
          <a:solidFill>
            <a:srgbClr val="FF0000">
              <a:alpha val="14902"/>
            </a:srgbClr>
          </a:solidFill>
          <a:ln w="76200">
            <a:solidFill>
              <a:srgbClr val="FF0000">
                <a:alpha val="58039"/>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0"/>
            <a:endParaRPr lang="he-IL" sz="1633"/>
          </a:p>
        </p:txBody>
      </p:sp>
      <p:sp>
        <p:nvSpPr>
          <p:cNvPr id="38" name="Rectangle 37"/>
          <p:cNvSpPr/>
          <p:nvPr/>
        </p:nvSpPr>
        <p:spPr>
          <a:xfrm>
            <a:off x="4990422" y="2043760"/>
            <a:ext cx="2275327" cy="352965"/>
          </a:xfrm>
          <a:prstGeom prst="rect">
            <a:avLst/>
          </a:prstGeom>
          <a:solidFill>
            <a:srgbClr val="FF0000">
              <a:alpha val="14902"/>
            </a:srgbClr>
          </a:solidFill>
          <a:ln w="76200">
            <a:solidFill>
              <a:srgbClr val="FF0000">
                <a:alpha val="58039"/>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0"/>
            <a:endParaRPr lang="he-IL" sz="1633"/>
          </a:p>
        </p:txBody>
      </p:sp>
      <p:grpSp>
        <p:nvGrpSpPr>
          <p:cNvPr id="39" name="Group 38"/>
          <p:cNvGrpSpPr/>
          <p:nvPr/>
        </p:nvGrpSpPr>
        <p:grpSpPr>
          <a:xfrm>
            <a:off x="3762348" y="1631096"/>
            <a:ext cx="3584500" cy="403634"/>
            <a:chOff x="3821617" y="1651600"/>
            <a:chExt cx="4139591" cy="723700"/>
          </a:xfrm>
        </p:grpSpPr>
        <p:sp>
          <p:nvSpPr>
            <p:cNvPr id="40" name="Rectangle 39"/>
            <p:cNvSpPr/>
            <p:nvPr/>
          </p:nvSpPr>
          <p:spPr>
            <a:xfrm>
              <a:off x="3821617" y="1683150"/>
              <a:ext cx="1276788" cy="692150"/>
            </a:xfrm>
            <a:prstGeom prst="rect">
              <a:avLst/>
            </a:prstGeom>
            <a:solidFill>
              <a:srgbClr val="FF0000">
                <a:alpha val="14902"/>
              </a:srgbClr>
            </a:solidFill>
            <a:ln w="76200">
              <a:solidFill>
                <a:srgbClr val="FF0000">
                  <a:alpha val="50196"/>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0"/>
              <a:endParaRPr lang="he-IL" sz="1633"/>
            </a:p>
          </p:txBody>
        </p:sp>
        <p:sp>
          <p:nvSpPr>
            <p:cNvPr id="41" name="Rectangle 40"/>
            <p:cNvSpPr/>
            <p:nvPr/>
          </p:nvSpPr>
          <p:spPr>
            <a:xfrm>
              <a:off x="6684420" y="1651600"/>
              <a:ext cx="1276788" cy="692150"/>
            </a:xfrm>
            <a:prstGeom prst="rect">
              <a:avLst/>
            </a:prstGeom>
            <a:solidFill>
              <a:srgbClr val="FF0000">
                <a:alpha val="14902"/>
              </a:srgbClr>
            </a:solidFill>
            <a:ln w="76200">
              <a:solidFill>
                <a:srgbClr val="FF0000">
                  <a:alpha val="50196"/>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0"/>
              <a:endParaRPr lang="he-IL" sz="1633"/>
            </a:p>
          </p:txBody>
        </p:sp>
      </p:grpSp>
      <p:sp>
        <p:nvSpPr>
          <p:cNvPr id="23" name="Rectangle 22"/>
          <p:cNvSpPr/>
          <p:nvPr/>
        </p:nvSpPr>
        <p:spPr>
          <a:xfrm>
            <a:off x="7585374" y="5032655"/>
            <a:ext cx="1920719" cy="371512"/>
          </a:xfrm>
          <a:prstGeom prst="rect">
            <a:avLst/>
          </a:prstGeom>
        </p:spPr>
        <p:txBody>
          <a:bodyPr wrap="none">
            <a:spAutoFit/>
          </a:bodyPr>
          <a:lstStyle/>
          <a:p>
            <a:pPr algn="l" rtl="0"/>
            <a:r>
              <a:rPr lang="en-US" altLang="he-IL" sz="1814" dirty="0"/>
              <a:t>=&gt; W X,7 &lt; W X,13</a:t>
            </a:r>
            <a:endParaRPr lang="he-IL" sz="1814" dirty="0"/>
          </a:p>
        </p:txBody>
      </p:sp>
      <p:sp>
        <p:nvSpPr>
          <p:cNvPr id="24" name="Rectangle 23"/>
          <p:cNvSpPr/>
          <p:nvPr/>
        </p:nvSpPr>
        <p:spPr>
          <a:xfrm>
            <a:off x="4899262" y="5518946"/>
            <a:ext cx="4268221" cy="371512"/>
          </a:xfrm>
          <a:prstGeom prst="rect">
            <a:avLst/>
          </a:prstGeom>
        </p:spPr>
        <p:txBody>
          <a:bodyPr wrap="none">
            <a:spAutoFit/>
          </a:bodyPr>
          <a:lstStyle/>
          <a:p>
            <a:pPr algn="l" rtl="0"/>
            <a:r>
              <a:rPr lang="en-US" altLang="he-IL" sz="1814" dirty="0"/>
              <a:t>=&gt; W X,7 &lt; R X,7 &lt; W X,13 (no other writes)</a:t>
            </a:r>
          </a:p>
        </p:txBody>
      </p:sp>
      <p:sp>
        <p:nvSpPr>
          <p:cNvPr id="45" name="Rectangle 44"/>
          <p:cNvSpPr/>
          <p:nvPr/>
        </p:nvSpPr>
        <p:spPr>
          <a:xfrm>
            <a:off x="3752402" y="2010686"/>
            <a:ext cx="1199963" cy="697711"/>
          </a:xfrm>
          <a:prstGeom prst="rect">
            <a:avLst/>
          </a:prstGeom>
          <a:solidFill>
            <a:srgbClr val="FF0000">
              <a:alpha val="14902"/>
            </a:srgbClr>
          </a:solidFill>
          <a:ln w="76200">
            <a:solidFill>
              <a:srgbClr val="FF0000">
                <a:alpha val="50196"/>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0"/>
            <a:endParaRPr lang="he-IL" sz="1633"/>
          </a:p>
        </p:txBody>
      </p:sp>
      <p:sp>
        <p:nvSpPr>
          <p:cNvPr id="47" name="Rectangle 46"/>
          <p:cNvSpPr/>
          <p:nvPr/>
        </p:nvSpPr>
        <p:spPr>
          <a:xfrm>
            <a:off x="3762483" y="1654824"/>
            <a:ext cx="1199829" cy="1053573"/>
          </a:xfrm>
          <a:prstGeom prst="rect">
            <a:avLst/>
          </a:prstGeom>
          <a:solidFill>
            <a:srgbClr val="FF0000">
              <a:alpha val="14902"/>
            </a:srgbClr>
          </a:solidFill>
          <a:ln w="76200">
            <a:solidFill>
              <a:srgbClr val="FF0000">
                <a:alpha val="50196"/>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0"/>
            <a:endParaRPr lang="he-IL" sz="1633"/>
          </a:p>
        </p:txBody>
      </p:sp>
      <p:grpSp>
        <p:nvGrpSpPr>
          <p:cNvPr id="26" name="Group 25"/>
          <p:cNvGrpSpPr/>
          <p:nvPr/>
        </p:nvGrpSpPr>
        <p:grpSpPr>
          <a:xfrm>
            <a:off x="3104055" y="3412831"/>
            <a:ext cx="5292857" cy="837534"/>
            <a:chOff x="1742246" y="3762014"/>
            <a:chExt cx="5834395" cy="923226"/>
          </a:xfrm>
        </p:grpSpPr>
        <p:sp>
          <p:nvSpPr>
            <p:cNvPr id="48" name="Lightning Bolt 47"/>
            <p:cNvSpPr/>
            <p:nvPr/>
          </p:nvSpPr>
          <p:spPr bwMode="auto">
            <a:xfrm>
              <a:off x="1742246" y="3770840"/>
              <a:ext cx="914400" cy="914400"/>
            </a:xfrm>
            <a:prstGeom prst="lightningBolt">
              <a:avLst/>
            </a:prstGeom>
            <a:solidFill>
              <a:srgbClr val="FFFF00">
                <a:alpha val="50000"/>
              </a:srgbClr>
            </a:solidFill>
            <a:ln w="9525" cap="flat" cmpd="sng" algn="ctr">
              <a:solidFill>
                <a:schemeClr val="tx1"/>
              </a:solidFill>
              <a:prstDash val="solid"/>
              <a:round/>
              <a:headEnd type="none" w="med" len="med"/>
              <a:tailEnd type="none" w="med" len="med"/>
            </a:ln>
            <a:effectLst/>
          </p:spPr>
          <p:txBody>
            <a:bodyPr vert="horz" wrap="square" lIns="82953" tIns="41476" rIns="82953" bIns="41476" numCol="1" rtlCol="1" anchor="t" anchorCtr="0" compatLnSpc="1">
              <a:prstTxWarp prst="textNoShape">
                <a:avLst/>
              </a:prstTxWarp>
            </a:bodyPr>
            <a:lstStyle/>
            <a:p>
              <a:pPr algn="l" defTabSz="414772" rtl="0" fontAlgn="base" hangingPunct="0">
                <a:lnSpc>
                  <a:spcPct val="93000"/>
                </a:lnSpc>
                <a:spcBef>
                  <a:spcPct val="0"/>
                </a:spcBef>
                <a:spcAft>
                  <a:spcPct val="0"/>
                </a:spcAft>
                <a:buClr>
                  <a:srgbClr val="000000"/>
                </a:buClr>
                <a:buSzPct val="100000"/>
              </a:pPr>
              <a:endParaRPr lang="he-IL" sz="1633">
                <a:latin typeface="Arial" charset="0"/>
                <a:ea typeface="SimSun" charset="-122"/>
              </a:endParaRPr>
            </a:p>
          </p:txBody>
        </p:sp>
        <p:sp>
          <p:nvSpPr>
            <p:cNvPr id="49" name="Lightning Bolt 48"/>
            <p:cNvSpPr/>
            <p:nvPr/>
          </p:nvSpPr>
          <p:spPr bwMode="auto">
            <a:xfrm>
              <a:off x="6662241" y="3762014"/>
              <a:ext cx="914400" cy="914400"/>
            </a:xfrm>
            <a:prstGeom prst="lightningBolt">
              <a:avLst/>
            </a:prstGeom>
            <a:solidFill>
              <a:srgbClr val="FFFF00">
                <a:alpha val="50000"/>
              </a:srgbClr>
            </a:solidFill>
            <a:ln w="9525" cap="flat" cmpd="sng" algn="ctr">
              <a:solidFill>
                <a:schemeClr val="tx1"/>
              </a:solidFill>
              <a:prstDash val="solid"/>
              <a:round/>
              <a:headEnd type="none" w="med" len="med"/>
              <a:tailEnd type="none" w="med" len="med"/>
            </a:ln>
            <a:effectLst/>
          </p:spPr>
          <p:txBody>
            <a:bodyPr vert="horz" wrap="square" lIns="82953" tIns="41476" rIns="82953" bIns="41476" numCol="1" rtlCol="1" anchor="t" anchorCtr="0" compatLnSpc="1">
              <a:prstTxWarp prst="textNoShape">
                <a:avLst/>
              </a:prstTxWarp>
            </a:bodyPr>
            <a:lstStyle/>
            <a:p>
              <a:pPr algn="l" defTabSz="414772" rtl="0" fontAlgn="base" hangingPunct="0">
                <a:lnSpc>
                  <a:spcPct val="93000"/>
                </a:lnSpc>
                <a:spcBef>
                  <a:spcPct val="0"/>
                </a:spcBef>
                <a:spcAft>
                  <a:spcPct val="0"/>
                </a:spcAft>
                <a:buClr>
                  <a:srgbClr val="000000"/>
                </a:buClr>
                <a:buSzPct val="100000"/>
              </a:pPr>
              <a:endParaRPr lang="he-IL" sz="1633">
                <a:latin typeface="Arial" charset="0"/>
                <a:ea typeface="SimSun" charset="-122"/>
              </a:endParaRPr>
            </a:p>
          </p:txBody>
        </p:sp>
      </p:grpSp>
    </p:spTree>
    <p:extLst>
      <p:ext uri="{BB962C8B-B14F-4D97-AF65-F5344CB8AC3E}">
        <p14:creationId xmlns:p14="http://schemas.microsoft.com/office/powerpoint/2010/main" val="402293504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xit" presetSubtype="0" fill="hold" grpId="1" nodeType="withEffect">
                                  <p:stCondLst>
                                    <p:cond delay="0"/>
                                  </p:stCondLst>
                                  <p:childTnLst>
                                    <p:set>
                                      <p:cBhvr>
                                        <p:cTn id="14" dur="1" fill="hold">
                                          <p:stCondLst>
                                            <p:cond delay="0"/>
                                          </p:stCondLst>
                                        </p:cTn>
                                        <p:tgtEl>
                                          <p:spTgt spid="20"/>
                                        </p:tgtEl>
                                        <p:attrNameLst>
                                          <p:attrName>style.visibility</p:attrName>
                                        </p:attrNameLst>
                                      </p:cBhvr>
                                      <p:to>
                                        <p:strVal val="hidden"/>
                                      </p:to>
                                    </p:set>
                                  </p:childTnLst>
                                </p:cTn>
                              </p:par>
                              <p:par>
                                <p:cTn id="15" presetID="1" presetClass="entr" presetSubtype="0" fill="hold" nodeType="with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par>
                                <p:cTn id="21" presetID="1" presetClass="exit" presetSubtype="0" fill="hold" nodeType="withEffect">
                                  <p:stCondLst>
                                    <p:cond delay="0"/>
                                  </p:stCondLst>
                                  <p:childTnLst>
                                    <p:set>
                                      <p:cBhvr>
                                        <p:cTn id="22" dur="1" fill="hold">
                                          <p:stCondLst>
                                            <p:cond delay="0"/>
                                          </p:stCondLst>
                                        </p:cTn>
                                        <p:tgtEl>
                                          <p:spTgt spid="21"/>
                                        </p:tgtEl>
                                        <p:attrNameLst>
                                          <p:attrName>style.visibility</p:attrName>
                                        </p:attrNameLst>
                                      </p:cBhvr>
                                      <p:to>
                                        <p:strVal val="hidden"/>
                                      </p:to>
                                    </p:set>
                                  </p:childTnLst>
                                </p:cTn>
                              </p:par>
                              <p:par>
                                <p:cTn id="23" presetID="1" presetClass="entr" presetSubtype="0" fill="hold" grpId="0" nodeType="withEffect">
                                  <p:stCondLst>
                                    <p:cond delay="0"/>
                                  </p:stCondLst>
                                  <p:childTnLst>
                                    <p:set>
                                      <p:cBhvr>
                                        <p:cTn id="24" dur="1" fill="hold">
                                          <p:stCondLst>
                                            <p:cond delay="0"/>
                                          </p:stCondLst>
                                        </p:cTn>
                                        <p:tgtEl>
                                          <p:spTgt spid="3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par>
                                <p:cTn id="33" presetID="1" presetClass="exit" presetSubtype="0" fill="hold" grpId="1" nodeType="withEffect">
                                  <p:stCondLst>
                                    <p:cond delay="0"/>
                                  </p:stCondLst>
                                  <p:childTnLst>
                                    <p:set>
                                      <p:cBhvr>
                                        <p:cTn id="34" dur="1" fill="hold">
                                          <p:stCondLst>
                                            <p:cond delay="0"/>
                                          </p:stCondLst>
                                        </p:cTn>
                                        <p:tgtEl>
                                          <p:spTgt spid="37"/>
                                        </p:tgtEl>
                                        <p:attrNameLst>
                                          <p:attrName>style.visibility</p:attrName>
                                        </p:attrNameLst>
                                      </p:cBhvr>
                                      <p:to>
                                        <p:strVal val="hidden"/>
                                      </p:to>
                                    </p:set>
                                  </p:childTnLst>
                                </p:cTn>
                              </p:par>
                              <p:par>
                                <p:cTn id="35" presetID="1" presetClass="entr" presetSubtype="0" fill="hold" grpId="0" nodeType="withEffect">
                                  <p:stCondLst>
                                    <p:cond delay="0"/>
                                  </p:stCondLst>
                                  <p:childTnLst>
                                    <p:set>
                                      <p:cBhvr>
                                        <p:cTn id="36" dur="1" fill="hold">
                                          <p:stCondLst>
                                            <p:cond delay="0"/>
                                          </p:stCondLst>
                                        </p:cTn>
                                        <p:tgtEl>
                                          <p:spTgt spid="38"/>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5"/>
                                        </p:tgtEl>
                                        <p:attrNameLst>
                                          <p:attrName>style.visibility</p:attrName>
                                        </p:attrNameLst>
                                      </p:cBhvr>
                                      <p:to>
                                        <p:strVal val="visible"/>
                                      </p:to>
                                    </p:set>
                                  </p:childTnLst>
                                </p:cTn>
                              </p:par>
                              <p:par>
                                <p:cTn id="41" presetID="1" presetClass="exit" presetSubtype="0" fill="hold" grpId="1" nodeType="withEffect">
                                  <p:stCondLst>
                                    <p:cond delay="0"/>
                                  </p:stCondLst>
                                  <p:childTnLst>
                                    <p:set>
                                      <p:cBhvr>
                                        <p:cTn id="42" dur="1" fill="hold">
                                          <p:stCondLst>
                                            <p:cond delay="0"/>
                                          </p:stCondLst>
                                        </p:cTn>
                                        <p:tgtEl>
                                          <p:spTgt spid="38"/>
                                        </p:tgtEl>
                                        <p:attrNameLst>
                                          <p:attrName>style.visibility</p:attrName>
                                        </p:attrNameLst>
                                      </p:cBhvr>
                                      <p:to>
                                        <p:strVal val="hidden"/>
                                      </p:to>
                                    </p:set>
                                  </p:childTnLst>
                                </p:cTn>
                              </p:par>
                              <p:par>
                                <p:cTn id="43" presetID="1" presetClass="entr" presetSubtype="0" fill="hold" nodeType="withEffect">
                                  <p:stCondLst>
                                    <p:cond delay="0"/>
                                  </p:stCondLst>
                                  <p:childTnLst>
                                    <p:set>
                                      <p:cBhvr>
                                        <p:cTn id="44" dur="1" fill="hold">
                                          <p:stCondLst>
                                            <p:cond delay="0"/>
                                          </p:stCondLst>
                                        </p:cTn>
                                        <p:tgtEl>
                                          <p:spTgt spid="39"/>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3"/>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45"/>
                                        </p:tgtEl>
                                        <p:attrNameLst>
                                          <p:attrName>style.visibility</p:attrName>
                                        </p:attrNameLst>
                                      </p:cBhvr>
                                      <p:to>
                                        <p:strVal val="visible"/>
                                      </p:to>
                                    </p:set>
                                  </p:childTnLst>
                                </p:cTn>
                              </p:par>
                              <p:par>
                                <p:cTn id="51" presetID="1" presetClass="exit" presetSubtype="0" fill="hold" nodeType="withEffect">
                                  <p:stCondLst>
                                    <p:cond delay="0"/>
                                  </p:stCondLst>
                                  <p:childTnLst>
                                    <p:set>
                                      <p:cBhvr>
                                        <p:cTn id="52" dur="1" fill="hold">
                                          <p:stCondLst>
                                            <p:cond delay="0"/>
                                          </p:stCondLst>
                                        </p:cTn>
                                        <p:tgtEl>
                                          <p:spTgt spid="39"/>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4"/>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47"/>
                                        </p:tgtEl>
                                        <p:attrNameLst>
                                          <p:attrName>style.visibility</p:attrName>
                                        </p:attrNameLst>
                                      </p:cBhvr>
                                      <p:to>
                                        <p:strVal val="visible"/>
                                      </p:to>
                                    </p:set>
                                  </p:childTnLst>
                                </p:cTn>
                              </p:par>
                              <p:par>
                                <p:cTn id="59" presetID="1" presetClass="exit" presetSubtype="0" fill="hold" grpId="1" nodeType="withEffect">
                                  <p:stCondLst>
                                    <p:cond delay="0"/>
                                  </p:stCondLst>
                                  <p:childTnLst>
                                    <p:set>
                                      <p:cBhvr>
                                        <p:cTn id="60" dur="1" fill="hold">
                                          <p:stCondLst>
                                            <p:cond delay="0"/>
                                          </p:stCondLst>
                                        </p:cTn>
                                        <p:tgtEl>
                                          <p:spTgt spid="45"/>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19"/>
                                        </p:tgtEl>
                                        <p:attrNameLst>
                                          <p:attrName>style.visibility</p:attrName>
                                        </p:attrNameLst>
                                      </p:cBhvr>
                                      <p:to>
                                        <p:strVal val="visible"/>
                                      </p:to>
                                    </p:set>
                                  </p:childTnLst>
                                </p:cTn>
                              </p:par>
                              <p:par>
                                <p:cTn id="65" presetID="1" presetClass="exit" presetSubtype="0" fill="hold" grpId="1" nodeType="withEffect">
                                  <p:stCondLst>
                                    <p:cond delay="0"/>
                                  </p:stCondLst>
                                  <p:childTnLst>
                                    <p:set>
                                      <p:cBhvr>
                                        <p:cTn id="66" dur="1" fill="hold">
                                          <p:stCondLst>
                                            <p:cond delay="0"/>
                                          </p:stCondLst>
                                        </p:cTn>
                                        <p:tgtEl>
                                          <p:spTgt spid="47"/>
                                        </p:tgtEl>
                                        <p:attrNameLst>
                                          <p:attrName>style.visibility</p:attrName>
                                        </p:attrNameLst>
                                      </p:cBhvr>
                                      <p:to>
                                        <p:strVal val="hidden"/>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7" grpId="0"/>
      <p:bldP spid="18" grpId="0"/>
      <p:bldP spid="19" grpId="0"/>
      <p:bldP spid="15" grpId="0"/>
      <p:bldP spid="25" grpId="0"/>
      <p:bldP spid="20" grpId="0" animBg="1"/>
      <p:bldP spid="20" grpId="1" animBg="1"/>
      <p:bldP spid="22" grpId="0"/>
      <p:bldP spid="37" grpId="0" animBg="1"/>
      <p:bldP spid="37" grpId="1" animBg="1"/>
      <p:bldP spid="38" grpId="0" animBg="1"/>
      <p:bldP spid="38" grpId="1" animBg="1"/>
      <p:bldP spid="23" grpId="0"/>
      <p:bldP spid="24" grpId="0"/>
      <p:bldP spid="45" grpId="0" animBg="1"/>
      <p:bldP spid="45" grpId="1" animBg="1"/>
      <p:bldP spid="47" grpId="0" animBg="1"/>
      <p:bldP spid="47" grpId="1"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1"/>
          <p:cNvSpPr>
            <a:spLocks noGrp="1" noChangeArrowheads="1"/>
          </p:cNvSpPr>
          <p:nvPr>
            <p:ph type="title"/>
          </p:nvPr>
        </p:nvSpPr>
        <p:spPr/>
        <p:txBody>
          <a:bodyPr/>
          <a:lstStyle/>
          <a:p>
            <a:pPr algn="l" rtl="0"/>
            <a:r>
              <a:rPr lang="en-US" altLang="he-IL"/>
              <a:t>Exam Question 2 (2) </a:t>
            </a:r>
            <a:endParaRPr lang="en-US" altLang="he-IL" dirty="0"/>
          </a:p>
        </p:txBody>
      </p:sp>
      <p:sp>
        <p:nvSpPr>
          <p:cNvPr id="12290" name="Slide Number Placeholder 5"/>
          <p:cNvSpPr>
            <a:spLocks noGrp="1"/>
          </p:cNvSpPr>
          <p:nvPr>
            <p:ph type="sldNum" sz="quarter" idx="12"/>
          </p:nvPr>
        </p:nvSpPr>
        <p:spPr/>
        <p:txBody>
          <a:bodyPr/>
          <a:lstStyle>
            <a:lvl1pPr eaLnBrk="0">
              <a:tabLst>
                <a:tab pos="656722" algn="l"/>
                <a:tab pos="1313444" algn="l"/>
                <a:tab pos="1970166" algn="l"/>
              </a:tabLst>
              <a:defRPr>
                <a:solidFill>
                  <a:schemeClr val="tx1"/>
                </a:solidFill>
                <a:latin typeface="Arial" panose="020B0604020202020204" pitchFamily="34" charset="0"/>
                <a:ea typeface="SimSun" panose="02010600030101010101" pitchFamily="2" charset="-122"/>
              </a:defRPr>
            </a:lvl1pPr>
            <a:lvl2pPr eaLnBrk="0">
              <a:tabLst>
                <a:tab pos="656722" algn="l"/>
                <a:tab pos="1313444" algn="l"/>
                <a:tab pos="1970166" algn="l"/>
              </a:tabLst>
              <a:defRPr>
                <a:solidFill>
                  <a:schemeClr val="tx1"/>
                </a:solidFill>
                <a:latin typeface="Arial" panose="020B0604020202020204" pitchFamily="34" charset="0"/>
                <a:ea typeface="SimSun" panose="02010600030101010101" pitchFamily="2" charset="-122"/>
              </a:defRPr>
            </a:lvl2pPr>
            <a:lvl3pPr eaLnBrk="0">
              <a:tabLst>
                <a:tab pos="656722" algn="l"/>
                <a:tab pos="1313444" algn="l"/>
                <a:tab pos="1970166" algn="l"/>
              </a:tabLst>
              <a:defRPr>
                <a:solidFill>
                  <a:schemeClr val="tx1"/>
                </a:solidFill>
                <a:latin typeface="Arial" panose="020B0604020202020204" pitchFamily="34" charset="0"/>
                <a:ea typeface="SimSun" panose="02010600030101010101" pitchFamily="2" charset="-122"/>
              </a:defRPr>
            </a:lvl3pPr>
            <a:lvl4pPr eaLnBrk="0">
              <a:tabLst>
                <a:tab pos="656722" algn="l"/>
                <a:tab pos="1313444" algn="l"/>
                <a:tab pos="1970166" algn="l"/>
              </a:tabLst>
              <a:defRPr>
                <a:solidFill>
                  <a:schemeClr val="tx1"/>
                </a:solidFill>
                <a:latin typeface="Arial" panose="020B0604020202020204" pitchFamily="34" charset="0"/>
                <a:ea typeface="SimSun" panose="02010600030101010101" pitchFamily="2" charset="-122"/>
              </a:defRPr>
            </a:lvl4pPr>
            <a:lvl5pPr eaLnBrk="0">
              <a:tabLst>
                <a:tab pos="656722" algn="l"/>
                <a:tab pos="1313444" algn="l"/>
                <a:tab pos="1970166" algn="l"/>
              </a:tabLst>
              <a:defRPr>
                <a:solidFill>
                  <a:schemeClr val="tx1"/>
                </a:solidFill>
                <a:latin typeface="Arial" panose="020B0604020202020204" pitchFamily="34" charset="0"/>
                <a:ea typeface="SimSun" panose="02010600030101010101" pitchFamily="2" charset="-122"/>
              </a:defRPr>
            </a:lvl5pPr>
            <a:lvl6pPr marL="2281245" indent="-207386" algn="l" defTabSz="414772" rtl="0" eaLnBrk="0" fontAlgn="base" hangingPunct="0">
              <a:lnSpc>
                <a:spcPct val="93000"/>
              </a:lnSpc>
              <a:spcBef>
                <a:spcPct val="0"/>
              </a:spcBef>
              <a:spcAft>
                <a:spcPct val="0"/>
              </a:spcAft>
              <a:buClr>
                <a:srgbClr val="000000"/>
              </a:buClr>
              <a:buSzPct val="100000"/>
              <a:buFont typeface="Times New Roman" panose="02020603050405020304" pitchFamily="18" charset="0"/>
              <a:tabLst>
                <a:tab pos="656722" algn="l"/>
                <a:tab pos="1313444" algn="l"/>
                <a:tab pos="1970166" algn="l"/>
              </a:tabLst>
              <a:defRPr>
                <a:solidFill>
                  <a:schemeClr val="tx1"/>
                </a:solidFill>
                <a:latin typeface="Arial" panose="020B0604020202020204" pitchFamily="34" charset="0"/>
                <a:ea typeface="SimSun" panose="02010600030101010101" pitchFamily="2" charset="-122"/>
              </a:defRPr>
            </a:lvl6pPr>
            <a:lvl7pPr marL="2696017" indent="-207386" algn="l" defTabSz="414772" rtl="0" eaLnBrk="0" fontAlgn="base" hangingPunct="0">
              <a:lnSpc>
                <a:spcPct val="93000"/>
              </a:lnSpc>
              <a:spcBef>
                <a:spcPct val="0"/>
              </a:spcBef>
              <a:spcAft>
                <a:spcPct val="0"/>
              </a:spcAft>
              <a:buClr>
                <a:srgbClr val="000000"/>
              </a:buClr>
              <a:buSzPct val="100000"/>
              <a:buFont typeface="Times New Roman" panose="02020603050405020304" pitchFamily="18" charset="0"/>
              <a:tabLst>
                <a:tab pos="656722" algn="l"/>
                <a:tab pos="1313444" algn="l"/>
                <a:tab pos="1970166" algn="l"/>
              </a:tabLst>
              <a:defRPr>
                <a:solidFill>
                  <a:schemeClr val="tx1"/>
                </a:solidFill>
                <a:latin typeface="Arial" panose="020B0604020202020204" pitchFamily="34" charset="0"/>
                <a:ea typeface="SimSun" panose="02010600030101010101" pitchFamily="2" charset="-122"/>
              </a:defRPr>
            </a:lvl7pPr>
            <a:lvl8pPr marL="3110789" indent="-207386" algn="l" defTabSz="414772" rtl="0" eaLnBrk="0" fontAlgn="base" hangingPunct="0">
              <a:lnSpc>
                <a:spcPct val="93000"/>
              </a:lnSpc>
              <a:spcBef>
                <a:spcPct val="0"/>
              </a:spcBef>
              <a:spcAft>
                <a:spcPct val="0"/>
              </a:spcAft>
              <a:buClr>
                <a:srgbClr val="000000"/>
              </a:buClr>
              <a:buSzPct val="100000"/>
              <a:buFont typeface="Times New Roman" panose="02020603050405020304" pitchFamily="18" charset="0"/>
              <a:tabLst>
                <a:tab pos="656722" algn="l"/>
                <a:tab pos="1313444" algn="l"/>
                <a:tab pos="1970166" algn="l"/>
              </a:tabLst>
              <a:defRPr>
                <a:solidFill>
                  <a:schemeClr val="tx1"/>
                </a:solidFill>
                <a:latin typeface="Arial" panose="020B0604020202020204" pitchFamily="34" charset="0"/>
                <a:ea typeface="SimSun" panose="02010600030101010101" pitchFamily="2" charset="-122"/>
              </a:defRPr>
            </a:lvl8pPr>
            <a:lvl9pPr marL="3525561" indent="-207386" algn="l" defTabSz="414772" rtl="0" eaLnBrk="0" fontAlgn="base" hangingPunct="0">
              <a:lnSpc>
                <a:spcPct val="93000"/>
              </a:lnSpc>
              <a:spcBef>
                <a:spcPct val="0"/>
              </a:spcBef>
              <a:spcAft>
                <a:spcPct val="0"/>
              </a:spcAft>
              <a:buClr>
                <a:srgbClr val="000000"/>
              </a:buClr>
              <a:buSzPct val="100000"/>
              <a:buFont typeface="Times New Roman" panose="02020603050405020304" pitchFamily="18" charset="0"/>
              <a:tabLst>
                <a:tab pos="656722" algn="l"/>
                <a:tab pos="1313444" algn="l"/>
                <a:tab pos="1970166" algn="l"/>
              </a:tabLst>
              <a:defRPr>
                <a:solidFill>
                  <a:schemeClr val="tx1"/>
                </a:solidFill>
                <a:latin typeface="Arial" panose="020B0604020202020204" pitchFamily="34" charset="0"/>
                <a:ea typeface="SimSun" panose="02010600030101010101" pitchFamily="2" charset="-122"/>
              </a:defRPr>
            </a:lvl9pPr>
          </a:lstStyle>
          <a:p>
            <a:pPr algn="r" rtl="0"/>
            <a:fld id="{5433380F-C59D-4675-807B-B49753E7587C}" type="slidenum">
              <a:rPr lang="en-US" altLang="he-IL" smtClean="0"/>
              <a:pPr algn="r" rtl="0"/>
              <a:t>23</a:t>
            </a:fld>
            <a:endParaRPr lang="en-US" altLang="he-IL"/>
          </a:p>
        </p:txBody>
      </p:sp>
      <p:sp>
        <p:nvSpPr>
          <p:cNvPr id="11" name="Text Box 3"/>
          <p:cNvSpPr txBox="1">
            <a:spLocks noChangeArrowheads="1"/>
          </p:cNvSpPr>
          <p:nvPr/>
        </p:nvSpPr>
        <p:spPr bwMode="auto">
          <a:xfrm>
            <a:off x="3158092" y="1611266"/>
            <a:ext cx="5875817" cy="1589927"/>
          </a:xfrm>
          <a:prstGeom prst="rect">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Lst>
        </p:spPr>
        <p:txBody>
          <a:bodyPr lIns="81646" tIns="58426" rIns="81646" bIns="40823"/>
          <a:lstStyle>
            <a:lvl1pPr eaLnBrk="0">
              <a:tabLst>
                <a:tab pos="723900" algn="l"/>
                <a:tab pos="1447800" algn="l"/>
                <a:tab pos="2171700" algn="l"/>
                <a:tab pos="2895600" algn="l"/>
                <a:tab pos="3619500" algn="l"/>
                <a:tab pos="4343400" algn="l"/>
                <a:tab pos="5067300" algn="l"/>
                <a:tab pos="5791200" algn="l"/>
                <a:tab pos="6515100" algn="l"/>
                <a:tab pos="7239000" algn="l"/>
              </a:tabLst>
              <a:defRPr>
                <a:solidFill>
                  <a:schemeClr val="tx1"/>
                </a:solidFill>
                <a:latin typeface="Arial" panose="020B0604020202020204" pitchFamily="34" charset="0"/>
                <a:ea typeface="SimSun" panose="02010600030101010101" pitchFamily="2" charset="-122"/>
              </a:defRPr>
            </a:lvl1pPr>
            <a:lvl2pPr eaLnBrk="0">
              <a:tabLst>
                <a:tab pos="723900" algn="l"/>
                <a:tab pos="1447800" algn="l"/>
                <a:tab pos="2171700" algn="l"/>
                <a:tab pos="2895600" algn="l"/>
                <a:tab pos="3619500" algn="l"/>
                <a:tab pos="4343400" algn="l"/>
                <a:tab pos="5067300" algn="l"/>
                <a:tab pos="5791200" algn="l"/>
                <a:tab pos="6515100" algn="l"/>
                <a:tab pos="7239000" algn="l"/>
              </a:tabLst>
              <a:defRPr>
                <a:solidFill>
                  <a:schemeClr val="tx1"/>
                </a:solidFill>
                <a:latin typeface="Arial" panose="020B0604020202020204" pitchFamily="34" charset="0"/>
                <a:ea typeface="SimSun" panose="02010600030101010101" pitchFamily="2" charset="-122"/>
              </a:defRPr>
            </a:lvl2pPr>
            <a:lvl3pPr eaLnBrk="0">
              <a:tabLst>
                <a:tab pos="723900" algn="l"/>
                <a:tab pos="1447800" algn="l"/>
                <a:tab pos="2171700" algn="l"/>
                <a:tab pos="2895600" algn="l"/>
                <a:tab pos="3619500" algn="l"/>
                <a:tab pos="4343400" algn="l"/>
                <a:tab pos="5067300" algn="l"/>
                <a:tab pos="5791200" algn="l"/>
                <a:tab pos="6515100" algn="l"/>
                <a:tab pos="7239000" algn="l"/>
              </a:tabLst>
              <a:defRPr>
                <a:solidFill>
                  <a:schemeClr val="tx1"/>
                </a:solidFill>
                <a:latin typeface="Arial" panose="020B0604020202020204" pitchFamily="34" charset="0"/>
                <a:ea typeface="SimSun" panose="02010600030101010101" pitchFamily="2" charset="-122"/>
              </a:defRPr>
            </a:lvl3pPr>
            <a:lvl4pPr eaLnBrk="0">
              <a:tabLst>
                <a:tab pos="723900" algn="l"/>
                <a:tab pos="1447800" algn="l"/>
                <a:tab pos="2171700" algn="l"/>
                <a:tab pos="2895600" algn="l"/>
                <a:tab pos="3619500" algn="l"/>
                <a:tab pos="4343400" algn="l"/>
                <a:tab pos="5067300" algn="l"/>
                <a:tab pos="5791200" algn="l"/>
                <a:tab pos="6515100" algn="l"/>
                <a:tab pos="7239000" algn="l"/>
              </a:tabLst>
              <a:defRPr>
                <a:solidFill>
                  <a:schemeClr val="tx1"/>
                </a:solidFill>
                <a:latin typeface="Arial" panose="020B0604020202020204" pitchFamily="34" charset="0"/>
                <a:ea typeface="SimSun" panose="02010600030101010101" pitchFamily="2" charset="-122"/>
              </a:defRPr>
            </a:lvl4pPr>
            <a:lvl5pPr eaLnBrk="0">
              <a:tabLst>
                <a:tab pos="723900" algn="l"/>
                <a:tab pos="1447800" algn="l"/>
                <a:tab pos="2171700" algn="l"/>
                <a:tab pos="2895600" algn="l"/>
                <a:tab pos="3619500" algn="l"/>
                <a:tab pos="4343400" algn="l"/>
                <a:tab pos="5067300" algn="l"/>
                <a:tab pos="5791200" algn="l"/>
                <a:tab pos="6515100" algn="l"/>
                <a:tab pos="7239000" algn="l"/>
              </a:tabLst>
              <a:defRPr>
                <a:solidFill>
                  <a:schemeClr val="tx1"/>
                </a:solidFill>
                <a:latin typeface="Arial" panose="020B0604020202020204" pitchFamily="34" charset="0"/>
                <a:ea typeface="SimSun" panose="02010600030101010101" pitchFamily="2" charset="-122"/>
              </a:defRPr>
            </a:lvl5pPr>
            <a:lvl6pPr marL="2514600" indent="-228600" algn="l" defTabSz="457200" rtl="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chemeClr val="tx1"/>
                </a:solidFill>
                <a:latin typeface="Arial" panose="020B0604020202020204" pitchFamily="34" charset="0"/>
                <a:ea typeface="SimSun" panose="02010600030101010101" pitchFamily="2" charset="-122"/>
              </a:defRPr>
            </a:lvl6pPr>
            <a:lvl7pPr marL="2971800" indent="-228600" algn="l" defTabSz="457200" rtl="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chemeClr val="tx1"/>
                </a:solidFill>
                <a:latin typeface="Arial" panose="020B0604020202020204" pitchFamily="34" charset="0"/>
                <a:ea typeface="SimSun" panose="02010600030101010101" pitchFamily="2" charset="-122"/>
              </a:defRPr>
            </a:lvl7pPr>
            <a:lvl8pPr marL="3429000" indent="-228600" algn="l" defTabSz="457200" rtl="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chemeClr val="tx1"/>
                </a:solidFill>
                <a:latin typeface="Arial" panose="020B0604020202020204" pitchFamily="34" charset="0"/>
                <a:ea typeface="SimSun" panose="02010600030101010101" pitchFamily="2" charset="-122"/>
              </a:defRPr>
            </a:lvl8pPr>
            <a:lvl9pPr marL="3886200" indent="-228600" algn="l" defTabSz="457200" rtl="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chemeClr val="tx1"/>
                </a:solidFill>
                <a:latin typeface="Arial" panose="020B0604020202020204" pitchFamily="34" charset="0"/>
                <a:ea typeface="SimSun" panose="02010600030101010101" pitchFamily="2" charset="-122"/>
              </a:defRPr>
            </a:lvl9pPr>
          </a:lstStyle>
          <a:p>
            <a:pPr algn="l" rtl="0" eaLnBrk="1"/>
            <a:r>
              <a:rPr lang="en-US" altLang="he-IL" sz="2540" b="1" dirty="0">
                <a:solidFill>
                  <a:srgbClr val="000000"/>
                </a:solidFill>
              </a:rPr>
              <a:t>P1: </a:t>
            </a:r>
            <a:r>
              <a:rPr lang="en-US" altLang="he-IL" sz="2540" dirty="0">
                <a:solidFill>
                  <a:srgbClr val="000000"/>
                </a:solidFill>
              </a:rPr>
              <a:t>R </a:t>
            </a:r>
            <a:r>
              <a:rPr lang="en-US" altLang="he-IL" sz="2540" dirty="0">
                <a:solidFill>
                  <a:srgbClr val="0070C0"/>
                </a:solidFill>
              </a:rPr>
              <a:t>X</a:t>
            </a:r>
            <a:r>
              <a:rPr lang="en-US" altLang="he-IL" sz="2540" dirty="0">
                <a:solidFill>
                  <a:srgbClr val="000000"/>
                </a:solidFill>
              </a:rPr>
              <a:t>,7;    R </a:t>
            </a:r>
            <a:r>
              <a:rPr lang="en-US" altLang="he-IL" sz="2540" dirty="0">
                <a:solidFill>
                  <a:srgbClr val="FF0000"/>
                </a:solidFill>
              </a:rPr>
              <a:t>Y</a:t>
            </a:r>
            <a:r>
              <a:rPr lang="en-US" altLang="he-IL" sz="2540" dirty="0">
                <a:solidFill>
                  <a:srgbClr val="000000"/>
                </a:solidFill>
              </a:rPr>
              <a:t>,17;  R </a:t>
            </a:r>
            <a:r>
              <a:rPr lang="en-US" altLang="he-IL" sz="2540" dirty="0">
                <a:solidFill>
                  <a:srgbClr val="0070C0"/>
                </a:solidFill>
              </a:rPr>
              <a:t>X</a:t>
            </a:r>
            <a:r>
              <a:rPr lang="en-US" altLang="he-IL" sz="2540" dirty="0">
                <a:solidFill>
                  <a:srgbClr val="000000"/>
                </a:solidFill>
              </a:rPr>
              <a:t>,13; R </a:t>
            </a:r>
            <a:r>
              <a:rPr lang="en-US" altLang="he-IL" sz="2540" dirty="0">
                <a:solidFill>
                  <a:srgbClr val="FF0000"/>
                </a:solidFill>
              </a:rPr>
              <a:t>Y</a:t>
            </a:r>
            <a:r>
              <a:rPr lang="en-US" altLang="he-IL" sz="2540" dirty="0">
                <a:solidFill>
                  <a:srgbClr val="000000"/>
                </a:solidFill>
              </a:rPr>
              <a:t>,11</a:t>
            </a:r>
          </a:p>
          <a:p>
            <a:pPr algn="l" rtl="0" eaLnBrk="1"/>
            <a:r>
              <a:rPr lang="en-US" altLang="he-IL" sz="2540" b="1" dirty="0">
                <a:solidFill>
                  <a:srgbClr val="000000"/>
                </a:solidFill>
              </a:rPr>
              <a:t>P2:</a:t>
            </a:r>
            <a:r>
              <a:rPr lang="en-US" altLang="he-IL" sz="2540" dirty="0">
                <a:solidFill>
                  <a:srgbClr val="000000"/>
                </a:solidFill>
              </a:rPr>
              <a:t> W </a:t>
            </a:r>
            <a:r>
              <a:rPr lang="en-US" altLang="he-IL" sz="2540" dirty="0">
                <a:solidFill>
                  <a:srgbClr val="0070C0"/>
                </a:solidFill>
              </a:rPr>
              <a:t>X</a:t>
            </a:r>
            <a:r>
              <a:rPr lang="en-US" altLang="he-IL" sz="2540" dirty="0">
                <a:solidFill>
                  <a:srgbClr val="000000"/>
                </a:solidFill>
              </a:rPr>
              <a:t>,7;   W </a:t>
            </a:r>
            <a:r>
              <a:rPr lang="en-US" altLang="he-IL" sz="2540" dirty="0">
                <a:solidFill>
                  <a:srgbClr val="FF0000"/>
                </a:solidFill>
              </a:rPr>
              <a:t>Y</a:t>
            </a:r>
            <a:r>
              <a:rPr lang="en-US" altLang="he-IL" sz="2540" dirty="0">
                <a:solidFill>
                  <a:srgbClr val="000000"/>
                </a:solidFill>
              </a:rPr>
              <a:t>,11;  R </a:t>
            </a:r>
            <a:r>
              <a:rPr lang="en-US" altLang="he-IL" sz="2540" dirty="0">
                <a:solidFill>
                  <a:srgbClr val="0070C0"/>
                </a:solidFill>
              </a:rPr>
              <a:t>X</a:t>
            </a:r>
            <a:r>
              <a:rPr lang="en-US" altLang="he-IL" sz="2540" dirty="0">
                <a:solidFill>
                  <a:srgbClr val="000000"/>
                </a:solidFill>
              </a:rPr>
              <a:t>,7;   R </a:t>
            </a:r>
            <a:r>
              <a:rPr lang="en-US" altLang="he-IL" sz="2540" dirty="0">
                <a:solidFill>
                  <a:srgbClr val="FF0000"/>
                </a:solidFill>
              </a:rPr>
              <a:t>Y</a:t>
            </a:r>
            <a:r>
              <a:rPr lang="en-US" altLang="he-IL" sz="2540" dirty="0">
                <a:solidFill>
                  <a:srgbClr val="000000"/>
                </a:solidFill>
              </a:rPr>
              <a:t>,11</a:t>
            </a:r>
          </a:p>
          <a:p>
            <a:pPr algn="l" rtl="0" eaLnBrk="1"/>
            <a:r>
              <a:rPr lang="en-US" altLang="he-IL" sz="2540" b="1" dirty="0">
                <a:solidFill>
                  <a:srgbClr val="000000"/>
                </a:solidFill>
              </a:rPr>
              <a:t>P3: </a:t>
            </a:r>
            <a:r>
              <a:rPr lang="en-US" altLang="he-IL" sz="2540" dirty="0">
                <a:solidFill>
                  <a:srgbClr val="000000"/>
                </a:solidFill>
              </a:rPr>
              <a:t>W </a:t>
            </a:r>
            <a:r>
              <a:rPr lang="en-US" altLang="he-IL" sz="2540" dirty="0">
                <a:solidFill>
                  <a:srgbClr val="0070C0"/>
                </a:solidFill>
              </a:rPr>
              <a:t>X</a:t>
            </a:r>
            <a:r>
              <a:rPr lang="en-US" altLang="he-IL" sz="2540" dirty="0">
                <a:solidFill>
                  <a:srgbClr val="000000"/>
                </a:solidFill>
              </a:rPr>
              <a:t>,13; W </a:t>
            </a:r>
            <a:r>
              <a:rPr lang="en-US" altLang="he-IL" sz="2540" dirty="0">
                <a:solidFill>
                  <a:srgbClr val="FF0000"/>
                </a:solidFill>
              </a:rPr>
              <a:t>Y</a:t>
            </a:r>
            <a:r>
              <a:rPr lang="en-US" altLang="he-IL" sz="2540" dirty="0">
                <a:solidFill>
                  <a:srgbClr val="000000"/>
                </a:solidFill>
              </a:rPr>
              <a:t>,17</a:t>
            </a:r>
          </a:p>
          <a:p>
            <a:pPr algn="l" rtl="0" eaLnBrk="1"/>
            <a:r>
              <a:rPr lang="en-US" altLang="he-IL" sz="2540" b="1" dirty="0">
                <a:solidFill>
                  <a:srgbClr val="000000"/>
                </a:solidFill>
              </a:rPr>
              <a:t>P4:</a:t>
            </a:r>
            <a:r>
              <a:rPr lang="en-US" altLang="he-IL" sz="2540" dirty="0">
                <a:solidFill>
                  <a:srgbClr val="000000"/>
                </a:solidFill>
              </a:rPr>
              <a:t> R </a:t>
            </a:r>
            <a:r>
              <a:rPr lang="en-US" altLang="he-IL" sz="2540" dirty="0">
                <a:solidFill>
                  <a:srgbClr val="FF0000"/>
                </a:solidFill>
              </a:rPr>
              <a:t>Y</a:t>
            </a:r>
            <a:r>
              <a:rPr lang="en-US" altLang="he-IL" sz="2540" dirty="0">
                <a:solidFill>
                  <a:srgbClr val="000000"/>
                </a:solidFill>
              </a:rPr>
              <a:t>,11;   R </a:t>
            </a:r>
            <a:r>
              <a:rPr lang="en-US" altLang="he-IL" sz="2540" dirty="0">
                <a:solidFill>
                  <a:srgbClr val="0070C0"/>
                </a:solidFill>
              </a:rPr>
              <a:t>X</a:t>
            </a:r>
            <a:r>
              <a:rPr lang="en-US" altLang="he-IL" sz="2540" dirty="0">
                <a:solidFill>
                  <a:srgbClr val="000000"/>
                </a:solidFill>
              </a:rPr>
              <a:t>,13 </a:t>
            </a:r>
          </a:p>
        </p:txBody>
      </p:sp>
      <p:sp>
        <p:nvSpPr>
          <p:cNvPr id="9" name="TextBox 8"/>
          <p:cNvSpPr txBox="1"/>
          <p:nvPr/>
        </p:nvSpPr>
        <p:spPr>
          <a:xfrm>
            <a:off x="3165745" y="3429000"/>
            <a:ext cx="2019399" cy="762388"/>
          </a:xfrm>
          <a:prstGeom prst="rect">
            <a:avLst/>
          </a:prstGeom>
          <a:noFill/>
        </p:spPr>
        <p:txBody>
          <a:bodyPr wrap="none" rtlCol="1">
            <a:spAutoFit/>
          </a:bodyPr>
          <a:lstStyle/>
          <a:p>
            <a:pPr algn="l" rtl="0"/>
            <a:r>
              <a:rPr lang="en-US" altLang="he-IL" sz="2177" dirty="0"/>
              <a:t>          (P3)</a:t>
            </a:r>
          </a:p>
          <a:p>
            <a:pPr algn="l" rtl="0"/>
            <a:r>
              <a:rPr lang="en-US" altLang="he-IL" sz="2177" dirty="0"/>
              <a:t>W X,13 &lt; W Y,17</a:t>
            </a:r>
            <a:endParaRPr lang="he-IL" sz="2177" dirty="0"/>
          </a:p>
        </p:txBody>
      </p:sp>
      <p:sp>
        <p:nvSpPr>
          <p:cNvPr id="17" name="TextBox 16"/>
          <p:cNvSpPr txBox="1"/>
          <p:nvPr/>
        </p:nvSpPr>
        <p:spPr>
          <a:xfrm>
            <a:off x="5078537" y="3429000"/>
            <a:ext cx="1669862" cy="762388"/>
          </a:xfrm>
          <a:prstGeom prst="rect">
            <a:avLst/>
          </a:prstGeom>
          <a:noFill/>
        </p:spPr>
        <p:txBody>
          <a:bodyPr wrap="square" rtlCol="1">
            <a:spAutoFit/>
          </a:bodyPr>
          <a:lstStyle/>
          <a:p>
            <a:pPr algn="l" rtl="0"/>
            <a:r>
              <a:rPr lang="en-US" altLang="he-IL" sz="2177" dirty="0"/>
              <a:t>(1)</a:t>
            </a:r>
          </a:p>
          <a:p>
            <a:pPr algn="l" rtl="0"/>
            <a:r>
              <a:rPr lang="en-US" altLang="he-IL" sz="2177" dirty="0"/>
              <a:t>&lt; W Y,11</a:t>
            </a:r>
            <a:endParaRPr lang="he-IL" sz="2177" dirty="0"/>
          </a:p>
        </p:txBody>
      </p:sp>
      <p:sp>
        <p:nvSpPr>
          <p:cNvPr id="18" name="TextBox 17"/>
          <p:cNvSpPr txBox="1"/>
          <p:nvPr/>
        </p:nvSpPr>
        <p:spPr>
          <a:xfrm>
            <a:off x="6261024" y="3429000"/>
            <a:ext cx="1669862" cy="762388"/>
          </a:xfrm>
          <a:prstGeom prst="rect">
            <a:avLst/>
          </a:prstGeom>
          <a:noFill/>
        </p:spPr>
        <p:txBody>
          <a:bodyPr wrap="square" rtlCol="1">
            <a:spAutoFit/>
          </a:bodyPr>
          <a:lstStyle/>
          <a:p>
            <a:pPr algn="l" rtl="0"/>
            <a:r>
              <a:rPr lang="en-US" altLang="he-IL" sz="2177" dirty="0"/>
              <a:t>(P2)</a:t>
            </a:r>
          </a:p>
          <a:p>
            <a:pPr algn="l" rtl="0"/>
            <a:r>
              <a:rPr lang="en-US" altLang="he-IL" sz="2177" dirty="0"/>
              <a:t>&lt; R X,7</a:t>
            </a:r>
            <a:endParaRPr lang="he-IL" sz="2177" dirty="0"/>
          </a:p>
        </p:txBody>
      </p:sp>
      <p:sp>
        <p:nvSpPr>
          <p:cNvPr id="19" name="TextBox 18"/>
          <p:cNvSpPr txBox="1"/>
          <p:nvPr/>
        </p:nvSpPr>
        <p:spPr>
          <a:xfrm>
            <a:off x="7336904" y="3420838"/>
            <a:ext cx="1669862" cy="762388"/>
          </a:xfrm>
          <a:prstGeom prst="rect">
            <a:avLst/>
          </a:prstGeom>
          <a:noFill/>
        </p:spPr>
        <p:txBody>
          <a:bodyPr wrap="square" rtlCol="1">
            <a:spAutoFit/>
          </a:bodyPr>
          <a:lstStyle/>
          <a:p>
            <a:pPr algn="l" rtl="0"/>
            <a:r>
              <a:rPr lang="en-US" altLang="he-IL" sz="2177" dirty="0"/>
              <a:t>(2)</a:t>
            </a:r>
          </a:p>
          <a:p>
            <a:pPr algn="l" rtl="0"/>
            <a:r>
              <a:rPr lang="en-US" altLang="he-IL" sz="2177" dirty="0"/>
              <a:t>&lt; W X,13</a:t>
            </a:r>
            <a:endParaRPr lang="he-IL" sz="2177" dirty="0"/>
          </a:p>
        </p:txBody>
      </p:sp>
      <p:sp>
        <p:nvSpPr>
          <p:cNvPr id="15" name="TextBox 14"/>
          <p:cNvSpPr txBox="1"/>
          <p:nvPr/>
        </p:nvSpPr>
        <p:spPr>
          <a:xfrm>
            <a:off x="2152237" y="4447334"/>
            <a:ext cx="7887527" cy="371512"/>
          </a:xfrm>
          <a:prstGeom prst="rect">
            <a:avLst/>
          </a:prstGeom>
          <a:noFill/>
        </p:spPr>
        <p:txBody>
          <a:bodyPr wrap="square" rtlCol="1">
            <a:spAutoFit/>
          </a:bodyPr>
          <a:lstStyle/>
          <a:p>
            <a:pPr algn="l" rtl="0"/>
            <a:r>
              <a:rPr lang="en-US" altLang="he-IL" sz="1814" dirty="0"/>
              <a:t>(1) </a:t>
            </a:r>
            <a:r>
              <a:rPr lang="en-US" altLang="he-IL" sz="1814" b="1" dirty="0"/>
              <a:t>According to P1: </a:t>
            </a:r>
            <a:r>
              <a:rPr lang="en-US" altLang="he-IL" sz="1814" dirty="0"/>
              <a:t>R Y,17 &lt; R Y,11 (P1 Order)</a:t>
            </a:r>
          </a:p>
        </p:txBody>
      </p:sp>
      <p:sp>
        <p:nvSpPr>
          <p:cNvPr id="25" name="TextBox 24"/>
          <p:cNvSpPr txBox="1"/>
          <p:nvPr/>
        </p:nvSpPr>
        <p:spPr>
          <a:xfrm>
            <a:off x="2152237" y="5032656"/>
            <a:ext cx="7887527" cy="371512"/>
          </a:xfrm>
          <a:prstGeom prst="rect">
            <a:avLst/>
          </a:prstGeom>
          <a:noFill/>
        </p:spPr>
        <p:txBody>
          <a:bodyPr wrap="square" rtlCol="1">
            <a:spAutoFit/>
          </a:bodyPr>
          <a:lstStyle/>
          <a:p>
            <a:pPr algn="l" rtl="0"/>
            <a:r>
              <a:rPr lang="en-US" altLang="he-IL" sz="1814" dirty="0"/>
              <a:t>(2) </a:t>
            </a:r>
            <a:r>
              <a:rPr lang="en-US" altLang="he-IL" sz="1814" b="1" dirty="0"/>
              <a:t>According to P1: </a:t>
            </a:r>
            <a:r>
              <a:rPr lang="en-US" altLang="he-IL" sz="1814" dirty="0"/>
              <a:t>R X,7 &lt; R X,13 (P1 Order)</a:t>
            </a:r>
          </a:p>
        </p:txBody>
      </p:sp>
      <p:sp>
        <p:nvSpPr>
          <p:cNvPr id="22" name="TextBox 21"/>
          <p:cNvSpPr txBox="1"/>
          <p:nvPr/>
        </p:nvSpPr>
        <p:spPr>
          <a:xfrm>
            <a:off x="7581068" y="4460151"/>
            <a:ext cx="1969322" cy="371512"/>
          </a:xfrm>
          <a:prstGeom prst="rect">
            <a:avLst/>
          </a:prstGeom>
          <a:noFill/>
        </p:spPr>
        <p:txBody>
          <a:bodyPr wrap="none" rtlCol="1">
            <a:spAutoFit/>
          </a:bodyPr>
          <a:lstStyle/>
          <a:p>
            <a:pPr algn="l" rtl="0"/>
            <a:r>
              <a:rPr lang="en-US" altLang="he-IL" sz="1814" dirty="0"/>
              <a:t>=&gt; W Y,17 &lt; W Y,11</a:t>
            </a:r>
            <a:endParaRPr lang="he-IL" sz="1814" dirty="0"/>
          </a:p>
        </p:txBody>
      </p:sp>
      <p:sp>
        <p:nvSpPr>
          <p:cNvPr id="23" name="Rectangle 22"/>
          <p:cNvSpPr/>
          <p:nvPr/>
        </p:nvSpPr>
        <p:spPr>
          <a:xfrm>
            <a:off x="7585374" y="5032655"/>
            <a:ext cx="1920719" cy="371512"/>
          </a:xfrm>
          <a:prstGeom prst="rect">
            <a:avLst/>
          </a:prstGeom>
        </p:spPr>
        <p:txBody>
          <a:bodyPr wrap="none">
            <a:spAutoFit/>
          </a:bodyPr>
          <a:lstStyle/>
          <a:p>
            <a:pPr algn="l" rtl="0"/>
            <a:r>
              <a:rPr lang="en-US" altLang="he-IL" sz="1814" dirty="0"/>
              <a:t>=&gt; W X,7 &lt; W X,13</a:t>
            </a:r>
            <a:endParaRPr lang="he-IL" sz="1814" dirty="0"/>
          </a:p>
        </p:txBody>
      </p:sp>
      <p:sp>
        <p:nvSpPr>
          <p:cNvPr id="24" name="Rectangle 23"/>
          <p:cNvSpPr/>
          <p:nvPr/>
        </p:nvSpPr>
        <p:spPr>
          <a:xfrm>
            <a:off x="4899262" y="5518946"/>
            <a:ext cx="4268221" cy="371512"/>
          </a:xfrm>
          <a:prstGeom prst="rect">
            <a:avLst/>
          </a:prstGeom>
        </p:spPr>
        <p:txBody>
          <a:bodyPr wrap="none">
            <a:spAutoFit/>
          </a:bodyPr>
          <a:lstStyle/>
          <a:p>
            <a:pPr algn="l" rtl="0"/>
            <a:r>
              <a:rPr lang="en-US" altLang="he-IL" sz="1814" dirty="0"/>
              <a:t>=&gt; W X,7 &lt; R X,7 &lt; W X,13 (no other writes)</a:t>
            </a:r>
          </a:p>
        </p:txBody>
      </p:sp>
      <p:sp>
        <p:nvSpPr>
          <p:cNvPr id="47" name="Rectangle 46"/>
          <p:cNvSpPr/>
          <p:nvPr/>
        </p:nvSpPr>
        <p:spPr>
          <a:xfrm>
            <a:off x="3820718" y="2345647"/>
            <a:ext cx="2275282" cy="392080"/>
          </a:xfrm>
          <a:prstGeom prst="rect">
            <a:avLst/>
          </a:prstGeom>
          <a:solidFill>
            <a:srgbClr val="FF0000">
              <a:alpha val="14902"/>
            </a:srgbClr>
          </a:solidFill>
          <a:ln w="76200">
            <a:solidFill>
              <a:srgbClr val="FF0000">
                <a:alpha val="50196"/>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0"/>
            <a:endParaRPr lang="he-IL" sz="1633"/>
          </a:p>
        </p:txBody>
      </p:sp>
      <p:grpSp>
        <p:nvGrpSpPr>
          <p:cNvPr id="26" name="Group 25"/>
          <p:cNvGrpSpPr/>
          <p:nvPr/>
        </p:nvGrpSpPr>
        <p:grpSpPr>
          <a:xfrm>
            <a:off x="3104055" y="3412831"/>
            <a:ext cx="5292857" cy="837534"/>
            <a:chOff x="1742246" y="3762014"/>
            <a:chExt cx="5834395" cy="923226"/>
          </a:xfrm>
        </p:grpSpPr>
        <p:sp>
          <p:nvSpPr>
            <p:cNvPr id="48" name="Lightning Bolt 47"/>
            <p:cNvSpPr/>
            <p:nvPr/>
          </p:nvSpPr>
          <p:spPr bwMode="auto">
            <a:xfrm>
              <a:off x="1742246" y="3770840"/>
              <a:ext cx="914400" cy="914400"/>
            </a:xfrm>
            <a:prstGeom prst="lightningBolt">
              <a:avLst/>
            </a:prstGeom>
            <a:solidFill>
              <a:srgbClr val="FFFF00">
                <a:alpha val="50000"/>
              </a:srgbClr>
            </a:solidFill>
            <a:ln w="9525" cap="flat" cmpd="sng" algn="ctr">
              <a:solidFill>
                <a:schemeClr val="tx1"/>
              </a:solidFill>
              <a:prstDash val="solid"/>
              <a:round/>
              <a:headEnd type="none" w="med" len="med"/>
              <a:tailEnd type="none" w="med" len="med"/>
            </a:ln>
            <a:effectLst/>
          </p:spPr>
          <p:txBody>
            <a:bodyPr vert="horz" wrap="square" lIns="82953" tIns="41476" rIns="82953" bIns="41476" numCol="1" rtlCol="1" anchor="t" anchorCtr="0" compatLnSpc="1">
              <a:prstTxWarp prst="textNoShape">
                <a:avLst/>
              </a:prstTxWarp>
            </a:bodyPr>
            <a:lstStyle/>
            <a:p>
              <a:pPr algn="l" defTabSz="414772" rtl="0" fontAlgn="base" hangingPunct="0">
                <a:lnSpc>
                  <a:spcPct val="93000"/>
                </a:lnSpc>
                <a:spcBef>
                  <a:spcPct val="0"/>
                </a:spcBef>
                <a:spcAft>
                  <a:spcPct val="0"/>
                </a:spcAft>
                <a:buClr>
                  <a:srgbClr val="000000"/>
                </a:buClr>
                <a:buSzPct val="100000"/>
              </a:pPr>
              <a:endParaRPr lang="he-IL" sz="1633">
                <a:latin typeface="Arial" charset="0"/>
                <a:ea typeface="SimSun" charset="-122"/>
              </a:endParaRPr>
            </a:p>
          </p:txBody>
        </p:sp>
        <p:sp>
          <p:nvSpPr>
            <p:cNvPr id="49" name="Lightning Bolt 48"/>
            <p:cNvSpPr/>
            <p:nvPr/>
          </p:nvSpPr>
          <p:spPr bwMode="auto">
            <a:xfrm>
              <a:off x="6662241" y="3762014"/>
              <a:ext cx="914400" cy="914400"/>
            </a:xfrm>
            <a:prstGeom prst="lightningBolt">
              <a:avLst/>
            </a:prstGeom>
            <a:solidFill>
              <a:srgbClr val="FFFF00">
                <a:alpha val="50000"/>
              </a:srgbClr>
            </a:solidFill>
            <a:ln w="9525" cap="flat" cmpd="sng" algn="ctr">
              <a:solidFill>
                <a:schemeClr val="tx1"/>
              </a:solidFill>
              <a:prstDash val="solid"/>
              <a:round/>
              <a:headEnd type="none" w="med" len="med"/>
              <a:tailEnd type="none" w="med" len="med"/>
            </a:ln>
            <a:effectLst/>
          </p:spPr>
          <p:txBody>
            <a:bodyPr vert="horz" wrap="square" lIns="82953" tIns="41476" rIns="82953" bIns="41476" numCol="1" rtlCol="1" anchor="t" anchorCtr="0" compatLnSpc="1">
              <a:prstTxWarp prst="textNoShape">
                <a:avLst/>
              </a:prstTxWarp>
            </a:bodyPr>
            <a:lstStyle/>
            <a:p>
              <a:pPr algn="l" defTabSz="414772" rtl="0" fontAlgn="base" hangingPunct="0">
                <a:lnSpc>
                  <a:spcPct val="93000"/>
                </a:lnSpc>
                <a:spcBef>
                  <a:spcPct val="0"/>
                </a:spcBef>
                <a:spcAft>
                  <a:spcPct val="0"/>
                </a:spcAft>
                <a:buClr>
                  <a:srgbClr val="000000"/>
                </a:buClr>
                <a:buSzPct val="100000"/>
              </a:pPr>
              <a:endParaRPr lang="he-IL" sz="1633">
                <a:latin typeface="Arial" charset="0"/>
                <a:ea typeface="SimSun" charset="-122"/>
              </a:endParaRPr>
            </a:p>
          </p:txBody>
        </p:sp>
      </p:grpSp>
      <p:sp>
        <p:nvSpPr>
          <p:cNvPr id="3" name="Freeform 2"/>
          <p:cNvSpPr/>
          <p:nvPr/>
        </p:nvSpPr>
        <p:spPr>
          <a:xfrm>
            <a:off x="5511632" y="1180426"/>
            <a:ext cx="2392866" cy="489704"/>
          </a:xfrm>
          <a:custGeom>
            <a:avLst/>
            <a:gdLst>
              <a:gd name="connsiteX0" fmla="*/ 17584 w 2637692"/>
              <a:gd name="connsiteY0" fmla="*/ 492430 h 539808"/>
              <a:gd name="connsiteX1" fmla="*/ 175846 w 2637692"/>
              <a:gd name="connsiteY1" fmla="*/ 492430 h 539808"/>
              <a:gd name="connsiteX2" fmla="*/ 1283677 w 2637692"/>
              <a:gd name="connsiteY2" fmla="*/ 61 h 539808"/>
              <a:gd name="connsiteX3" fmla="*/ 2637692 w 2637692"/>
              <a:gd name="connsiteY3" fmla="*/ 527599 h 539808"/>
            </a:gdLst>
            <a:ahLst/>
            <a:cxnLst>
              <a:cxn ang="0">
                <a:pos x="connsiteX0" y="connsiteY0"/>
              </a:cxn>
              <a:cxn ang="0">
                <a:pos x="connsiteX1" y="connsiteY1"/>
              </a:cxn>
              <a:cxn ang="0">
                <a:pos x="connsiteX2" y="connsiteY2"/>
              </a:cxn>
              <a:cxn ang="0">
                <a:pos x="connsiteX3" y="connsiteY3"/>
              </a:cxn>
            </a:cxnLst>
            <a:rect l="l" t="t" r="r" b="b"/>
            <a:pathLst>
              <a:path w="2637692" h="539808">
                <a:moveTo>
                  <a:pt x="17584" y="492430"/>
                </a:moveTo>
                <a:cubicBezTo>
                  <a:pt x="-8793" y="533461"/>
                  <a:pt x="-35170" y="574492"/>
                  <a:pt x="175846" y="492430"/>
                </a:cubicBezTo>
                <a:cubicBezTo>
                  <a:pt x="386862" y="410368"/>
                  <a:pt x="873369" y="-5800"/>
                  <a:pt x="1283677" y="61"/>
                </a:cubicBezTo>
                <a:cubicBezTo>
                  <a:pt x="1693985" y="5922"/>
                  <a:pt x="2165838" y="266760"/>
                  <a:pt x="2637692" y="527599"/>
                </a:cubicBezTo>
              </a:path>
            </a:pathLst>
          </a:custGeom>
          <a:ln w="50800">
            <a:solidFill>
              <a:srgbClr val="FF0000"/>
            </a:solidFill>
            <a:tailEnd type="stealth" w="lg" len="med"/>
          </a:ln>
        </p:spPr>
        <p:style>
          <a:lnRef idx="1">
            <a:schemeClr val="accent2"/>
          </a:lnRef>
          <a:fillRef idx="0">
            <a:schemeClr val="accent2"/>
          </a:fillRef>
          <a:effectRef idx="0">
            <a:schemeClr val="accent2"/>
          </a:effectRef>
          <a:fontRef idx="minor">
            <a:schemeClr val="tx1"/>
          </a:fontRef>
        </p:style>
        <p:txBody>
          <a:bodyPr rtlCol="0" anchor="ctr"/>
          <a:lstStyle/>
          <a:p>
            <a:pPr algn="ctr" rtl="0"/>
            <a:endParaRPr lang="en-US" sz="1633"/>
          </a:p>
        </p:txBody>
      </p:sp>
      <p:sp>
        <p:nvSpPr>
          <p:cNvPr id="30" name="Rectangle 29"/>
          <p:cNvSpPr/>
          <p:nvPr/>
        </p:nvSpPr>
        <p:spPr>
          <a:xfrm>
            <a:off x="4958359" y="2018300"/>
            <a:ext cx="1137641" cy="700474"/>
          </a:xfrm>
          <a:prstGeom prst="rect">
            <a:avLst/>
          </a:prstGeom>
          <a:solidFill>
            <a:srgbClr val="FF0000">
              <a:alpha val="14902"/>
            </a:srgbClr>
          </a:solidFill>
          <a:ln w="76200">
            <a:solidFill>
              <a:srgbClr val="FF0000">
                <a:alpha val="50196"/>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0"/>
            <a:endParaRPr lang="he-IL" sz="1633"/>
          </a:p>
        </p:txBody>
      </p:sp>
      <p:sp>
        <p:nvSpPr>
          <p:cNvPr id="31" name="Rectangle 30"/>
          <p:cNvSpPr/>
          <p:nvPr/>
        </p:nvSpPr>
        <p:spPr>
          <a:xfrm>
            <a:off x="4958359" y="2001263"/>
            <a:ext cx="2275282" cy="392080"/>
          </a:xfrm>
          <a:prstGeom prst="rect">
            <a:avLst/>
          </a:prstGeom>
          <a:solidFill>
            <a:srgbClr val="FF0000">
              <a:alpha val="14902"/>
            </a:srgbClr>
          </a:solidFill>
          <a:ln w="76200">
            <a:solidFill>
              <a:srgbClr val="FF0000">
                <a:alpha val="50196"/>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0"/>
            <a:endParaRPr lang="he-IL" sz="1633"/>
          </a:p>
        </p:txBody>
      </p:sp>
      <p:sp>
        <p:nvSpPr>
          <p:cNvPr id="32" name="Freeform 31"/>
          <p:cNvSpPr/>
          <p:nvPr/>
        </p:nvSpPr>
        <p:spPr>
          <a:xfrm>
            <a:off x="4291877" y="1138037"/>
            <a:ext cx="2392866" cy="489704"/>
          </a:xfrm>
          <a:custGeom>
            <a:avLst/>
            <a:gdLst>
              <a:gd name="connsiteX0" fmla="*/ 17584 w 2637692"/>
              <a:gd name="connsiteY0" fmla="*/ 492430 h 539808"/>
              <a:gd name="connsiteX1" fmla="*/ 175846 w 2637692"/>
              <a:gd name="connsiteY1" fmla="*/ 492430 h 539808"/>
              <a:gd name="connsiteX2" fmla="*/ 1283677 w 2637692"/>
              <a:gd name="connsiteY2" fmla="*/ 61 h 539808"/>
              <a:gd name="connsiteX3" fmla="*/ 2637692 w 2637692"/>
              <a:gd name="connsiteY3" fmla="*/ 527599 h 539808"/>
            </a:gdLst>
            <a:ahLst/>
            <a:cxnLst>
              <a:cxn ang="0">
                <a:pos x="connsiteX0" y="connsiteY0"/>
              </a:cxn>
              <a:cxn ang="0">
                <a:pos x="connsiteX1" y="connsiteY1"/>
              </a:cxn>
              <a:cxn ang="0">
                <a:pos x="connsiteX2" y="connsiteY2"/>
              </a:cxn>
              <a:cxn ang="0">
                <a:pos x="connsiteX3" y="connsiteY3"/>
              </a:cxn>
            </a:cxnLst>
            <a:rect l="l" t="t" r="r" b="b"/>
            <a:pathLst>
              <a:path w="2637692" h="539808">
                <a:moveTo>
                  <a:pt x="17584" y="492430"/>
                </a:moveTo>
                <a:cubicBezTo>
                  <a:pt x="-8793" y="533461"/>
                  <a:pt x="-35170" y="574492"/>
                  <a:pt x="175846" y="492430"/>
                </a:cubicBezTo>
                <a:cubicBezTo>
                  <a:pt x="386862" y="410368"/>
                  <a:pt x="873369" y="-5800"/>
                  <a:pt x="1283677" y="61"/>
                </a:cubicBezTo>
                <a:cubicBezTo>
                  <a:pt x="1693985" y="5922"/>
                  <a:pt x="2165838" y="266760"/>
                  <a:pt x="2637692" y="527599"/>
                </a:cubicBezTo>
              </a:path>
            </a:pathLst>
          </a:custGeom>
          <a:ln w="50800">
            <a:solidFill>
              <a:srgbClr val="FFC000"/>
            </a:solidFill>
            <a:tailEnd type="stealth" w="lg" len="med"/>
          </a:ln>
        </p:spPr>
        <p:style>
          <a:lnRef idx="1">
            <a:schemeClr val="accent2"/>
          </a:lnRef>
          <a:fillRef idx="0">
            <a:schemeClr val="accent2"/>
          </a:fillRef>
          <a:effectRef idx="0">
            <a:schemeClr val="accent2"/>
          </a:effectRef>
          <a:fontRef idx="minor">
            <a:schemeClr val="tx1"/>
          </a:fontRef>
        </p:style>
        <p:txBody>
          <a:bodyPr rtlCol="0" anchor="ctr"/>
          <a:lstStyle/>
          <a:p>
            <a:pPr algn="ctr" rtl="0"/>
            <a:endParaRPr lang="en-US" sz="1633"/>
          </a:p>
        </p:txBody>
      </p:sp>
      <p:sp>
        <p:nvSpPr>
          <p:cNvPr id="33" name="Rectangle 32"/>
          <p:cNvSpPr/>
          <p:nvPr/>
        </p:nvSpPr>
        <p:spPr>
          <a:xfrm>
            <a:off x="3820718" y="1972393"/>
            <a:ext cx="1137641" cy="765334"/>
          </a:xfrm>
          <a:prstGeom prst="rect">
            <a:avLst/>
          </a:prstGeom>
          <a:solidFill>
            <a:srgbClr val="FFC000">
              <a:alpha val="14902"/>
            </a:srgbClr>
          </a:solidFill>
          <a:ln w="76200">
            <a:solidFill>
              <a:srgbClr val="FFC000">
                <a:alpha val="50196"/>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0"/>
            <a:endParaRPr lang="he-IL" sz="1633"/>
          </a:p>
        </p:txBody>
      </p:sp>
      <p:cxnSp>
        <p:nvCxnSpPr>
          <p:cNvPr id="5" name="Straight Arrow Connector 4"/>
          <p:cNvCxnSpPr/>
          <p:nvPr/>
        </p:nvCxnSpPr>
        <p:spPr>
          <a:xfrm flipH="1">
            <a:off x="4958359" y="2345647"/>
            <a:ext cx="1302665" cy="47696"/>
          </a:xfrm>
          <a:prstGeom prst="straightConnector1">
            <a:avLst/>
          </a:prstGeom>
          <a:ln w="76200">
            <a:tailEnd type="triangle"/>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55756202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0" presetClass="entr" presetSubtype="0"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22"/>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17"/>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30"/>
                                        </p:tgtEl>
                                        <p:attrNameLst>
                                          <p:attrName>style.visibility</p:attrName>
                                        </p:attrNameLst>
                                      </p:cBhvr>
                                      <p:to>
                                        <p:strVal val="visible"/>
                                      </p:to>
                                    </p:set>
                                  </p:childTnLst>
                                </p:cTn>
                              </p:par>
                              <p:par>
                                <p:cTn id="24" presetID="1" presetClass="exit" presetSubtype="0" fill="hold" grpId="1" nodeType="withEffect">
                                  <p:stCondLst>
                                    <p:cond delay="0"/>
                                  </p:stCondLst>
                                  <p:childTnLst>
                                    <p:set>
                                      <p:cBhvr>
                                        <p:cTn id="25" dur="1" fill="hold">
                                          <p:stCondLst>
                                            <p:cond delay="0"/>
                                          </p:stCondLst>
                                        </p:cTn>
                                        <p:tgtEl>
                                          <p:spTgt spid="47"/>
                                        </p:tgtEl>
                                        <p:attrNameLst>
                                          <p:attrName>style.visibility</p:attrName>
                                        </p:attrNameLst>
                                      </p:cBhvr>
                                      <p:to>
                                        <p:strVal val="hidden"/>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18"/>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31"/>
                                        </p:tgtEl>
                                        <p:attrNameLst>
                                          <p:attrName>style.visibility</p:attrName>
                                        </p:attrNameLst>
                                      </p:cBhvr>
                                      <p:to>
                                        <p:strVal val="visible"/>
                                      </p:to>
                                    </p:set>
                                  </p:childTnLst>
                                </p:cTn>
                              </p:par>
                              <p:par>
                                <p:cTn id="32" presetID="1" presetClass="exit" presetSubtype="0" fill="hold" grpId="1" nodeType="withEffect">
                                  <p:stCondLst>
                                    <p:cond delay="0"/>
                                  </p:stCondLst>
                                  <p:childTnLst>
                                    <p:set>
                                      <p:cBhvr>
                                        <p:cTn id="33" dur="1" fill="hold">
                                          <p:stCondLst>
                                            <p:cond delay="0"/>
                                          </p:stCondLst>
                                        </p:cTn>
                                        <p:tgtEl>
                                          <p:spTgt spid="30"/>
                                        </p:tgtEl>
                                        <p:attrNameLst>
                                          <p:attrName>style.visibility</p:attrName>
                                        </p:attrNameLst>
                                      </p:cBhvr>
                                      <p:to>
                                        <p:strVal val="hidden"/>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25"/>
                                        </p:tgtEl>
                                        <p:attrNameLst>
                                          <p:attrName>style.visibility</p:attrName>
                                        </p:attrNameLst>
                                      </p:cBhvr>
                                      <p:to>
                                        <p:strVal val="visible"/>
                                      </p:to>
                                    </p:set>
                                  </p:childTnLst>
                                </p:cTn>
                              </p:par>
                              <p:par>
                                <p:cTn id="38" presetID="10" presetClass="entr" presetSubtype="0" fill="hold" grpId="0" nodeType="withEffect">
                                  <p:stCondLst>
                                    <p:cond delay="0"/>
                                  </p:stCondLst>
                                  <p:childTnLst>
                                    <p:set>
                                      <p:cBhvr>
                                        <p:cTn id="39" dur="1" fill="hold">
                                          <p:stCondLst>
                                            <p:cond delay="0"/>
                                          </p:stCondLst>
                                        </p:cTn>
                                        <p:tgtEl>
                                          <p:spTgt spid="32"/>
                                        </p:tgtEl>
                                        <p:attrNameLst>
                                          <p:attrName>style.visibility</p:attrName>
                                        </p:attrNameLst>
                                      </p:cBhvr>
                                      <p:to>
                                        <p:strVal val="visible"/>
                                      </p:to>
                                    </p:set>
                                    <p:animEffect transition="in" filter="fade">
                                      <p:cBhvr>
                                        <p:cTn id="40" dur="500"/>
                                        <p:tgtEl>
                                          <p:spTgt spid="32"/>
                                        </p:tgtEl>
                                      </p:cBhvr>
                                    </p:animEffect>
                                  </p:childTnLst>
                                </p:cTn>
                              </p:par>
                              <p:par>
                                <p:cTn id="41" presetID="1" presetClass="exit" presetSubtype="0" fill="hold" grpId="1" nodeType="withEffect">
                                  <p:stCondLst>
                                    <p:cond delay="0"/>
                                  </p:stCondLst>
                                  <p:childTnLst>
                                    <p:set>
                                      <p:cBhvr>
                                        <p:cTn id="42" dur="1" fill="hold">
                                          <p:stCondLst>
                                            <p:cond delay="0"/>
                                          </p:stCondLst>
                                        </p:cTn>
                                        <p:tgtEl>
                                          <p:spTgt spid="31"/>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3"/>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3"/>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24"/>
                                        </p:tgtEl>
                                        <p:attrNameLst>
                                          <p:attrName>style.visibility</p:attrName>
                                        </p:attrNameLst>
                                      </p:cBhvr>
                                      <p:to>
                                        <p:strVal val="visible"/>
                                      </p:to>
                                    </p:set>
                                  </p:childTnLst>
                                </p:cTn>
                              </p:par>
                              <p:par>
                                <p:cTn id="53" presetID="10" presetClass="entr" presetSubtype="0" fill="hold" nodeType="withEffect">
                                  <p:stCondLst>
                                    <p:cond delay="0"/>
                                  </p:stCondLst>
                                  <p:childTnLst>
                                    <p:set>
                                      <p:cBhvr>
                                        <p:cTn id="54" dur="1" fill="hold">
                                          <p:stCondLst>
                                            <p:cond delay="0"/>
                                          </p:stCondLst>
                                        </p:cTn>
                                        <p:tgtEl>
                                          <p:spTgt spid="5"/>
                                        </p:tgtEl>
                                        <p:attrNameLst>
                                          <p:attrName>style.visibility</p:attrName>
                                        </p:attrNameLst>
                                      </p:cBhvr>
                                      <p:to>
                                        <p:strVal val="visible"/>
                                      </p:to>
                                    </p:set>
                                    <p:animEffect transition="in" filter="fade">
                                      <p:cBhvr>
                                        <p:cTn id="55" dur="500"/>
                                        <p:tgtEl>
                                          <p:spTgt spid="5"/>
                                        </p:tgtEl>
                                      </p:cBhvr>
                                    </p:animEffect>
                                  </p:childTnLst>
                                </p:cTn>
                              </p:par>
                              <p:par>
                                <p:cTn id="56" presetID="1" presetClass="entr" presetSubtype="0" fill="hold" grpId="0" nodeType="withEffect">
                                  <p:stCondLst>
                                    <p:cond delay="0"/>
                                  </p:stCondLst>
                                  <p:childTnLst>
                                    <p:set>
                                      <p:cBhvr>
                                        <p:cTn id="57" dur="1" fill="hold">
                                          <p:stCondLst>
                                            <p:cond delay="0"/>
                                          </p:stCondLst>
                                        </p:cTn>
                                        <p:tgtEl>
                                          <p:spTgt spid="19"/>
                                        </p:tgtEl>
                                        <p:attrNameLst>
                                          <p:attrName>style.visibility</p:attrName>
                                        </p:attrNameLst>
                                      </p:cBhvr>
                                      <p:to>
                                        <p:strVal val="visible"/>
                                      </p:to>
                                    </p:set>
                                  </p:childTnLst>
                                </p:cTn>
                              </p:par>
                              <p:par>
                                <p:cTn id="58" presetID="1" presetClass="emph" presetSubtype="2" fill="hold" nodeType="withEffect">
                                  <p:stCondLst>
                                    <p:cond delay="0"/>
                                  </p:stCondLst>
                                  <p:childTnLst>
                                    <p:animClr clrSpc="rgb" dir="cw">
                                      <p:cBhvr>
                                        <p:cTn id="59" dur="2000" fill="hold"/>
                                        <p:tgtEl>
                                          <p:spTgt spid="33"/>
                                        </p:tgtEl>
                                        <p:attrNameLst>
                                          <p:attrName>fillcolor</p:attrName>
                                        </p:attrNameLst>
                                      </p:cBhvr>
                                      <p:to>
                                        <a:srgbClr val="1FFF2A"/>
                                      </p:to>
                                    </p:animClr>
                                    <p:set>
                                      <p:cBhvr>
                                        <p:cTn id="60" dur="2000" fill="hold"/>
                                        <p:tgtEl>
                                          <p:spTgt spid="33"/>
                                        </p:tgtEl>
                                        <p:attrNameLst>
                                          <p:attrName>fill.type</p:attrName>
                                        </p:attrNameLst>
                                      </p:cBhvr>
                                      <p:to>
                                        <p:strVal val="solid"/>
                                      </p:to>
                                    </p:set>
                                    <p:set>
                                      <p:cBhvr>
                                        <p:cTn id="61" dur="2000" fill="hold"/>
                                        <p:tgtEl>
                                          <p:spTgt spid="33"/>
                                        </p:tgtEl>
                                        <p:attrNameLst>
                                          <p:attrName>fill.on</p:attrName>
                                        </p:attrNameLst>
                                      </p:cBhvr>
                                      <p:to>
                                        <p:strVal val="true"/>
                                      </p:to>
                                    </p:set>
                                  </p:childTnLst>
                                </p:cTn>
                              </p:par>
                              <p:par>
                                <p:cTn id="62" presetID="7" presetClass="emph" presetSubtype="2" fill="hold" nodeType="withEffect">
                                  <p:stCondLst>
                                    <p:cond delay="0"/>
                                  </p:stCondLst>
                                  <p:childTnLst>
                                    <p:animClr clrSpc="rgb" dir="cw">
                                      <p:cBhvr>
                                        <p:cTn id="63" dur="2000" fill="hold"/>
                                        <p:tgtEl>
                                          <p:spTgt spid="33"/>
                                        </p:tgtEl>
                                        <p:attrNameLst>
                                          <p:attrName>stroke.color</p:attrName>
                                        </p:attrNameLst>
                                      </p:cBhvr>
                                      <p:to>
                                        <a:srgbClr val="1FFF2A"/>
                                      </p:to>
                                    </p:animClr>
                                    <p:set>
                                      <p:cBhvr>
                                        <p:cTn id="64" dur="2000" fill="hold"/>
                                        <p:tgtEl>
                                          <p:spTgt spid="33"/>
                                        </p:tgtEl>
                                        <p:attrNameLst>
                                          <p:attrName>stroke.on</p:attrName>
                                        </p:attrNameLst>
                                      </p:cBhvr>
                                      <p:to>
                                        <p:strVal val="tru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26"/>
                                        </p:tgtEl>
                                        <p:attrNameLst>
                                          <p:attrName>style.visibility</p:attrName>
                                        </p:attrNameLst>
                                      </p:cBhvr>
                                      <p:to>
                                        <p:strVal val="visible"/>
                                      </p:to>
                                    </p:set>
                                  </p:childTnLst>
                                </p:cTn>
                              </p:par>
                              <p:par>
                                <p:cTn id="69" presetID="1" presetClass="exit" presetSubtype="0" fill="hold" grpId="1" nodeType="withEffect">
                                  <p:stCondLst>
                                    <p:cond delay="0"/>
                                  </p:stCondLst>
                                  <p:childTnLst>
                                    <p:set>
                                      <p:cBhvr>
                                        <p:cTn id="70" dur="1" fill="hold">
                                          <p:stCondLst>
                                            <p:cond delay="0"/>
                                          </p:stCondLst>
                                        </p:cTn>
                                        <p:tgtEl>
                                          <p:spTgt spid="3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7" grpId="0"/>
      <p:bldP spid="18" grpId="0"/>
      <p:bldP spid="19" grpId="0"/>
      <p:bldP spid="15" grpId="0"/>
      <p:bldP spid="25" grpId="0"/>
      <p:bldP spid="22" grpId="0"/>
      <p:bldP spid="23" grpId="0"/>
      <p:bldP spid="24" grpId="0"/>
      <p:bldP spid="47" grpId="0" animBg="1"/>
      <p:bldP spid="47" grpId="1" animBg="1"/>
      <p:bldP spid="3" grpId="0" animBg="1"/>
      <p:bldP spid="30" grpId="0" animBg="1"/>
      <p:bldP spid="30" grpId="1" animBg="1"/>
      <p:bldP spid="31" grpId="0" animBg="1"/>
      <p:bldP spid="31" grpId="1" animBg="1"/>
      <p:bldP spid="32" grpId="0" animBg="1"/>
      <p:bldP spid="33" grpId="0" animBg="1"/>
      <p:bldP spid="33" grpId="1"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1"/>
          <p:cNvSpPr>
            <a:spLocks noGrp="1" noChangeArrowheads="1"/>
          </p:cNvSpPr>
          <p:nvPr>
            <p:ph type="title"/>
          </p:nvPr>
        </p:nvSpPr>
        <p:spPr/>
        <p:txBody>
          <a:bodyPr/>
          <a:lstStyle/>
          <a:p>
            <a:pPr algn="l" rtl="0"/>
            <a:r>
              <a:rPr lang="en-US" altLang="he-IL" dirty="0"/>
              <a:t>Exam Question 3 (1) </a:t>
            </a:r>
          </a:p>
        </p:txBody>
      </p:sp>
      <p:sp>
        <p:nvSpPr>
          <p:cNvPr id="11268" name="Rectangle 2"/>
          <p:cNvSpPr>
            <a:spLocks noGrp="1" noChangeArrowheads="1"/>
          </p:cNvSpPr>
          <p:nvPr>
            <p:ph idx="1"/>
          </p:nvPr>
        </p:nvSpPr>
        <p:spPr/>
        <p:txBody>
          <a:bodyPr/>
          <a:lstStyle/>
          <a:p>
            <a:pPr algn="l" rtl="0"/>
            <a:r>
              <a:rPr lang="en-US" altLang="he-IL" dirty="0"/>
              <a:t>Given the following execution of a program with 4 threads:</a:t>
            </a:r>
          </a:p>
          <a:p>
            <a:pPr algn="l" rtl="0"/>
            <a:r>
              <a:rPr lang="en-US" altLang="he-IL" dirty="0"/>
              <a:t>Is the execution </a:t>
            </a:r>
            <a:r>
              <a:rPr lang="en-US" altLang="he-IL" sz="2177" b="1" dirty="0"/>
              <a:t>causally consistent</a:t>
            </a:r>
            <a:r>
              <a:rPr lang="en-US" altLang="he-IL" dirty="0"/>
              <a:t>?</a:t>
            </a:r>
          </a:p>
          <a:p>
            <a:pPr algn="l" rtl="0"/>
            <a:r>
              <a:rPr lang="en-US" altLang="he-IL" dirty="0"/>
              <a:t>If no explain, if yes give an execution order for </a:t>
            </a:r>
            <a:r>
              <a:rPr lang="en-US" altLang="he-IL" dirty="0">
                <a:solidFill>
                  <a:srgbClr val="0070C0"/>
                </a:solidFill>
              </a:rPr>
              <a:t>X</a:t>
            </a:r>
            <a:r>
              <a:rPr lang="en-US" altLang="he-IL" dirty="0"/>
              <a:t> and </a:t>
            </a:r>
            <a:r>
              <a:rPr lang="en-US" altLang="he-IL" dirty="0">
                <a:solidFill>
                  <a:srgbClr val="FF0000"/>
                </a:solidFill>
              </a:rPr>
              <a:t>Y</a:t>
            </a:r>
            <a:r>
              <a:rPr lang="en-US" altLang="he-IL" dirty="0"/>
              <a:t> writes.</a:t>
            </a:r>
          </a:p>
        </p:txBody>
      </p:sp>
      <p:sp>
        <p:nvSpPr>
          <p:cNvPr id="11266" name="Slide Number Placeholder 5"/>
          <p:cNvSpPr>
            <a:spLocks noGrp="1"/>
          </p:cNvSpPr>
          <p:nvPr>
            <p:ph type="sldNum" sz="quarter" idx="12"/>
          </p:nvPr>
        </p:nvSpPr>
        <p:spPr/>
        <p:txBody>
          <a:bodyPr/>
          <a:lstStyle>
            <a:lvl1pPr eaLnBrk="0">
              <a:tabLst>
                <a:tab pos="656722" algn="l"/>
                <a:tab pos="1313444" algn="l"/>
                <a:tab pos="1970166" algn="l"/>
              </a:tabLst>
              <a:defRPr>
                <a:solidFill>
                  <a:schemeClr val="tx1"/>
                </a:solidFill>
                <a:latin typeface="Arial" panose="020B0604020202020204" pitchFamily="34" charset="0"/>
                <a:ea typeface="SimSun" panose="02010600030101010101" pitchFamily="2" charset="-122"/>
              </a:defRPr>
            </a:lvl1pPr>
            <a:lvl2pPr eaLnBrk="0">
              <a:tabLst>
                <a:tab pos="656722" algn="l"/>
                <a:tab pos="1313444" algn="l"/>
                <a:tab pos="1970166" algn="l"/>
              </a:tabLst>
              <a:defRPr>
                <a:solidFill>
                  <a:schemeClr val="tx1"/>
                </a:solidFill>
                <a:latin typeface="Arial" panose="020B0604020202020204" pitchFamily="34" charset="0"/>
                <a:ea typeface="SimSun" panose="02010600030101010101" pitchFamily="2" charset="-122"/>
              </a:defRPr>
            </a:lvl2pPr>
            <a:lvl3pPr eaLnBrk="0">
              <a:tabLst>
                <a:tab pos="656722" algn="l"/>
                <a:tab pos="1313444" algn="l"/>
                <a:tab pos="1970166" algn="l"/>
              </a:tabLst>
              <a:defRPr>
                <a:solidFill>
                  <a:schemeClr val="tx1"/>
                </a:solidFill>
                <a:latin typeface="Arial" panose="020B0604020202020204" pitchFamily="34" charset="0"/>
                <a:ea typeface="SimSun" panose="02010600030101010101" pitchFamily="2" charset="-122"/>
              </a:defRPr>
            </a:lvl3pPr>
            <a:lvl4pPr eaLnBrk="0">
              <a:tabLst>
                <a:tab pos="656722" algn="l"/>
                <a:tab pos="1313444" algn="l"/>
                <a:tab pos="1970166" algn="l"/>
              </a:tabLst>
              <a:defRPr>
                <a:solidFill>
                  <a:schemeClr val="tx1"/>
                </a:solidFill>
                <a:latin typeface="Arial" panose="020B0604020202020204" pitchFamily="34" charset="0"/>
                <a:ea typeface="SimSun" panose="02010600030101010101" pitchFamily="2" charset="-122"/>
              </a:defRPr>
            </a:lvl4pPr>
            <a:lvl5pPr eaLnBrk="0">
              <a:tabLst>
                <a:tab pos="656722" algn="l"/>
                <a:tab pos="1313444" algn="l"/>
                <a:tab pos="1970166" algn="l"/>
              </a:tabLst>
              <a:defRPr>
                <a:solidFill>
                  <a:schemeClr val="tx1"/>
                </a:solidFill>
                <a:latin typeface="Arial" panose="020B0604020202020204" pitchFamily="34" charset="0"/>
                <a:ea typeface="SimSun" panose="02010600030101010101" pitchFamily="2" charset="-122"/>
              </a:defRPr>
            </a:lvl5pPr>
            <a:lvl6pPr marL="2281245" indent="-207386" algn="l" defTabSz="414772" rtl="0" eaLnBrk="0" fontAlgn="base" hangingPunct="0">
              <a:lnSpc>
                <a:spcPct val="93000"/>
              </a:lnSpc>
              <a:spcBef>
                <a:spcPct val="0"/>
              </a:spcBef>
              <a:spcAft>
                <a:spcPct val="0"/>
              </a:spcAft>
              <a:buClr>
                <a:srgbClr val="000000"/>
              </a:buClr>
              <a:buSzPct val="100000"/>
              <a:buFont typeface="Times New Roman" panose="02020603050405020304" pitchFamily="18" charset="0"/>
              <a:tabLst>
                <a:tab pos="656722" algn="l"/>
                <a:tab pos="1313444" algn="l"/>
                <a:tab pos="1970166" algn="l"/>
              </a:tabLst>
              <a:defRPr>
                <a:solidFill>
                  <a:schemeClr val="tx1"/>
                </a:solidFill>
                <a:latin typeface="Arial" panose="020B0604020202020204" pitchFamily="34" charset="0"/>
                <a:ea typeface="SimSun" panose="02010600030101010101" pitchFamily="2" charset="-122"/>
              </a:defRPr>
            </a:lvl6pPr>
            <a:lvl7pPr marL="2696017" indent="-207386" algn="l" defTabSz="414772" rtl="0" eaLnBrk="0" fontAlgn="base" hangingPunct="0">
              <a:lnSpc>
                <a:spcPct val="93000"/>
              </a:lnSpc>
              <a:spcBef>
                <a:spcPct val="0"/>
              </a:spcBef>
              <a:spcAft>
                <a:spcPct val="0"/>
              </a:spcAft>
              <a:buClr>
                <a:srgbClr val="000000"/>
              </a:buClr>
              <a:buSzPct val="100000"/>
              <a:buFont typeface="Times New Roman" panose="02020603050405020304" pitchFamily="18" charset="0"/>
              <a:tabLst>
                <a:tab pos="656722" algn="l"/>
                <a:tab pos="1313444" algn="l"/>
                <a:tab pos="1970166" algn="l"/>
              </a:tabLst>
              <a:defRPr>
                <a:solidFill>
                  <a:schemeClr val="tx1"/>
                </a:solidFill>
                <a:latin typeface="Arial" panose="020B0604020202020204" pitchFamily="34" charset="0"/>
                <a:ea typeface="SimSun" panose="02010600030101010101" pitchFamily="2" charset="-122"/>
              </a:defRPr>
            </a:lvl7pPr>
            <a:lvl8pPr marL="3110789" indent="-207386" algn="l" defTabSz="414772" rtl="0" eaLnBrk="0" fontAlgn="base" hangingPunct="0">
              <a:lnSpc>
                <a:spcPct val="93000"/>
              </a:lnSpc>
              <a:spcBef>
                <a:spcPct val="0"/>
              </a:spcBef>
              <a:spcAft>
                <a:spcPct val="0"/>
              </a:spcAft>
              <a:buClr>
                <a:srgbClr val="000000"/>
              </a:buClr>
              <a:buSzPct val="100000"/>
              <a:buFont typeface="Times New Roman" panose="02020603050405020304" pitchFamily="18" charset="0"/>
              <a:tabLst>
                <a:tab pos="656722" algn="l"/>
                <a:tab pos="1313444" algn="l"/>
                <a:tab pos="1970166" algn="l"/>
              </a:tabLst>
              <a:defRPr>
                <a:solidFill>
                  <a:schemeClr val="tx1"/>
                </a:solidFill>
                <a:latin typeface="Arial" panose="020B0604020202020204" pitchFamily="34" charset="0"/>
                <a:ea typeface="SimSun" panose="02010600030101010101" pitchFamily="2" charset="-122"/>
              </a:defRPr>
            </a:lvl8pPr>
            <a:lvl9pPr marL="3525561" indent="-207386" algn="l" defTabSz="414772" rtl="0" eaLnBrk="0" fontAlgn="base" hangingPunct="0">
              <a:lnSpc>
                <a:spcPct val="93000"/>
              </a:lnSpc>
              <a:spcBef>
                <a:spcPct val="0"/>
              </a:spcBef>
              <a:spcAft>
                <a:spcPct val="0"/>
              </a:spcAft>
              <a:buClr>
                <a:srgbClr val="000000"/>
              </a:buClr>
              <a:buSzPct val="100000"/>
              <a:buFont typeface="Times New Roman" panose="02020603050405020304" pitchFamily="18" charset="0"/>
              <a:tabLst>
                <a:tab pos="656722" algn="l"/>
                <a:tab pos="1313444" algn="l"/>
                <a:tab pos="1970166" algn="l"/>
              </a:tabLst>
              <a:defRPr>
                <a:solidFill>
                  <a:schemeClr val="tx1"/>
                </a:solidFill>
                <a:latin typeface="Arial" panose="020B0604020202020204" pitchFamily="34" charset="0"/>
                <a:ea typeface="SimSun" panose="02010600030101010101" pitchFamily="2" charset="-122"/>
              </a:defRPr>
            </a:lvl9pPr>
          </a:lstStyle>
          <a:p>
            <a:fld id="{ACA3CC6B-846A-4360-9904-2EB04D30AFAC}" type="slidenum">
              <a:rPr lang="en-US" altLang="he-IL" smtClean="0"/>
              <a:pPr/>
              <a:t>24</a:t>
            </a:fld>
            <a:endParaRPr lang="en-US" altLang="he-IL"/>
          </a:p>
        </p:txBody>
      </p:sp>
      <p:sp>
        <p:nvSpPr>
          <p:cNvPr id="8" name="Text Box 3"/>
          <p:cNvSpPr txBox="1">
            <a:spLocks noChangeArrowheads="1"/>
          </p:cNvSpPr>
          <p:nvPr/>
        </p:nvSpPr>
        <p:spPr bwMode="auto">
          <a:xfrm>
            <a:off x="3139902" y="3311190"/>
            <a:ext cx="5875817" cy="28829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81646" tIns="58426" rIns="81646" bIns="40823"/>
          <a:lstStyle>
            <a:lvl1pPr eaLnBrk="0">
              <a:tabLst>
                <a:tab pos="723900" algn="l"/>
                <a:tab pos="1447800" algn="l"/>
                <a:tab pos="2171700" algn="l"/>
                <a:tab pos="2895600" algn="l"/>
                <a:tab pos="3619500" algn="l"/>
                <a:tab pos="4343400" algn="l"/>
                <a:tab pos="5067300" algn="l"/>
                <a:tab pos="5791200" algn="l"/>
                <a:tab pos="6515100" algn="l"/>
                <a:tab pos="7239000" algn="l"/>
              </a:tabLst>
              <a:defRPr>
                <a:solidFill>
                  <a:schemeClr val="tx1"/>
                </a:solidFill>
                <a:latin typeface="Arial" panose="020B0604020202020204" pitchFamily="34" charset="0"/>
                <a:ea typeface="SimSun" panose="02010600030101010101" pitchFamily="2" charset="-122"/>
              </a:defRPr>
            </a:lvl1pPr>
            <a:lvl2pPr eaLnBrk="0">
              <a:tabLst>
                <a:tab pos="723900" algn="l"/>
                <a:tab pos="1447800" algn="l"/>
                <a:tab pos="2171700" algn="l"/>
                <a:tab pos="2895600" algn="l"/>
                <a:tab pos="3619500" algn="l"/>
                <a:tab pos="4343400" algn="l"/>
                <a:tab pos="5067300" algn="l"/>
                <a:tab pos="5791200" algn="l"/>
                <a:tab pos="6515100" algn="l"/>
                <a:tab pos="7239000" algn="l"/>
              </a:tabLst>
              <a:defRPr>
                <a:solidFill>
                  <a:schemeClr val="tx1"/>
                </a:solidFill>
                <a:latin typeface="Arial" panose="020B0604020202020204" pitchFamily="34" charset="0"/>
                <a:ea typeface="SimSun" panose="02010600030101010101" pitchFamily="2" charset="-122"/>
              </a:defRPr>
            </a:lvl2pPr>
            <a:lvl3pPr eaLnBrk="0">
              <a:tabLst>
                <a:tab pos="723900" algn="l"/>
                <a:tab pos="1447800" algn="l"/>
                <a:tab pos="2171700" algn="l"/>
                <a:tab pos="2895600" algn="l"/>
                <a:tab pos="3619500" algn="l"/>
                <a:tab pos="4343400" algn="l"/>
                <a:tab pos="5067300" algn="l"/>
                <a:tab pos="5791200" algn="l"/>
                <a:tab pos="6515100" algn="l"/>
                <a:tab pos="7239000" algn="l"/>
              </a:tabLst>
              <a:defRPr>
                <a:solidFill>
                  <a:schemeClr val="tx1"/>
                </a:solidFill>
                <a:latin typeface="Arial" panose="020B0604020202020204" pitchFamily="34" charset="0"/>
                <a:ea typeface="SimSun" panose="02010600030101010101" pitchFamily="2" charset="-122"/>
              </a:defRPr>
            </a:lvl3pPr>
            <a:lvl4pPr eaLnBrk="0">
              <a:tabLst>
                <a:tab pos="723900" algn="l"/>
                <a:tab pos="1447800" algn="l"/>
                <a:tab pos="2171700" algn="l"/>
                <a:tab pos="2895600" algn="l"/>
                <a:tab pos="3619500" algn="l"/>
                <a:tab pos="4343400" algn="l"/>
                <a:tab pos="5067300" algn="l"/>
                <a:tab pos="5791200" algn="l"/>
                <a:tab pos="6515100" algn="l"/>
                <a:tab pos="7239000" algn="l"/>
              </a:tabLst>
              <a:defRPr>
                <a:solidFill>
                  <a:schemeClr val="tx1"/>
                </a:solidFill>
                <a:latin typeface="Arial" panose="020B0604020202020204" pitchFamily="34" charset="0"/>
                <a:ea typeface="SimSun" panose="02010600030101010101" pitchFamily="2" charset="-122"/>
              </a:defRPr>
            </a:lvl4pPr>
            <a:lvl5pPr eaLnBrk="0">
              <a:tabLst>
                <a:tab pos="723900" algn="l"/>
                <a:tab pos="1447800" algn="l"/>
                <a:tab pos="2171700" algn="l"/>
                <a:tab pos="2895600" algn="l"/>
                <a:tab pos="3619500" algn="l"/>
                <a:tab pos="4343400" algn="l"/>
                <a:tab pos="5067300" algn="l"/>
                <a:tab pos="5791200" algn="l"/>
                <a:tab pos="6515100" algn="l"/>
                <a:tab pos="7239000" algn="l"/>
              </a:tabLst>
              <a:defRPr>
                <a:solidFill>
                  <a:schemeClr val="tx1"/>
                </a:solidFill>
                <a:latin typeface="Arial" panose="020B0604020202020204" pitchFamily="34" charset="0"/>
                <a:ea typeface="SimSun" panose="02010600030101010101" pitchFamily="2" charset="-122"/>
              </a:defRPr>
            </a:lvl5pPr>
            <a:lvl6pPr marL="2514600" indent="-228600" algn="l" defTabSz="457200" rtl="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chemeClr val="tx1"/>
                </a:solidFill>
                <a:latin typeface="Arial" panose="020B0604020202020204" pitchFamily="34" charset="0"/>
                <a:ea typeface="SimSun" panose="02010600030101010101" pitchFamily="2" charset="-122"/>
              </a:defRPr>
            </a:lvl6pPr>
            <a:lvl7pPr marL="2971800" indent="-228600" algn="l" defTabSz="457200" rtl="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chemeClr val="tx1"/>
                </a:solidFill>
                <a:latin typeface="Arial" panose="020B0604020202020204" pitchFamily="34" charset="0"/>
                <a:ea typeface="SimSun" panose="02010600030101010101" pitchFamily="2" charset="-122"/>
              </a:defRPr>
            </a:lvl7pPr>
            <a:lvl8pPr marL="3429000" indent="-228600" algn="l" defTabSz="457200" rtl="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chemeClr val="tx1"/>
                </a:solidFill>
                <a:latin typeface="Arial" panose="020B0604020202020204" pitchFamily="34" charset="0"/>
                <a:ea typeface="SimSun" panose="02010600030101010101" pitchFamily="2" charset="-122"/>
              </a:defRPr>
            </a:lvl8pPr>
            <a:lvl9pPr marL="3886200" indent="-228600" algn="l" defTabSz="457200" rtl="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chemeClr val="tx1"/>
                </a:solidFill>
                <a:latin typeface="Arial" panose="020B0604020202020204" pitchFamily="34" charset="0"/>
                <a:ea typeface="SimSun" panose="02010600030101010101" pitchFamily="2" charset="-122"/>
              </a:defRPr>
            </a:lvl9pPr>
          </a:lstStyle>
          <a:p>
            <a:pPr algn="l" rtl="0" eaLnBrk="1"/>
            <a:r>
              <a:rPr lang="en-US" altLang="he-IL" sz="2540" b="1" dirty="0">
                <a:solidFill>
                  <a:srgbClr val="000000"/>
                </a:solidFill>
              </a:rPr>
              <a:t>P1: </a:t>
            </a:r>
            <a:r>
              <a:rPr lang="en-US" altLang="he-IL" sz="2540" dirty="0">
                <a:solidFill>
                  <a:srgbClr val="000000"/>
                </a:solidFill>
              </a:rPr>
              <a:t>R </a:t>
            </a:r>
            <a:r>
              <a:rPr lang="en-US" altLang="he-IL" sz="2540" dirty="0">
                <a:solidFill>
                  <a:srgbClr val="0070C0"/>
                </a:solidFill>
              </a:rPr>
              <a:t>X</a:t>
            </a:r>
            <a:r>
              <a:rPr lang="en-US" altLang="he-IL" sz="2540" dirty="0">
                <a:solidFill>
                  <a:srgbClr val="000000"/>
                </a:solidFill>
              </a:rPr>
              <a:t>,7;    R </a:t>
            </a:r>
            <a:r>
              <a:rPr lang="en-US" altLang="he-IL" sz="2540" dirty="0">
                <a:solidFill>
                  <a:srgbClr val="FF0000"/>
                </a:solidFill>
              </a:rPr>
              <a:t>Y</a:t>
            </a:r>
            <a:r>
              <a:rPr lang="en-US" altLang="he-IL" sz="2540" dirty="0">
                <a:solidFill>
                  <a:srgbClr val="000000"/>
                </a:solidFill>
              </a:rPr>
              <a:t>,17;  R </a:t>
            </a:r>
            <a:r>
              <a:rPr lang="en-US" altLang="he-IL" sz="2540" dirty="0">
                <a:solidFill>
                  <a:srgbClr val="0070C0"/>
                </a:solidFill>
              </a:rPr>
              <a:t>X</a:t>
            </a:r>
            <a:r>
              <a:rPr lang="en-US" altLang="he-IL" sz="2540" dirty="0">
                <a:solidFill>
                  <a:srgbClr val="000000"/>
                </a:solidFill>
              </a:rPr>
              <a:t>,13; R </a:t>
            </a:r>
            <a:r>
              <a:rPr lang="en-US" altLang="he-IL" sz="2540" dirty="0">
                <a:solidFill>
                  <a:srgbClr val="FF0000"/>
                </a:solidFill>
              </a:rPr>
              <a:t>Y</a:t>
            </a:r>
            <a:r>
              <a:rPr lang="en-US" altLang="he-IL" sz="2540" dirty="0">
                <a:solidFill>
                  <a:srgbClr val="000000"/>
                </a:solidFill>
              </a:rPr>
              <a:t>,11</a:t>
            </a:r>
          </a:p>
          <a:p>
            <a:pPr algn="l" rtl="0" eaLnBrk="1"/>
            <a:endParaRPr lang="en-US" altLang="he-IL" sz="2540" dirty="0">
              <a:solidFill>
                <a:srgbClr val="000000"/>
              </a:solidFill>
            </a:endParaRPr>
          </a:p>
          <a:p>
            <a:pPr algn="l" rtl="0" eaLnBrk="1"/>
            <a:r>
              <a:rPr lang="en-US" altLang="he-IL" sz="2540" b="1" dirty="0">
                <a:solidFill>
                  <a:srgbClr val="000000"/>
                </a:solidFill>
              </a:rPr>
              <a:t>P2:</a:t>
            </a:r>
            <a:r>
              <a:rPr lang="en-US" altLang="he-IL" sz="2540" dirty="0">
                <a:solidFill>
                  <a:srgbClr val="000000"/>
                </a:solidFill>
              </a:rPr>
              <a:t> W </a:t>
            </a:r>
            <a:r>
              <a:rPr lang="en-US" altLang="he-IL" sz="2540" dirty="0">
                <a:solidFill>
                  <a:srgbClr val="0070C0"/>
                </a:solidFill>
              </a:rPr>
              <a:t>X</a:t>
            </a:r>
            <a:r>
              <a:rPr lang="en-US" altLang="he-IL" sz="2540" dirty="0">
                <a:solidFill>
                  <a:srgbClr val="000000"/>
                </a:solidFill>
              </a:rPr>
              <a:t>,7;   W </a:t>
            </a:r>
            <a:r>
              <a:rPr lang="en-US" altLang="he-IL" sz="2540" dirty="0">
                <a:solidFill>
                  <a:srgbClr val="FF0000"/>
                </a:solidFill>
              </a:rPr>
              <a:t>Y</a:t>
            </a:r>
            <a:r>
              <a:rPr lang="en-US" altLang="he-IL" sz="2540" dirty="0">
                <a:solidFill>
                  <a:srgbClr val="000000"/>
                </a:solidFill>
              </a:rPr>
              <a:t>,11;  R </a:t>
            </a:r>
            <a:r>
              <a:rPr lang="en-US" altLang="he-IL" sz="2540" dirty="0">
                <a:solidFill>
                  <a:srgbClr val="0070C0"/>
                </a:solidFill>
              </a:rPr>
              <a:t>X</a:t>
            </a:r>
            <a:r>
              <a:rPr lang="en-US" altLang="he-IL" sz="2540" dirty="0">
                <a:solidFill>
                  <a:srgbClr val="000000"/>
                </a:solidFill>
              </a:rPr>
              <a:t>,7;   R </a:t>
            </a:r>
            <a:r>
              <a:rPr lang="en-US" altLang="he-IL" sz="2540" dirty="0">
                <a:solidFill>
                  <a:srgbClr val="FF0000"/>
                </a:solidFill>
              </a:rPr>
              <a:t>Y</a:t>
            </a:r>
            <a:r>
              <a:rPr lang="en-US" altLang="he-IL" sz="2540" dirty="0">
                <a:solidFill>
                  <a:srgbClr val="000000"/>
                </a:solidFill>
              </a:rPr>
              <a:t>,11</a:t>
            </a:r>
          </a:p>
          <a:p>
            <a:pPr algn="l" rtl="0" eaLnBrk="1"/>
            <a:endParaRPr lang="en-US" altLang="he-IL" sz="2540" dirty="0">
              <a:solidFill>
                <a:srgbClr val="000000"/>
              </a:solidFill>
            </a:endParaRPr>
          </a:p>
          <a:p>
            <a:pPr algn="l" rtl="0" eaLnBrk="1"/>
            <a:r>
              <a:rPr lang="en-US" altLang="he-IL" sz="2540" b="1" dirty="0">
                <a:solidFill>
                  <a:srgbClr val="000000"/>
                </a:solidFill>
              </a:rPr>
              <a:t>P3: </a:t>
            </a:r>
            <a:r>
              <a:rPr lang="en-US" altLang="he-IL" sz="2540" dirty="0">
                <a:solidFill>
                  <a:srgbClr val="000000"/>
                </a:solidFill>
              </a:rPr>
              <a:t>W </a:t>
            </a:r>
            <a:r>
              <a:rPr lang="en-US" altLang="he-IL" sz="2540" dirty="0">
                <a:solidFill>
                  <a:srgbClr val="0070C0"/>
                </a:solidFill>
              </a:rPr>
              <a:t>X</a:t>
            </a:r>
            <a:r>
              <a:rPr lang="en-US" altLang="he-IL" sz="2540" dirty="0">
                <a:solidFill>
                  <a:srgbClr val="000000"/>
                </a:solidFill>
              </a:rPr>
              <a:t>,13; W </a:t>
            </a:r>
            <a:r>
              <a:rPr lang="en-US" altLang="he-IL" sz="2540" dirty="0">
                <a:solidFill>
                  <a:srgbClr val="FF0000"/>
                </a:solidFill>
              </a:rPr>
              <a:t>Y</a:t>
            </a:r>
            <a:r>
              <a:rPr lang="en-US" altLang="he-IL" sz="2540" dirty="0">
                <a:solidFill>
                  <a:srgbClr val="000000"/>
                </a:solidFill>
              </a:rPr>
              <a:t>,17</a:t>
            </a:r>
          </a:p>
          <a:p>
            <a:pPr algn="l" rtl="0" eaLnBrk="1"/>
            <a:endParaRPr lang="en-US" altLang="he-IL" sz="2540" dirty="0">
              <a:solidFill>
                <a:srgbClr val="000000"/>
              </a:solidFill>
            </a:endParaRPr>
          </a:p>
          <a:p>
            <a:pPr algn="l" rtl="0" eaLnBrk="1"/>
            <a:r>
              <a:rPr lang="en-US" altLang="he-IL" sz="2540" b="1" dirty="0">
                <a:solidFill>
                  <a:srgbClr val="000000"/>
                </a:solidFill>
              </a:rPr>
              <a:t>P4:</a:t>
            </a:r>
            <a:r>
              <a:rPr lang="en-US" altLang="he-IL" sz="2540" dirty="0">
                <a:solidFill>
                  <a:srgbClr val="000000"/>
                </a:solidFill>
              </a:rPr>
              <a:t> R </a:t>
            </a:r>
            <a:r>
              <a:rPr lang="en-US" altLang="he-IL" sz="2540" dirty="0">
                <a:solidFill>
                  <a:srgbClr val="FF0000"/>
                </a:solidFill>
              </a:rPr>
              <a:t>Y</a:t>
            </a:r>
            <a:r>
              <a:rPr lang="en-US" altLang="he-IL" sz="2540" dirty="0">
                <a:solidFill>
                  <a:srgbClr val="000000"/>
                </a:solidFill>
              </a:rPr>
              <a:t>,11;   R </a:t>
            </a:r>
            <a:r>
              <a:rPr lang="en-US" altLang="he-IL" sz="2540" dirty="0">
                <a:solidFill>
                  <a:srgbClr val="0070C0"/>
                </a:solidFill>
              </a:rPr>
              <a:t>X</a:t>
            </a:r>
            <a:r>
              <a:rPr lang="en-US" altLang="he-IL" sz="2540" dirty="0">
                <a:solidFill>
                  <a:srgbClr val="000000"/>
                </a:solidFill>
              </a:rPr>
              <a:t>,13 </a:t>
            </a:r>
          </a:p>
        </p:txBody>
      </p:sp>
    </p:spTree>
    <p:extLst>
      <p:ext uri="{BB962C8B-B14F-4D97-AF65-F5344CB8AC3E}">
        <p14:creationId xmlns:p14="http://schemas.microsoft.com/office/powerpoint/2010/main" val="2475648248"/>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1"/>
          <p:cNvSpPr>
            <a:spLocks noGrp="1" noChangeArrowheads="1"/>
          </p:cNvSpPr>
          <p:nvPr>
            <p:ph type="title"/>
          </p:nvPr>
        </p:nvSpPr>
        <p:spPr/>
        <p:txBody>
          <a:bodyPr/>
          <a:lstStyle/>
          <a:p>
            <a:pPr algn="l" rtl="0"/>
            <a:r>
              <a:rPr lang="en-US" altLang="he-IL" dirty="0"/>
              <a:t>Exam Question 3 (2) </a:t>
            </a:r>
          </a:p>
        </p:txBody>
      </p:sp>
      <p:sp>
        <p:nvSpPr>
          <p:cNvPr id="19458" name="Slide Number Placeholder 5"/>
          <p:cNvSpPr>
            <a:spLocks noGrp="1"/>
          </p:cNvSpPr>
          <p:nvPr>
            <p:ph type="sldNum" sz="quarter" idx="12"/>
          </p:nvPr>
        </p:nvSpPr>
        <p:spPr/>
        <p:txBody>
          <a:bodyPr/>
          <a:lstStyle>
            <a:lvl1pPr eaLnBrk="0">
              <a:tabLst>
                <a:tab pos="656722" algn="l"/>
                <a:tab pos="1313444" algn="l"/>
                <a:tab pos="1970166" algn="l"/>
              </a:tabLst>
              <a:defRPr>
                <a:solidFill>
                  <a:schemeClr val="tx1"/>
                </a:solidFill>
                <a:latin typeface="Arial" panose="020B0604020202020204" pitchFamily="34" charset="0"/>
                <a:ea typeface="SimSun" panose="02010600030101010101" pitchFamily="2" charset="-122"/>
              </a:defRPr>
            </a:lvl1pPr>
            <a:lvl2pPr eaLnBrk="0">
              <a:tabLst>
                <a:tab pos="656722" algn="l"/>
                <a:tab pos="1313444" algn="l"/>
                <a:tab pos="1970166" algn="l"/>
              </a:tabLst>
              <a:defRPr>
                <a:solidFill>
                  <a:schemeClr val="tx1"/>
                </a:solidFill>
                <a:latin typeface="Arial" panose="020B0604020202020204" pitchFamily="34" charset="0"/>
                <a:ea typeface="SimSun" panose="02010600030101010101" pitchFamily="2" charset="-122"/>
              </a:defRPr>
            </a:lvl2pPr>
            <a:lvl3pPr eaLnBrk="0">
              <a:tabLst>
                <a:tab pos="656722" algn="l"/>
                <a:tab pos="1313444" algn="l"/>
                <a:tab pos="1970166" algn="l"/>
              </a:tabLst>
              <a:defRPr>
                <a:solidFill>
                  <a:schemeClr val="tx1"/>
                </a:solidFill>
                <a:latin typeface="Arial" panose="020B0604020202020204" pitchFamily="34" charset="0"/>
                <a:ea typeface="SimSun" panose="02010600030101010101" pitchFamily="2" charset="-122"/>
              </a:defRPr>
            </a:lvl3pPr>
            <a:lvl4pPr eaLnBrk="0">
              <a:tabLst>
                <a:tab pos="656722" algn="l"/>
                <a:tab pos="1313444" algn="l"/>
                <a:tab pos="1970166" algn="l"/>
              </a:tabLst>
              <a:defRPr>
                <a:solidFill>
                  <a:schemeClr val="tx1"/>
                </a:solidFill>
                <a:latin typeface="Arial" panose="020B0604020202020204" pitchFamily="34" charset="0"/>
                <a:ea typeface="SimSun" panose="02010600030101010101" pitchFamily="2" charset="-122"/>
              </a:defRPr>
            </a:lvl4pPr>
            <a:lvl5pPr eaLnBrk="0">
              <a:tabLst>
                <a:tab pos="656722" algn="l"/>
                <a:tab pos="1313444" algn="l"/>
                <a:tab pos="1970166" algn="l"/>
              </a:tabLst>
              <a:defRPr>
                <a:solidFill>
                  <a:schemeClr val="tx1"/>
                </a:solidFill>
                <a:latin typeface="Arial" panose="020B0604020202020204" pitchFamily="34" charset="0"/>
                <a:ea typeface="SimSun" panose="02010600030101010101" pitchFamily="2" charset="-122"/>
              </a:defRPr>
            </a:lvl5pPr>
            <a:lvl6pPr marL="2281245" indent="-207386" algn="l" defTabSz="414772" rtl="0" eaLnBrk="0" fontAlgn="base" hangingPunct="0">
              <a:lnSpc>
                <a:spcPct val="93000"/>
              </a:lnSpc>
              <a:spcBef>
                <a:spcPct val="0"/>
              </a:spcBef>
              <a:spcAft>
                <a:spcPct val="0"/>
              </a:spcAft>
              <a:buClr>
                <a:srgbClr val="000000"/>
              </a:buClr>
              <a:buSzPct val="100000"/>
              <a:buFont typeface="Times New Roman" panose="02020603050405020304" pitchFamily="18" charset="0"/>
              <a:tabLst>
                <a:tab pos="656722" algn="l"/>
                <a:tab pos="1313444" algn="l"/>
                <a:tab pos="1970166" algn="l"/>
              </a:tabLst>
              <a:defRPr>
                <a:solidFill>
                  <a:schemeClr val="tx1"/>
                </a:solidFill>
                <a:latin typeface="Arial" panose="020B0604020202020204" pitchFamily="34" charset="0"/>
                <a:ea typeface="SimSun" panose="02010600030101010101" pitchFamily="2" charset="-122"/>
              </a:defRPr>
            </a:lvl6pPr>
            <a:lvl7pPr marL="2696017" indent="-207386" algn="l" defTabSz="414772" rtl="0" eaLnBrk="0" fontAlgn="base" hangingPunct="0">
              <a:lnSpc>
                <a:spcPct val="93000"/>
              </a:lnSpc>
              <a:spcBef>
                <a:spcPct val="0"/>
              </a:spcBef>
              <a:spcAft>
                <a:spcPct val="0"/>
              </a:spcAft>
              <a:buClr>
                <a:srgbClr val="000000"/>
              </a:buClr>
              <a:buSzPct val="100000"/>
              <a:buFont typeface="Times New Roman" panose="02020603050405020304" pitchFamily="18" charset="0"/>
              <a:tabLst>
                <a:tab pos="656722" algn="l"/>
                <a:tab pos="1313444" algn="l"/>
                <a:tab pos="1970166" algn="l"/>
              </a:tabLst>
              <a:defRPr>
                <a:solidFill>
                  <a:schemeClr val="tx1"/>
                </a:solidFill>
                <a:latin typeface="Arial" panose="020B0604020202020204" pitchFamily="34" charset="0"/>
                <a:ea typeface="SimSun" panose="02010600030101010101" pitchFamily="2" charset="-122"/>
              </a:defRPr>
            </a:lvl7pPr>
            <a:lvl8pPr marL="3110789" indent="-207386" algn="l" defTabSz="414772" rtl="0" eaLnBrk="0" fontAlgn="base" hangingPunct="0">
              <a:lnSpc>
                <a:spcPct val="93000"/>
              </a:lnSpc>
              <a:spcBef>
                <a:spcPct val="0"/>
              </a:spcBef>
              <a:spcAft>
                <a:spcPct val="0"/>
              </a:spcAft>
              <a:buClr>
                <a:srgbClr val="000000"/>
              </a:buClr>
              <a:buSzPct val="100000"/>
              <a:buFont typeface="Times New Roman" panose="02020603050405020304" pitchFamily="18" charset="0"/>
              <a:tabLst>
                <a:tab pos="656722" algn="l"/>
                <a:tab pos="1313444" algn="l"/>
                <a:tab pos="1970166" algn="l"/>
              </a:tabLst>
              <a:defRPr>
                <a:solidFill>
                  <a:schemeClr val="tx1"/>
                </a:solidFill>
                <a:latin typeface="Arial" panose="020B0604020202020204" pitchFamily="34" charset="0"/>
                <a:ea typeface="SimSun" panose="02010600030101010101" pitchFamily="2" charset="-122"/>
              </a:defRPr>
            </a:lvl8pPr>
            <a:lvl9pPr marL="3525561" indent="-207386" algn="l" defTabSz="414772" rtl="0" eaLnBrk="0" fontAlgn="base" hangingPunct="0">
              <a:lnSpc>
                <a:spcPct val="93000"/>
              </a:lnSpc>
              <a:spcBef>
                <a:spcPct val="0"/>
              </a:spcBef>
              <a:spcAft>
                <a:spcPct val="0"/>
              </a:spcAft>
              <a:buClr>
                <a:srgbClr val="000000"/>
              </a:buClr>
              <a:buSzPct val="100000"/>
              <a:buFont typeface="Times New Roman" panose="02020603050405020304" pitchFamily="18" charset="0"/>
              <a:tabLst>
                <a:tab pos="656722" algn="l"/>
                <a:tab pos="1313444" algn="l"/>
                <a:tab pos="1970166" algn="l"/>
              </a:tabLst>
              <a:defRPr>
                <a:solidFill>
                  <a:schemeClr val="tx1"/>
                </a:solidFill>
                <a:latin typeface="Arial" panose="020B0604020202020204" pitchFamily="34" charset="0"/>
                <a:ea typeface="SimSun" panose="02010600030101010101" pitchFamily="2" charset="-122"/>
              </a:defRPr>
            </a:lvl9pPr>
          </a:lstStyle>
          <a:p>
            <a:fld id="{EE15F46E-1F77-4B3B-A014-3E0E1B892EBD}" type="slidenum">
              <a:rPr lang="en-US" altLang="he-IL" smtClean="0"/>
              <a:pPr/>
              <a:t>25</a:t>
            </a:fld>
            <a:endParaRPr lang="en-US" altLang="he-IL"/>
          </a:p>
        </p:txBody>
      </p:sp>
      <p:sp>
        <p:nvSpPr>
          <p:cNvPr id="15363" name="Rectangle 3"/>
          <p:cNvSpPr>
            <a:spLocks noGrp="1" noChangeArrowheads="1"/>
          </p:cNvSpPr>
          <p:nvPr>
            <p:ph idx="4294967295"/>
          </p:nvPr>
        </p:nvSpPr>
        <p:spPr>
          <a:xfrm>
            <a:off x="2049175" y="3554902"/>
            <a:ext cx="7886268" cy="2708316"/>
          </a:xfrm>
        </p:spPr>
        <p:txBody>
          <a:bodyPr>
            <a:noAutofit/>
          </a:bodyPr>
          <a:lstStyle/>
          <a:p>
            <a:pPr algn="l" rtl="0"/>
            <a:r>
              <a:rPr lang="en-US" sz="2540" dirty="0"/>
              <a:t>We can order the causally related command such that reads come after the write they are related to</a:t>
            </a:r>
          </a:p>
          <a:p>
            <a:pPr lvl="1" algn="l" rtl="0"/>
            <a:r>
              <a:rPr lang="en-US" sz="2177" dirty="0"/>
              <a:t>There is no other causal relations in this program</a:t>
            </a:r>
          </a:p>
          <a:p>
            <a:pPr algn="l" rtl="0"/>
            <a:r>
              <a:rPr lang="en-US" sz="2540" dirty="0"/>
              <a:t>This defines a partial order, but that is what causally consistent requires in our case</a:t>
            </a:r>
          </a:p>
          <a:p>
            <a:pPr lvl="1" algn="l" rtl="0"/>
            <a:r>
              <a:rPr lang="en-US" sz="2177" dirty="0"/>
              <a:t>For every group of related commands, the order must be seen the same for all the processes</a:t>
            </a:r>
          </a:p>
        </p:txBody>
      </p:sp>
      <p:sp>
        <p:nvSpPr>
          <p:cNvPr id="9" name="Text Box 3"/>
          <p:cNvSpPr txBox="1">
            <a:spLocks noChangeArrowheads="1"/>
          </p:cNvSpPr>
          <p:nvPr/>
        </p:nvSpPr>
        <p:spPr bwMode="auto">
          <a:xfrm>
            <a:off x="2708765" y="1667065"/>
            <a:ext cx="6567089" cy="1589927"/>
          </a:xfrm>
          <a:prstGeom prst="rect">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Lst>
        </p:spPr>
        <p:txBody>
          <a:bodyPr lIns="81646" tIns="58426" rIns="81646" bIns="40823"/>
          <a:lstStyle>
            <a:lvl1pPr eaLnBrk="0">
              <a:tabLst>
                <a:tab pos="723900" algn="l"/>
                <a:tab pos="1447800" algn="l"/>
                <a:tab pos="2171700" algn="l"/>
                <a:tab pos="2895600" algn="l"/>
                <a:tab pos="3619500" algn="l"/>
                <a:tab pos="4343400" algn="l"/>
                <a:tab pos="5067300" algn="l"/>
                <a:tab pos="5791200" algn="l"/>
                <a:tab pos="6515100" algn="l"/>
                <a:tab pos="7239000" algn="l"/>
              </a:tabLst>
              <a:defRPr>
                <a:solidFill>
                  <a:schemeClr val="tx1"/>
                </a:solidFill>
                <a:latin typeface="Arial" panose="020B0604020202020204" pitchFamily="34" charset="0"/>
                <a:ea typeface="SimSun" panose="02010600030101010101" pitchFamily="2" charset="-122"/>
              </a:defRPr>
            </a:lvl1pPr>
            <a:lvl2pPr eaLnBrk="0">
              <a:tabLst>
                <a:tab pos="723900" algn="l"/>
                <a:tab pos="1447800" algn="l"/>
                <a:tab pos="2171700" algn="l"/>
                <a:tab pos="2895600" algn="l"/>
                <a:tab pos="3619500" algn="l"/>
                <a:tab pos="4343400" algn="l"/>
                <a:tab pos="5067300" algn="l"/>
                <a:tab pos="5791200" algn="l"/>
                <a:tab pos="6515100" algn="l"/>
                <a:tab pos="7239000" algn="l"/>
              </a:tabLst>
              <a:defRPr>
                <a:solidFill>
                  <a:schemeClr val="tx1"/>
                </a:solidFill>
                <a:latin typeface="Arial" panose="020B0604020202020204" pitchFamily="34" charset="0"/>
                <a:ea typeface="SimSun" panose="02010600030101010101" pitchFamily="2" charset="-122"/>
              </a:defRPr>
            </a:lvl2pPr>
            <a:lvl3pPr eaLnBrk="0">
              <a:tabLst>
                <a:tab pos="723900" algn="l"/>
                <a:tab pos="1447800" algn="l"/>
                <a:tab pos="2171700" algn="l"/>
                <a:tab pos="2895600" algn="l"/>
                <a:tab pos="3619500" algn="l"/>
                <a:tab pos="4343400" algn="l"/>
                <a:tab pos="5067300" algn="l"/>
                <a:tab pos="5791200" algn="l"/>
                <a:tab pos="6515100" algn="l"/>
                <a:tab pos="7239000" algn="l"/>
              </a:tabLst>
              <a:defRPr>
                <a:solidFill>
                  <a:schemeClr val="tx1"/>
                </a:solidFill>
                <a:latin typeface="Arial" panose="020B0604020202020204" pitchFamily="34" charset="0"/>
                <a:ea typeface="SimSun" panose="02010600030101010101" pitchFamily="2" charset="-122"/>
              </a:defRPr>
            </a:lvl3pPr>
            <a:lvl4pPr eaLnBrk="0">
              <a:tabLst>
                <a:tab pos="723900" algn="l"/>
                <a:tab pos="1447800" algn="l"/>
                <a:tab pos="2171700" algn="l"/>
                <a:tab pos="2895600" algn="l"/>
                <a:tab pos="3619500" algn="l"/>
                <a:tab pos="4343400" algn="l"/>
                <a:tab pos="5067300" algn="l"/>
                <a:tab pos="5791200" algn="l"/>
                <a:tab pos="6515100" algn="l"/>
                <a:tab pos="7239000" algn="l"/>
              </a:tabLst>
              <a:defRPr>
                <a:solidFill>
                  <a:schemeClr val="tx1"/>
                </a:solidFill>
                <a:latin typeface="Arial" panose="020B0604020202020204" pitchFamily="34" charset="0"/>
                <a:ea typeface="SimSun" panose="02010600030101010101" pitchFamily="2" charset="-122"/>
              </a:defRPr>
            </a:lvl4pPr>
            <a:lvl5pPr eaLnBrk="0">
              <a:tabLst>
                <a:tab pos="723900" algn="l"/>
                <a:tab pos="1447800" algn="l"/>
                <a:tab pos="2171700" algn="l"/>
                <a:tab pos="2895600" algn="l"/>
                <a:tab pos="3619500" algn="l"/>
                <a:tab pos="4343400" algn="l"/>
                <a:tab pos="5067300" algn="l"/>
                <a:tab pos="5791200" algn="l"/>
                <a:tab pos="6515100" algn="l"/>
                <a:tab pos="7239000" algn="l"/>
              </a:tabLst>
              <a:defRPr>
                <a:solidFill>
                  <a:schemeClr val="tx1"/>
                </a:solidFill>
                <a:latin typeface="Arial" panose="020B0604020202020204" pitchFamily="34" charset="0"/>
                <a:ea typeface="SimSun" panose="02010600030101010101" pitchFamily="2" charset="-122"/>
              </a:defRPr>
            </a:lvl5pPr>
            <a:lvl6pPr marL="2514600" indent="-228600" algn="l" defTabSz="457200" rtl="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chemeClr val="tx1"/>
                </a:solidFill>
                <a:latin typeface="Arial" panose="020B0604020202020204" pitchFamily="34" charset="0"/>
                <a:ea typeface="SimSun" panose="02010600030101010101" pitchFamily="2" charset="-122"/>
              </a:defRPr>
            </a:lvl6pPr>
            <a:lvl7pPr marL="2971800" indent="-228600" algn="l" defTabSz="457200" rtl="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chemeClr val="tx1"/>
                </a:solidFill>
                <a:latin typeface="Arial" panose="020B0604020202020204" pitchFamily="34" charset="0"/>
                <a:ea typeface="SimSun" panose="02010600030101010101" pitchFamily="2" charset="-122"/>
              </a:defRPr>
            </a:lvl7pPr>
            <a:lvl8pPr marL="3429000" indent="-228600" algn="l" defTabSz="457200" rtl="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chemeClr val="tx1"/>
                </a:solidFill>
                <a:latin typeface="Arial" panose="020B0604020202020204" pitchFamily="34" charset="0"/>
                <a:ea typeface="SimSun" panose="02010600030101010101" pitchFamily="2" charset="-122"/>
              </a:defRPr>
            </a:lvl8pPr>
            <a:lvl9pPr marL="3886200" indent="-228600" algn="l" defTabSz="457200" rtl="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Lst>
              <a:defRPr>
                <a:solidFill>
                  <a:schemeClr val="tx1"/>
                </a:solidFill>
                <a:latin typeface="Arial" panose="020B0604020202020204" pitchFamily="34" charset="0"/>
                <a:ea typeface="SimSun" panose="02010600030101010101" pitchFamily="2" charset="-122"/>
              </a:defRPr>
            </a:lvl9pPr>
          </a:lstStyle>
          <a:p>
            <a:pPr algn="l" rtl="0" eaLnBrk="1"/>
            <a:r>
              <a:rPr lang="en-US" altLang="he-IL" sz="2540" b="1" dirty="0">
                <a:solidFill>
                  <a:srgbClr val="000000"/>
                </a:solidFill>
              </a:rPr>
              <a:t>P1: </a:t>
            </a:r>
            <a:r>
              <a:rPr lang="en-US" altLang="he-IL" sz="2540" dirty="0">
                <a:solidFill>
                  <a:srgbClr val="000000"/>
                </a:solidFill>
              </a:rPr>
              <a:t>R </a:t>
            </a:r>
            <a:r>
              <a:rPr lang="en-US" altLang="he-IL" sz="2540" dirty="0">
                <a:solidFill>
                  <a:srgbClr val="0070C0"/>
                </a:solidFill>
              </a:rPr>
              <a:t>X</a:t>
            </a:r>
            <a:r>
              <a:rPr lang="en-US" altLang="he-IL" sz="2540" dirty="0">
                <a:solidFill>
                  <a:srgbClr val="000000"/>
                </a:solidFill>
              </a:rPr>
              <a:t>,7;       R </a:t>
            </a:r>
            <a:r>
              <a:rPr lang="en-US" altLang="he-IL" sz="2540" dirty="0">
                <a:solidFill>
                  <a:srgbClr val="FF0000"/>
                </a:solidFill>
              </a:rPr>
              <a:t>Y</a:t>
            </a:r>
            <a:r>
              <a:rPr lang="en-US" altLang="he-IL" sz="2540" dirty="0">
                <a:solidFill>
                  <a:srgbClr val="000000"/>
                </a:solidFill>
              </a:rPr>
              <a:t>,17;  R </a:t>
            </a:r>
            <a:r>
              <a:rPr lang="en-US" altLang="he-IL" sz="2540" dirty="0">
                <a:solidFill>
                  <a:srgbClr val="0070C0"/>
                </a:solidFill>
              </a:rPr>
              <a:t>X</a:t>
            </a:r>
            <a:r>
              <a:rPr lang="en-US" altLang="he-IL" sz="2540" dirty="0">
                <a:solidFill>
                  <a:srgbClr val="000000"/>
                </a:solidFill>
              </a:rPr>
              <a:t>,13; R </a:t>
            </a:r>
            <a:r>
              <a:rPr lang="en-US" altLang="he-IL" sz="2540" dirty="0">
                <a:solidFill>
                  <a:srgbClr val="FF0000"/>
                </a:solidFill>
              </a:rPr>
              <a:t>Y</a:t>
            </a:r>
            <a:r>
              <a:rPr lang="en-US" altLang="he-IL" sz="2540" dirty="0">
                <a:solidFill>
                  <a:srgbClr val="000000"/>
                </a:solidFill>
              </a:rPr>
              <a:t>,11;</a:t>
            </a:r>
          </a:p>
          <a:p>
            <a:pPr algn="l" rtl="0" eaLnBrk="1"/>
            <a:r>
              <a:rPr lang="en-US" altLang="he-IL" sz="2540" b="1" dirty="0">
                <a:solidFill>
                  <a:srgbClr val="000000"/>
                </a:solidFill>
              </a:rPr>
              <a:t>P2:</a:t>
            </a:r>
            <a:r>
              <a:rPr lang="en-US" altLang="he-IL" sz="2540" dirty="0">
                <a:solidFill>
                  <a:srgbClr val="000000"/>
                </a:solidFill>
              </a:rPr>
              <a:t> W </a:t>
            </a:r>
            <a:r>
              <a:rPr lang="en-US" altLang="he-IL" sz="2540" dirty="0">
                <a:solidFill>
                  <a:srgbClr val="0070C0"/>
                </a:solidFill>
              </a:rPr>
              <a:t>X</a:t>
            </a:r>
            <a:r>
              <a:rPr lang="en-US" altLang="he-IL" sz="2540" dirty="0">
                <a:solidFill>
                  <a:srgbClr val="000000"/>
                </a:solidFill>
              </a:rPr>
              <a:t>,7;      W </a:t>
            </a:r>
            <a:r>
              <a:rPr lang="en-US" altLang="he-IL" sz="2540" dirty="0">
                <a:solidFill>
                  <a:srgbClr val="FF0000"/>
                </a:solidFill>
              </a:rPr>
              <a:t>Y</a:t>
            </a:r>
            <a:r>
              <a:rPr lang="en-US" altLang="he-IL" sz="2540" dirty="0">
                <a:solidFill>
                  <a:srgbClr val="000000"/>
                </a:solidFill>
              </a:rPr>
              <a:t>,11;  R </a:t>
            </a:r>
            <a:r>
              <a:rPr lang="en-US" altLang="he-IL" sz="2540" dirty="0">
                <a:solidFill>
                  <a:srgbClr val="0070C0"/>
                </a:solidFill>
              </a:rPr>
              <a:t>X</a:t>
            </a:r>
            <a:r>
              <a:rPr lang="en-US" altLang="he-IL" sz="2540" dirty="0">
                <a:solidFill>
                  <a:srgbClr val="000000"/>
                </a:solidFill>
              </a:rPr>
              <a:t>,7;   R </a:t>
            </a:r>
            <a:r>
              <a:rPr lang="en-US" altLang="he-IL" sz="2540" dirty="0">
                <a:solidFill>
                  <a:srgbClr val="FF0000"/>
                </a:solidFill>
              </a:rPr>
              <a:t>Y</a:t>
            </a:r>
            <a:r>
              <a:rPr lang="en-US" altLang="he-IL" sz="2540" dirty="0">
                <a:solidFill>
                  <a:srgbClr val="000000"/>
                </a:solidFill>
              </a:rPr>
              <a:t>,11;</a:t>
            </a:r>
          </a:p>
          <a:p>
            <a:pPr algn="l" rtl="0" eaLnBrk="1"/>
            <a:r>
              <a:rPr lang="en-US" altLang="he-IL" sz="2540" b="1" dirty="0">
                <a:solidFill>
                  <a:srgbClr val="000000"/>
                </a:solidFill>
              </a:rPr>
              <a:t>P3: </a:t>
            </a:r>
            <a:r>
              <a:rPr lang="en-US" altLang="he-IL" sz="2540" dirty="0">
                <a:solidFill>
                  <a:srgbClr val="000000"/>
                </a:solidFill>
              </a:rPr>
              <a:t>W </a:t>
            </a:r>
            <a:r>
              <a:rPr lang="en-US" altLang="he-IL" sz="2540" dirty="0">
                <a:solidFill>
                  <a:srgbClr val="0070C0"/>
                </a:solidFill>
              </a:rPr>
              <a:t>X</a:t>
            </a:r>
            <a:r>
              <a:rPr lang="en-US" altLang="he-IL" sz="2540" dirty="0">
                <a:solidFill>
                  <a:srgbClr val="000000"/>
                </a:solidFill>
              </a:rPr>
              <a:t>,13;    W </a:t>
            </a:r>
            <a:r>
              <a:rPr lang="en-US" altLang="he-IL" sz="2540" dirty="0">
                <a:solidFill>
                  <a:srgbClr val="FF0000"/>
                </a:solidFill>
              </a:rPr>
              <a:t>Y</a:t>
            </a:r>
            <a:r>
              <a:rPr lang="en-US" altLang="he-IL" sz="2540" dirty="0">
                <a:solidFill>
                  <a:srgbClr val="000000"/>
                </a:solidFill>
              </a:rPr>
              <a:t>,17;</a:t>
            </a:r>
          </a:p>
          <a:p>
            <a:pPr algn="l" rtl="0" eaLnBrk="1"/>
            <a:r>
              <a:rPr lang="en-US" altLang="he-IL" sz="2540" b="1" dirty="0">
                <a:solidFill>
                  <a:srgbClr val="000000"/>
                </a:solidFill>
              </a:rPr>
              <a:t>P4:</a:t>
            </a:r>
            <a:r>
              <a:rPr lang="en-US" altLang="he-IL" sz="2540" dirty="0">
                <a:solidFill>
                  <a:srgbClr val="000000"/>
                </a:solidFill>
              </a:rPr>
              <a:t> R </a:t>
            </a:r>
            <a:r>
              <a:rPr lang="en-US" altLang="he-IL" sz="2540" dirty="0">
                <a:solidFill>
                  <a:srgbClr val="FF0000"/>
                </a:solidFill>
              </a:rPr>
              <a:t>Y</a:t>
            </a:r>
            <a:r>
              <a:rPr lang="en-US" altLang="he-IL" sz="2540" dirty="0">
                <a:solidFill>
                  <a:srgbClr val="000000"/>
                </a:solidFill>
              </a:rPr>
              <a:t>,11;      R </a:t>
            </a:r>
            <a:r>
              <a:rPr lang="en-US" altLang="he-IL" sz="2540" dirty="0">
                <a:solidFill>
                  <a:srgbClr val="0070C0"/>
                </a:solidFill>
              </a:rPr>
              <a:t>X</a:t>
            </a:r>
            <a:r>
              <a:rPr lang="en-US" altLang="he-IL" sz="2540" dirty="0">
                <a:solidFill>
                  <a:srgbClr val="000000"/>
                </a:solidFill>
              </a:rPr>
              <a:t>,13; </a:t>
            </a:r>
          </a:p>
        </p:txBody>
      </p:sp>
      <p:grpSp>
        <p:nvGrpSpPr>
          <p:cNvPr id="12" name="Group 11"/>
          <p:cNvGrpSpPr/>
          <p:nvPr/>
        </p:nvGrpSpPr>
        <p:grpSpPr>
          <a:xfrm>
            <a:off x="6252291" y="2519730"/>
            <a:ext cx="936475" cy="732448"/>
            <a:chOff x="5212591" y="2777536"/>
            <a:chExt cx="1032290" cy="807388"/>
          </a:xfrm>
        </p:grpSpPr>
        <p:sp>
          <p:nvSpPr>
            <p:cNvPr id="8" name="Rectangle 7"/>
            <p:cNvSpPr/>
            <p:nvPr/>
          </p:nvSpPr>
          <p:spPr>
            <a:xfrm>
              <a:off x="5212591" y="3052276"/>
              <a:ext cx="1032290" cy="532648"/>
            </a:xfrm>
            <a:prstGeom prst="rect">
              <a:avLst/>
            </a:prstGeom>
          </p:spPr>
          <p:txBody>
            <a:bodyPr wrap="none">
              <a:spAutoFit/>
            </a:bodyPr>
            <a:lstStyle/>
            <a:p>
              <a:r>
                <a:rPr lang="en-US" altLang="he-IL" sz="2540" dirty="0">
                  <a:solidFill>
                    <a:srgbClr val="000000"/>
                  </a:solidFill>
                </a:rPr>
                <a:t>R </a:t>
              </a:r>
              <a:r>
                <a:rPr lang="en-US" altLang="he-IL" sz="2540" dirty="0">
                  <a:solidFill>
                    <a:srgbClr val="0070C0"/>
                  </a:solidFill>
                </a:rPr>
                <a:t>X</a:t>
              </a:r>
              <a:r>
                <a:rPr lang="en-US" altLang="he-IL" sz="2540" dirty="0">
                  <a:solidFill>
                    <a:srgbClr val="000000"/>
                  </a:solidFill>
                </a:rPr>
                <a:t>,7;</a:t>
              </a:r>
              <a:endParaRPr lang="he-IL" sz="2540" dirty="0"/>
            </a:p>
          </p:txBody>
        </p:sp>
        <p:sp>
          <p:nvSpPr>
            <p:cNvPr id="18" name="Lightning Bolt 17"/>
            <p:cNvSpPr/>
            <p:nvPr/>
          </p:nvSpPr>
          <p:spPr>
            <a:xfrm>
              <a:off x="5318306" y="2777536"/>
              <a:ext cx="550863" cy="500080"/>
            </a:xfrm>
            <a:prstGeom prst="lightningBolt">
              <a:avLst/>
            </a:prstGeom>
            <a:solidFill>
              <a:srgbClr val="FFFF00">
                <a:alpha val="34902"/>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sz="1633"/>
            </a:p>
          </p:txBody>
        </p:sp>
      </p:grpSp>
      <p:grpSp>
        <p:nvGrpSpPr>
          <p:cNvPr id="7" name="Group 6"/>
          <p:cNvGrpSpPr/>
          <p:nvPr/>
        </p:nvGrpSpPr>
        <p:grpSpPr>
          <a:xfrm>
            <a:off x="4436946" y="2277159"/>
            <a:ext cx="483891" cy="345636"/>
            <a:chOff x="3211512" y="5684837"/>
            <a:chExt cx="533400" cy="381000"/>
          </a:xfrm>
        </p:grpSpPr>
        <p:cxnSp>
          <p:nvCxnSpPr>
            <p:cNvPr id="10" name="Straight Arrow Connector 9"/>
            <p:cNvCxnSpPr/>
            <p:nvPr/>
          </p:nvCxnSpPr>
          <p:spPr>
            <a:xfrm>
              <a:off x="3211512" y="5684837"/>
              <a:ext cx="428503" cy="956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3287712" y="6065837"/>
              <a:ext cx="457200"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2"/>
          <p:cNvSpPr>
            <a:spLocks noGrp="1" noChangeArrowheads="1"/>
          </p:cNvSpPr>
          <p:nvPr>
            <p:ph type="title"/>
          </p:nvPr>
        </p:nvSpPr>
        <p:spPr/>
        <p:txBody>
          <a:bodyPr/>
          <a:lstStyle/>
          <a:p>
            <a:pPr algn="l" rtl="0"/>
            <a:r>
              <a:rPr lang="en-US" altLang="he-IL" dirty="0"/>
              <a:t>Exam Question 4 (1) </a:t>
            </a:r>
          </a:p>
        </p:txBody>
      </p:sp>
      <mc:AlternateContent xmlns:mc="http://schemas.openxmlformats.org/markup-compatibility/2006">
        <mc:Choice xmlns:a14="http://schemas.microsoft.com/office/drawing/2010/main" Requires="a14">
          <p:sp>
            <p:nvSpPr>
              <p:cNvPr id="4" name="Content Placeholder 3"/>
              <p:cNvSpPr>
                <a:spLocks noGrp="1"/>
              </p:cNvSpPr>
              <p:nvPr>
                <p:ph idx="1"/>
              </p:nvPr>
            </p:nvSpPr>
            <p:spPr/>
            <p:txBody>
              <a:bodyPr>
                <a:normAutofit/>
              </a:bodyPr>
              <a:lstStyle/>
              <a:p>
                <a:pPr algn="l" rtl="0"/>
                <a:r>
                  <a:rPr lang="en-US" altLang="he-IL" sz="2540" dirty="0"/>
                  <a:t>Determine the relationship for every pair</a:t>
                </a:r>
              </a:p>
              <a:p>
                <a:pPr algn="l" rtl="0"/>
                <a14:m>
                  <m:oMath xmlns:m="http://schemas.openxmlformats.org/officeDocument/2006/math">
                    <m:r>
                      <a:rPr lang="en-US" altLang="he-IL" sz="2540">
                        <a:latin typeface="Cambria Math" panose="02040503050406030204" pitchFamily="18" charset="0"/>
                      </a:rPr>
                      <m:t>⟺</m:t>
                    </m:r>
                  </m:oMath>
                </a14:m>
                <a:r>
                  <a:rPr lang="en-US" altLang="he-IL" sz="2540" dirty="0"/>
                  <a:t>, </a:t>
                </a:r>
                <a14:m>
                  <m:oMath xmlns:m="http://schemas.openxmlformats.org/officeDocument/2006/math">
                    <m:r>
                      <a:rPr lang="en-US" altLang="he-IL" sz="2540">
                        <a:latin typeface="Cambria Math" panose="02040503050406030204" pitchFamily="18" charset="0"/>
                      </a:rPr>
                      <m:t>⇒</m:t>
                    </m:r>
                  </m:oMath>
                </a14:m>
                <a:r>
                  <a:rPr lang="en-US" altLang="he-IL" sz="2540" dirty="0"/>
                  <a:t>,</a:t>
                </a:r>
                <a14:m>
                  <m:oMath xmlns:m="http://schemas.openxmlformats.org/officeDocument/2006/math">
                    <m:r>
                      <a:rPr lang="en-US" altLang="he-IL" sz="2540" dirty="0">
                        <a:latin typeface="Cambria Math" panose="02040503050406030204" pitchFamily="18" charset="0"/>
                      </a:rPr>
                      <m:t>⇐</m:t>
                    </m:r>
                  </m:oMath>
                </a14:m>
                <a:r>
                  <a:rPr lang="en-US" altLang="he-IL" sz="2540" dirty="0"/>
                  <a:t>, or </a:t>
                </a:r>
                <a14:m>
                  <m:oMath xmlns:m="http://schemas.openxmlformats.org/officeDocument/2006/math">
                    <m:r>
                      <a:rPr lang="en-US" altLang="he-IL" sz="2540">
                        <a:latin typeface="Cambria Math" panose="02040503050406030204" pitchFamily="18" charset="0"/>
                      </a:rPr>
                      <m:t>⇎</m:t>
                    </m:r>
                  </m:oMath>
                </a14:m>
                <a:r>
                  <a:rPr lang="en-US" altLang="he-IL" sz="2540" dirty="0"/>
                  <a:t> if there is no logical relation</a:t>
                </a:r>
              </a:p>
              <a:p>
                <a:pPr algn="l" rtl="0"/>
                <a:endParaRPr lang="en-US" altLang="he-IL" sz="2540" dirty="0"/>
              </a:p>
              <a:p>
                <a:pPr algn="l" rtl="0"/>
                <a:r>
                  <a:rPr lang="en-US" altLang="he-IL" sz="2540" dirty="0"/>
                  <a:t> Coherence ____ Sequential Consistency</a:t>
                </a:r>
              </a:p>
              <a:p>
                <a:pPr algn="l" rtl="0"/>
                <a:r>
                  <a:rPr lang="en-US" altLang="he-IL" sz="2540" dirty="0"/>
                  <a:t> Causal Consistency ____ Sequential Consistency</a:t>
                </a:r>
              </a:p>
              <a:p>
                <a:pPr algn="l" rtl="0"/>
                <a:r>
                  <a:rPr lang="en-US" altLang="he-IL" sz="2540" dirty="0"/>
                  <a:t> Coherence ____ Causal Consistency</a:t>
                </a:r>
              </a:p>
            </p:txBody>
          </p:sp>
        </mc:Choice>
        <mc:Fallback>
          <p:sp>
            <p:nvSpPr>
              <p:cNvPr id="4" name="Content Placeholder 3"/>
              <p:cNvSpPr>
                <a:spLocks noGrp="1" noRot="1" noChangeAspect="1" noMove="1" noResize="1" noEditPoints="1" noAdjustHandles="1" noChangeArrowheads="1" noChangeShapeType="1" noTextEdit="1"/>
              </p:cNvSpPr>
              <p:nvPr>
                <p:ph idx="1"/>
              </p:nvPr>
            </p:nvSpPr>
            <p:spPr>
              <a:blipFill>
                <a:blip r:embed="rId3"/>
                <a:stretch>
                  <a:fillRect l="-870" t="-2241"/>
                </a:stretch>
              </a:blipFill>
            </p:spPr>
            <p:txBody>
              <a:bodyPr/>
              <a:lstStyle/>
              <a:p>
                <a:r>
                  <a:rPr lang="he-IL">
                    <a:noFill/>
                  </a:rPr>
                  <a:t> </a:t>
                </a:r>
              </a:p>
            </p:txBody>
          </p:sp>
        </mc:Fallback>
      </mc:AlternateContent>
      <p:sp>
        <p:nvSpPr>
          <p:cNvPr id="20482" name="Slide Number Placeholder 5"/>
          <p:cNvSpPr>
            <a:spLocks noGrp="1"/>
          </p:cNvSpPr>
          <p:nvPr>
            <p:ph type="sldNum" sz="quarter" idx="12"/>
          </p:nvPr>
        </p:nvSpPr>
        <p:spPr/>
        <p:txBody>
          <a:bodyPr/>
          <a:lstStyle>
            <a:lvl1pPr eaLnBrk="0">
              <a:tabLst>
                <a:tab pos="656722" algn="l"/>
                <a:tab pos="1313444" algn="l"/>
                <a:tab pos="1970166" algn="l"/>
              </a:tabLst>
              <a:defRPr>
                <a:solidFill>
                  <a:schemeClr val="tx1"/>
                </a:solidFill>
                <a:latin typeface="Arial" panose="020B0604020202020204" pitchFamily="34" charset="0"/>
                <a:ea typeface="SimSun" panose="02010600030101010101" pitchFamily="2" charset="-122"/>
              </a:defRPr>
            </a:lvl1pPr>
            <a:lvl2pPr eaLnBrk="0">
              <a:tabLst>
                <a:tab pos="656722" algn="l"/>
                <a:tab pos="1313444" algn="l"/>
                <a:tab pos="1970166" algn="l"/>
              </a:tabLst>
              <a:defRPr>
                <a:solidFill>
                  <a:schemeClr val="tx1"/>
                </a:solidFill>
                <a:latin typeface="Arial" panose="020B0604020202020204" pitchFamily="34" charset="0"/>
                <a:ea typeface="SimSun" panose="02010600030101010101" pitchFamily="2" charset="-122"/>
              </a:defRPr>
            </a:lvl2pPr>
            <a:lvl3pPr eaLnBrk="0">
              <a:tabLst>
                <a:tab pos="656722" algn="l"/>
                <a:tab pos="1313444" algn="l"/>
                <a:tab pos="1970166" algn="l"/>
              </a:tabLst>
              <a:defRPr>
                <a:solidFill>
                  <a:schemeClr val="tx1"/>
                </a:solidFill>
                <a:latin typeface="Arial" panose="020B0604020202020204" pitchFamily="34" charset="0"/>
                <a:ea typeface="SimSun" panose="02010600030101010101" pitchFamily="2" charset="-122"/>
              </a:defRPr>
            </a:lvl3pPr>
            <a:lvl4pPr eaLnBrk="0">
              <a:tabLst>
                <a:tab pos="656722" algn="l"/>
                <a:tab pos="1313444" algn="l"/>
                <a:tab pos="1970166" algn="l"/>
              </a:tabLst>
              <a:defRPr>
                <a:solidFill>
                  <a:schemeClr val="tx1"/>
                </a:solidFill>
                <a:latin typeface="Arial" panose="020B0604020202020204" pitchFamily="34" charset="0"/>
                <a:ea typeface="SimSun" panose="02010600030101010101" pitchFamily="2" charset="-122"/>
              </a:defRPr>
            </a:lvl4pPr>
            <a:lvl5pPr eaLnBrk="0">
              <a:tabLst>
                <a:tab pos="656722" algn="l"/>
                <a:tab pos="1313444" algn="l"/>
                <a:tab pos="1970166" algn="l"/>
              </a:tabLst>
              <a:defRPr>
                <a:solidFill>
                  <a:schemeClr val="tx1"/>
                </a:solidFill>
                <a:latin typeface="Arial" panose="020B0604020202020204" pitchFamily="34" charset="0"/>
                <a:ea typeface="SimSun" panose="02010600030101010101" pitchFamily="2" charset="-122"/>
              </a:defRPr>
            </a:lvl5pPr>
            <a:lvl6pPr marL="2281245" indent="-207386" algn="l" defTabSz="414772" rtl="0" eaLnBrk="0" fontAlgn="base" hangingPunct="0">
              <a:lnSpc>
                <a:spcPct val="93000"/>
              </a:lnSpc>
              <a:spcBef>
                <a:spcPct val="0"/>
              </a:spcBef>
              <a:spcAft>
                <a:spcPct val="0"/>
              </a:spcAft>
              <a:buClr>
                <a:srgbClr val="000000"/>
              </a:buClr>
              <a:buSzPct val="100000"/>
              <a:buFont typeface="Times New Roman" panose="02020603050405020304" pitchFamily="18" charset="0"/>
              <a:tabLst>
                <a:tab pos="656722" algn="l"/>
                <a:tab pos="1313444" algn="l"/>
                <a:tab pos="1970166" algn="l"/>
              </a:tabLst>
              <a:defRPr>
                <a:solidFill>
                  <a:schemeClr val="tx1"/>
                </a:solidFill>
                <a:latin typeface="Arial" panose="020B0604020202020204" pitchFamily="34" charset="0"/>
                <a:ea typeface="SimSun" panose="02010600030101010101" pitchFamily="2" charset="-122"/>
              </a:defRPr>
            </a:lvl6pPr>
            <a:lvl7pPr marL="2696017" indent="-207386" algn="l" defTabSz="414772" rtl="0" eaLnBrk="0" fontAlgn="base" hangingPunct="0">
              <a:lnSpc>
                <a:spcPct val="93000"/>
              </a:lnSpc>
              <a:spcBef>
                <a:spcPct val="0"/>
              </a:spcBef>
              <a:spcAft>
                <a:spcPct val="0"/>
              </a:spcAft>
              <a:buClr>
                <a:srgbClr val="000000"/>
              </a:buClr>
              <a:buSzPct val="100000"/>
              <a:buFont typeface="Times New Roman" panose="02020603050405020304" pitchFamily="18" charset="0"/>
              <a:tabLst>
                <a:tab pos="656722" algn="l"/>
                <a:tab pos="1313444" algn="l"/>
                <a:tab pos="1970166" algn="l"/>
              </a:tabLst>
              <a:defRPr>
                <a:solidFill>
                  <a:schemeClr val="tx1"/>
                </a:solidFill>
                <a:latin typeface="Arial" panose="020B0604020202020204" pitchFamily="34" charset="0"/>
                <a:ea typeface="SimSun" panose="02010600030101010101" pitchFamily="2" charset="-122"/>
              </a:defRPr>
            </a:lvl7pPr>
            <a:lvl8pPr marL="3110789" indent="-207386" algn="l" defTabSz="414772" rtl="0" eaLnBrk="0" fontAlgn="base" hangingPunct="0">
              <a:lnSpc>
                <a:spcPct val="93000"/>
              </a:lnSpc>
              <a:spcBef>
                <a:spcPct val="0"/>
              </a:spcBef>
              <a:spcAft>
                <a:spcPct val="0"/>
              </a:spcAft>
              <a:buClr>
                <a:srgbClr val="000000"/>
              </a:buClr>
              <a:buSzPct val="100000"/>
              <a:buFont typeface="Times New Roman" panose="02020603050405020304" pitchFamily="18" charset="0"/>
              <a:tabLst>
                <a:tab pos="656722" algn="l"/>
                <a:tab pos="1313444" algn="l"/>
                <a:tab pos="1970166" algn="l"/>
              </a:tabLst>
              <a:defRPr>
                <a:solidFill>
                  <a:schemeClr val="tx1"/>
                </a:solidFill>
                <a:latin typeface="Arial" panose="020B0604020202020204" pitchFamily="34" charset="0"/>
                <a:ea typeface="SimSun" panose="02010600030101010101" pitchFamily="2" charset="-122"/>
              </a:defRPr>
            </a:lvl8pPr>
            <a:lvl9pPr marL="3525561" indent="-207386" algn="l" defTabSz="414772" rtl="0" eaLnBrk="0" fontAlgn="base" hangingPunct="0">
              <a:lnSpc>
                <a:spcPct val="93000"/>
              </a:lnSpc>
              <a:spcBef>
                <a:spcPct val="0"/>
              </a:spcBef>
              <a:spcAft>
                <a:spcPct val="0"/>
              </a:spcAft>
              <a:buClr>
                <a:srgbClr val="000000"/>
              </a:buClr>
              <a:buSzPct val="100000"/>
              <a:buFont typeface="Times New Roman" panose="02020603050405020304" pitchFamily="18" charset="0"/>
              <a:tabLst>
                <a:tab pos="656722" algn="l"/>
                <a:tab pos="1313444" algn="l"/>
                <a:tab pos="1970166" algn="l"/>
              </a:tabLst>
              <a:defRPr>
                <a:solidFill>
                  <a:schemeClr val="tx1"/>
                </a:solidFill>
                <a:latin typeface="Arial" panose="020B0604020202020204" pitchFamily="34" charset="0"/>
                <a:ea typeface="SimSun" panose="02010600030101010101" pitchFamily="2" charset="-122"/>
              </a:defRPr>
            </a:lvl9pPr>
          </a:lstStyle>
          <a:p>
            <a:fld id="{53F8DAEA-C1C3-492A-BC70-080EE24ACE20}" type="slidenum">
              <a:rPr lang="en-US" altLang="he-IL" smtClean="0"/>
              <a:pPr/>
              <a:t>26</a:t>
            </a:fld>
            <a:endParaRPr lang="en-US" altLang="he-IL"/>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1"/>
          <p:cNvSpPr>
            <a:spLocks noGrp="1" noChangeArrowheads="1"/>
          </p:cNvSpPr>
          <p:nvPr>
            <p:ph type="title"/>
          </p:nvPr>
        </p:nvSpPr>
        <p:spPr/>
        <p:txBody>
          <a:bodyPr/>
          <a:lstStyle/>
          <a:p>
            <a:pPr algn="l" rtl="0"/>
            <a:r>
              <a:rPr lang="en-US" altLang="he-IL" dirty="0"/>
              <a:t>Exam Question 4 (2) </a:t>
            </a:r>
          </a:p>
        </p:txBody>
      </p:sp>
      <mc:AlternateContent xmlns:mc="http://schemas.openxmlformats.org/markup-compatibility/2006">
        <mc:Choice xmlns:a14="http://schemas.microsoft.com/office/drawing/2010/main" Requires="a14">
          <p:sp>
            <p:nvSpPr>
              <p:cNvPr id="4" name="Content Placeholder 3"/>
              <p:cNvSpPr>
                <a:spLocks noGrp="1"/>
              </p:cNvSpPr>
              <p:nvPr>
                <p:ph idx="1"/>
              </p:nvPr>
            </p:nvSpPr>
            <p:spPr/>
            <p:txBody>
              <a:bodyPr>
                <a:normAutofit/>
              </a:bodyPr>
              <a:lstStyle/>
              <a:p>
                <a:pPr algn="l" rtl="0" eaLnBrk="1"/>
                <a:r>
                  <a:rPr lang="en-US" altLang="he-IL" sz="2540" dirty="0"/>
                  <a:t>Coherence </a:t>
                </a:r>
                <a14:m>
                  <m:oMath xmlns:m="http://schemas.openxmlformats.org/officeDocument/2006/math">
                    <m:r>
                      <a:rPr lang="en-US" altLang="he-IL" sz="2540" dirty="0">
                        <a:latin typeface="Cambria Math" panose="02040503050406030204" pitchFamily="18" charset="0"/>
                      </a:rPr>
                      <m:t>⇐</m:t>
                    </m:r>
                  </m:oMath>
                </a14:m>
                <a:r>
                  <a:rPr lang="en-US" altLang="he-IL" sz="2540" dirty="0"/>
                  <a:t>  Sequential Consistency</a:t>
                </a:r>
              </a:p>
              <a:p>
                <a:pPr lvl="1" algn="l" rtl="0" eaLnBrk="1">
                  <a:buSzPct val="45000"/>
                  <a:buFont typeface="Wingdings" panose="05000000000000000000" pitchFamily="2" charset="2"/>
                  <a:buChar char=""/>
                </a:pPr>
                <a:r>
                  <a:rPr lang="en-US" altLang="he-IL" sz="2177" b="1" dirty="0"/>
                  <a:t>Explanation:</a:t>
                </a:r>
                <a:r>
                  <a:rPr lang="en-US" altLang="he-IL" sz="2177" dirty="0"/>
                  <a:t> if there is a “good” order between all the reads/writes (of all the variables together), so particularly there is a “good” order for the commands of every variable separately</a:t>
                </a:r>
                <a:endParaRPr lang="en-US" altLang="he-IL" sz="907" dirty="0"/>
              </a:p>
              <a:p>
                <a:pPr algn="l" rtl="0" eaLnBrk="1">
                  <a:buSzPct val="45000"/>
                  <a:buFont typeface="Wingdings" panose="05000000000000000000" pitchFamily="2" charset="2"/>
                  <a:buChar char=""/>
                </a:pPr>
                <a:r>
                  <a:rPr lang="en-US" altLang="he-IL" sz="2540" dirty="0"/>
                  <a:t> Causal Consistency </a:t>
                </a:r>
                <a14:m>
                  <m:oMath xmlns:m="http://schemas.openxmlformats.org/officeDocument/2006/math">
                    <m:r>
                      <a:rPr lang="en-US" altLang="he-IL" sz="2540" dirty="0">
                        <a:latin typeface="Cambria Math" panose="02040503050406030204" pitchFamily="18" charset="0"/>
                      </a:rPr>
                      <m:t>⇐</m:t>
                    </m:r>
                  </m:oMath>
                </a14:m>
                <a:r>
                  <a:rPr lang="en-US" altLang="he-IL" sz="2540" dirty="0"/>
                  <a:t>  Sequential Consistency</a:t>
                </a:r>
              </a:p>
              <a:p>
                <a:pPr lvl="1" algn="l" rtl="0">
                  <a:buSzPct val="45000"/>
                  <a:buFont typeface="Wingdings" panose="05000000000000000000" pitchFamily="2" charset="2"/>
                  <a:buChar char=""/>
                </a:pPr>
                <a:r>
                  <a:rPr lang="en-US" altLang="he-IL" sz="2177" dirty="0"/>
                  <a:t>Consistent order of reads/writes over all processes =&gt; </a:t>
                </a:r>
                <a:r>
                  <a:rPr lang="en-US" altLang="he-IL" sz="2177" b="1" dirty="0"/>
                  <a:t>writes</a:t>
                </a:r>
                <a:r>
                  <a:rPr lang="en-US" altLang="he-IL" sz="2177" dirty="0"/>
                  <a:t> that are casually related are seen by all processes in the same order</a:t>
                </a:r>
              </a:p>
              <a:p>
                <a:pPr lvl="2" algn="l" rtl="0">
                  <a:buSzPct val="45000"/>
                  <a:buFont typeface="Wingdings" panose="05000000000000000000" pitchFamily="2" charset="2"/>
                  <a:buChar char=""/>
                </a:pPr>
                <a:r>
                  <a:rPr lang="en-US" altLang="he-IL" sz="1878" dirty="0"/>
                  <a:t>Assume by way of contradiction that two processes see writes in a different order, their reads can’t be ordered =&gt; not seq. consistent</a:t>
                </a:r>
              </a:p>
              <a:p>
                <a:pPr algn="l" rtl="0" eaLnBrk="1">
                  <a:buSzPct val="45000"/>
                  <a:buFont typeface="Wingdings" panose="05000000000000000000" pitchFamily="2" charset="2"/>
                  <a:buChar char=""/>
                </a:pPr>
                <a:r>
                  <a:rPr lang="en-US" altLang="he-IL" sz="2540" dirty="0"/>
                  <a:t> Coherence </a:t>
                </a:r>
                <a14:m>
                  <m:oMath xmlns:m="http://schemas.openxmlformats.org/officeDocument/2006/math">
                    <m:r>
                      <a:rPr lang="en-US" altLang="he-IL" sz="2540">
                        <a:latin typeface="Cambria Math" panose="02040503050406030204" pitchFamily="18" charset="0"/>
                      </a:rPr>
                      <m:t>⇎</m:t>
                    </m:r>
                  </m:oMath>
                </a14:m>
                <a:r>
                  <a:rPr lang="en-US" altLang="he-IL" sz="2540" dirty="0"/>
                  <a:t> Causal Consistency</a:t>
                </a:r>
              </a:p>
              <a:p>
                <a:pPr lvl="1" algn="l" rtl="0" eaLnBrk="1">
                  <a:buSzPct val="45000"/>
                  <a:buFont typeface="Wingdings" panose="05000000000000000000" pitchFamily="2" charset="2"/>
                  <a:buChar char=""/>
                </a:pPr>
                <a:r>
                  <a:rPr lang="en-US" altLang="he-IL" sz="2177" dirty="0"/>
                  <a:t>We will show that using two examples</a:t>
                </a:r>
                <a:endParaRPr lang="he-IL" sz="2540" dirty="0"/>
              </a:p>
            </p:txBody>
          </p:sp>
        </mc:Choice>
        <mc:Fallback>
          <p:sp>
            <p:nvSpPr>
              <p:cNvPr id="4" name="Content Placeholder 3"/>
              <p:cNvSpPr>
                <a:spLocks noGrp="1" noRot="1" noChangeAspect="1" noMove="1" noResize="1" noEditPoints="1" noAdjustHandles="1" noChangeArrowheads="1" noChangeShapeType="1" noTextEdit="1"/>
              </p:cNvSpPr>
              <p:nvPr>
                <p:ph idx="1"/>
              </p:nvPr>
            </p:nvSpPr>
            <p:spPr>
              <a:blipFill>
                <a:blip r:embed="rId3"/>
                <a:stretch>
                  <a:fillRect l="-870" t="-2241" r="-522"/>
                </a:stretch>
              </a:blipFill>
            </p:spPr>
            <p:txBody>
              <a:bodyPr/>
              <a:lstStyle/>
              <a:p>
                <a:r>
                  <a:rPr lang="he-IL">
                    <a:noFill/>
                  </a:rPr>
                  <a:t> </a:t>
                </a:r>
              </a:p>
            </p:txBody>
          </p:sp>
        </mc:Fallback>
      </mc:AlternateContent>
      <p:sp>
        <p:nvSpPr>
          <p:cNvPr id="21506" name="Slide Number Placeholder 5"/>
          <p:cNvSpPr>
            <a:spLocks noGrp="1"/>
          </p:cNvSpPr>
          <p:nvPr>
            <p:ph type="sldNum" sz="quarter" idx="12"/>
          </p:nvPr>
        </p:nvSpPr>
        <p:spPr/>
        <p:txBody>
          <a:bodyPr/>
          <a:lstStyle>
            <a:lvl1pPr eaLnBrk="0">
              <a:tabLst>
                <a:tab pos="656722" algn="l"/>
                <a:tab pos="1313444" algn="l"/>
                <a:tab pos="1970166" algn="l"/>
              </a:tabLst>
              <a:defRPr>
                <a:solidFill>
                  <a:schemeClr val="tx1"/>
                </a:solidFill>
                <a:latin typeface="Arial" panose="020B0604020202020204" pitchFamily="34" charset="0"/>
                <a:ea typeface="SimSun" panose="02010600030101010101" pitchFamily="2" charset="-122"/>
              </a:defRPr>
            </a:lvl1pPr>
            <a:lvl2pPr eaLnBrk="0">
              <a:tabLst>
                <a:tab pos="656722" algn="l"/>
                <a:tab pos="1313444" algn="l"/>
                <a:tab pos="1970166" algn="l"/>
              </a:tabLst>
              <a:defRPr>
                <a:solidFill>
                  <a:schemeClr val="tx1"/>
                </a:solidFill>
                <a:latin typeface="Arial" panose="020B0604020202020204" pitchFamily="34" charset="0"/>
                <a:ea typeface="SimSun" panose="02010600030101010101" pitchFamily="2" charset="-122"/>
              </a:defRPr>
            </a:lvl2pPr>
            <a:lvl3pPr eaLnBrk="0">
              <a:tabLst>
                <a:tab pos="656722" algn="l"/>
                <a:tab pos="1313444" algn="l"/>
                <a:tab pos="1970166" algn="l"/>
              </a:tabLst>
              <a:defRPr>
                <a:solidFill>
                  <a:schemeClr val="tx1"/>
                </a:solidFill>
                <a:latin typeface="Arial" panose="020B0604020202020204" pitchFamily="34" charset="0"/>
                <a:ea typeface="SimSun" panose="02010600030101010101" pitchFamily="2" charset="-122"/>
              </a:defRPr>
            </a:lvl3pPr>
            <a:lvl4pPr eaLnBrk="0">
              <a:tabLst>
                <a:tab pos="656722" algn="l"/>
                <a:tab pos="1313444" algn="l"/>
                <a:tab pos="1970166" algn="l"/>
              </a:tabLst>
              <a:defRPr>
                <a:solidFill>
                  <a:schemeClr val="tx1"/>
                </a:solidFill>
                <a:latin typeface="Arial" panose="020B0604020202020204" pitchFamily="34" charset="0"/>
                <a:ea typeface="SimSun" panose="02010600030101010101" pitchFamily="2" charset="-122"/>
              </a:defRPr>
            </a:lvl4pPr>
            <a:lvl5pPr eaLnBrk="0">
              <a:tabLst>
                <a:tab pos="656722" algn="l"/>
                <a:tab pos="1313444" algn="l"/>
                <a:tab pos="1970166" algn="l"/>
              </a:tabLst>
              <a:defRPr>
                <a:solidFill>
                  <a:schemeClr val="tx1"/>
                </a:solidFill>
                <a:latin typeface="Arial" panose="020B0604020202020204" pitchFamily="34" charset="0"/>
                <a:ea typeface="SimSun" panose="02010600030101010101" pitchFamily="2" charset="-122"/>
              </a:defRPr>
            </a:lvl5pPr>
            <a:lvl6pPr marL="2281245" indent="-207386" algn="l" defTabSz="414772" rtl="0" eaLnBrk="0" fontAlgn="base" hangingPunct="0">
              <a:lnSpc>
                <a:spcPct val="93000"/>
              </a:lnSpc>
              <a:spcBef>
                <a:spcPct val="0"/>
              </a:spcBef>
              <a:spcAft>
                <a:spcPct val="0"/>
              </a:spcAft>
              <a:buClr>
                <a:srgbClr val="000000"/>
              </a:buClr>
              <a:buSzPct val="100000"/>
              <a:buFont typeface="Times New Roman" panose="02020603050405020304" pitchFamily="18" charset="0"/>
              <a:tabLst>
                <a:tab pos="656722" algn="l"/>
                <a:tab pos="1313444" algn="l"/>
                <a:tab pos="1970166" algn="l"/>
              </a:tabLst>
              <a:defRPr>
                <a:solidFill>
                  <a:schemeClr val="tx1"/>
                </a:solidFill>
                <a:latin typeface="Arial" panose="020B0604020202020204" pitchFamily="34" charset="0"/>
                <a:ea typeface="SimSun" panose="02010600030101010101" pitchFamily="2" charset="-122"/>
              </a:defRPr>
            </a:lvl6pPr>
            <a:lvl7pPr marL="2696017" indent="-207386" algn="l" defTabSz="414772" rtl="0" eaLnBrk="0" fontAlgn="base" hangingPunct="0">
              <a:lnSpc>
                <a:spcPct val="93000"/>
              </a:lnSpc>
              <a:spcBef>
                <a:spcPct val="0"/>
              </a:spcBef>
              <a:spcAft>
                <a:spcPct val="0"/>
              </a:spcAft>
              <a:buClr>
                <a:srgbClr val="000000"/>
              </a:buClr>
              <a:buSzPct val="100000"/>
              <a:buFont typeface="Times New Roman" panose="02020603050405020304" pitchFamily="18" charset="0"/>
              <a:tabLst>
                <a:tab pos="656722" algn="l"/>
                <a:tab pos="1313444" algn="l"/>
                <a:tab pos="1970166" algn="l"/>
              </a:tabLst>
              <a:defRPr>
                <a:solidFill>
                  <a:schemeClr val="tx1"/>
                </a:solidFill>
                <a:latin typeface="Arial" panose="020B0604020202020204" pitchFamily="34" charset="0"/>
                <a:ea typeface="SimSun" panose="02010600030101010101" pitchFamily="2" charset="-122"/>
              </a:defRPr>
            </a:lvl7pPr>
            <a:lvl8pPr marL="3110789" indent="-207386" algn="l" defTabSz="414772" rtl="0" eaLnBrk="0" fontAlgn="base" hangingPunct="0">
              <a:lnSpc>
                <a:spcPct val="93000"/>
              </a:lnSpc>
              <a:spcBef>
                <a:spcPct val="0"/>
              </a:spcBef>
              <a:spcAft>
                <a:spcPct val="0"/>
              </a:spcAft>
              <a:buClr>
                <a:srgbClr val="000000"/>
              </a:buClr>
              <a:buSzPct val="100000"/>
              <a:buFont typeface="Times New Roman" panose="02020603050405020304" pitchFamily="18" charset="0"/>
              <a:tabLst>
                <a:tab pos="656722" algn="l"/>
                <a:tab pos="1313444" algn="l"/>
                <a:tab pos="1970166" algn="l"/>
              </a:tabLst>
              <a:defRPr>
                <a:solidFill>
                  <a:schemeClr val="tx1"/>
                </a:solidFill>
                <a:latin typeface="Arial" panose="020B0604020202020204" pitchFamily="34" charset="0"/>
                <a:ea typeface="SimSun" panose="02010600030101010101" pitchFamily="2" charset="-122"/>
              </a:defRPr>
            </a:lvl8pPr>
            <a:lvl9pPr marL="3525561" indent="-207386" algn="l" defTabSz="414772" rtl="0" eaLnBrk="0" fontAlgn="base" hangingPunct="0">
              <a:lnSpc>
                <a:spcPct val="93000"/>
              </a:lnSpc>
              <a:spcBef>
                <a:spcPct val="0"/>
              </a:spcBef>
              <a:spcAft>
                <a:spcPct val="0"/>
              </a:spcAft>
              <a:buClr>
                <a:srgbClr val="000000"/>
              </a:buClr>
              <a:buSzPct val="100000"/>
              <a:buFont typeface="Times New Roman" panose="02020603050405020304" pitchFamily="18" charset="0"/>
              <a:tabLst>
                <a:tab pos="656722" algn="l"/>
                <a:tab pos="1313444" algn="l"/>
                <a:tab pos="1970166" algn="l"/>
              </a:tabLst>
              <a:defRPr>
                <a:solidFill>
                  <a:schemeClr val="tx1"/>
                </a:solidFill>
                <a:latin typeface="Arial" panose="020B0604020202020204" pitchFamily="34" charset="0"/>
                <a:ea typeface="SimSun" panose="02010600030101010101" pitchFamily="2" charset="-122"/>
              </a:defRPr>
            </a:lvl9pPr>
          </a:lstStyle>
          <a:p>
            <a:fld id="{9C7DA17E-D938-4BB5-AC62-356BF6FA21F2}" type="slidenum">
              <a:rPr lang="en-US" altLang="he-IL" smtClean="0"/>
              <a:pPr/>
              <a:t>27</a:t>
            </a:fld>
            <a:endParaRPr lang="en-US" altLang="he-IL"/>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1"/>
          <p:cNvSpPr>
            <a:spLocks noGrp="1" noChangeArrowheads="1"/>
          </p:cNvSpPr>
          <p:nvPr>
            <p:ph type="title"/>
          </p:nvPr>
        </p:nvSpPr>
        <p:spPr/>
        <p:txBody>
          <a:bodyPr/>
          <a:lstStyle/>
          <a:p>
            <a:pPr algn="l" rtl="0"/>
            <a:r>
              <a:rPr lang="en-US" altLang="he-IL" dirty="0"/>
              <a:t>Exam Question 4 (3)</a:t>
            </a:r>
          </a:p>
        </p:txBody>
      </p:sp>
      <mc:AlternateContent xmlns:mc="http://schemas.openxmlformats.org/markup-compatibility/2006">
        <mc:Choice xmlns:a14="http://schemas.microsoft.com/office/drawing/2010/main" Requires="a14">
          <p:sp>
            <p:nvSpPr>
              <p:cNvPr id="6" name="Content Placeholder 5"/>
              <p:cNvSpPr>
                <a:spLocks noGrp="1"/>
              </p:cNvSpPr>
              <p:nvPr>
                <p:ph idx="1"/>
              </p:nvPr>
            </p:nvSpPr>
            <p:spPr/>
            <p:txBody>
              <a:bodyPr>
                <a:normAutofit fontScale="92500" lnSpcReduction="20000"/>
              </a:bodyPr>
              <a:lstStyle/>
              <a:p>
                <a:pPr algn="l" rtl="0"/>
                <a:r>
                  <a:rPr lang="en-US" altLang="he-IL" sz="2177" dirty="0"/>
                  <a:t> Coherence </a:t>
                </a:r>
                <a14:m>
                  <m:oMath xmlns:m="http://schemas.openxmlformats.org/officeDocument/2006/math">
                    <m:r>
                      <a:rPr lang="en-US" altLang="he-IL" sz="2177" i="1">
                        <a:latin typeface="Cambria Math" panose="02040503050406030204" pitchFamily="18" charset="0"/>
                        <a:ea typeface="Cambria Math" panose="02040503050406030204" pitchFamily="18" charset="0"/>
                      </a:rPr>
                      <m:t>⇏ </m:t>
                    </m:r>
                  </m:oMath>
                </a14:m>
                <a:r>
                  <a:rPr lang="en-US" altLang="he-IL" sz="2177" dirty="0"/>
                  <a:t>Causal Consistency</a:t>
                </a:r>
              </a:p>
              <a:p>
                <a:pPr algn="l" rtl="0"/>
                <a:endParaRPr lang="en-US" altLang="he-IL" sz="2177" dirty="0"/>
              </a:p>
              <a:p>
                <a:pPr marL="0" indent="0" algn="l" rtl="0">
                  <a:buNone/>
                </a:pPr>
                <a:endParaRPr lang="en-US" altLang="he-IL" sz="2177" dirty="0"/>
              </a:p>
              <a:p>
                <a:pPr algn="l" rtl="0"/>
                <a:r>
                  <a:rPr lang="en-US" altLang="he-IL" sz="2177" dirty="0">
                    <a:solidFill>
                      <a:srgbClr val="000000"/>
                    </a:solidFill>
                  </a:rPr>
                  <a:t>It is easy to show that it is coherent</a:t>
                </a:r>
              </a:p>
              <a:p>
                <a:pPr algn="l" rtl="0"/>
                <a:r>
                  <a:rPr lang="en-US" altLang="he-IL" sz="2177" dirty="0">
                    <a:solidFill>
                      <a:srgbClr val="000000"/>
                    </a:solidFill>
                  </a:rPr>
                  <a:t>Let us show that it is not causal consistent:</a:t>
                </a:r>
              </a:p>
              <a:p>
                <a:pPr algn="l" rtl="0"/>
                <a:r>
                  <a:rPr lang="en-US" altLang="he-IL" sz="2177" b="1" dirty="0">
                    <a:solidFill>
                      <a:srgbClr val="000000"/>
                    </a:solidFill>
                  </a:rPr>
                  <a:t>(1) </a:t>
                </a:r>
                <a:r>
                  <a:rPr lang="en-US" altLang="he-IL" sz="2177" dirty="0">
                    <a:solidFill>
                      <a:srgbClr val="000000"/>
                    </a:solidFill>
                  </a:rPr>
                  <a:t>from P1 we learn that </a:t>
                </a:r>
                <a:r>
                  <a:rPr lang="en-US" altLang="he-IL" sz="2177" b="1" dirty="0">
                    <a:solidFill>
                      <a:srgbClr val="000000"/>
                    </a:solidFill>
                  </a:rPr>
                  <a:t>W Y,1 &lt; W Y,2</a:t>
                </a:r>
                <a:r>
                  <a:rPr lang="en-US" altLang="he-IL" sz="2177" dirty="0">
                    <a:solidFill>
                      <a:srgbClr val="000000"/>
                    </a:solidFill>
                  </a:rPr>
                  <a:t> (because W Y,2 comes after R Y,1 and every write is related to (may be affected by) all the previous reads.</a:t>
                </a:r>
              </a:p>
              <a:p>
                <a:pPr algn="l" rtl="0"/>
                <a:r>
                  <a:rPr lang="en-US" altLang="he-IL" sz="2177" b="1" dirty="0">
                    <a:solidFill>
                      <a:srgbClr val="000000"/>
                    </a:solidFill>
                  </a:rPr>
                  <a:t>(2) </a:t>
                </a:r>
                <a:r>
                  <a:rPr lang="en-US" altLang="he-IL" sz="2177" dirty="0">
                    <a:solidFill>
                      <a:srgbClr val="000000"/>
                    </a:solidFill>
                  </a:rPr>
                  <a:t>from P2 we learn that </a:t>
                </a:r>
                <a:r>
                  <a:rPr lang="en-US" altLang="he-IL" sz="2177" b="1" dirty="0">
                    <a:solidFill>
                      <a:srgbClr val="000000"/>
                    </a:solidFill>
                  </a:rPr>
                  <a:t>R X,1 &lt; W Y,1 </a:t>
                </a:r>
                <a:r>
                  <a:rPr lang="en-US" altLang="he-IL" sz="2177" dirty="0">
                    <a:solidFill>
                      <a:srgbClr val="000000"/>
                    </a:solidFill>
                  </a:rPr>
                  <a:t>(for the same reason as before) and  </a:t>
                </a:r>
                <a:r>
                  <a:rPr lang="en-US" altLang="he-IL" sz="2177" b="1" dirty="0">
                    <a:solidFill>
                      <a:srgbClr val="000000"/>
                    </a:solidFill>
                  </a:rPr>
                  <a:t>W X,1 &lt; R X,1 </a:t>
                </a:r>
                <a:r>
                  <a:rPr lang="en-US" altLang="he-IL" sz="2177" dirty="0">
                    <a:solidFill>
                      <a:srgbClr val="000000"/>
                    </a:solidFill>
                  </a:rPr>
                  <a:t>(read of a value is related to - comes after- the write that wrote it) =&gt; </a:t>
                </a:r>
                <a:r>
                  <a:rPr lang="en-US" altLang="he-IL" sz="2177" b="1" dirty="0">
                    <a:solidFill>
                      <a:srgbClr val="000000"/>
                    </a:solidFill>
                  </a:rPr>
                  <a:t>W X,1 &lt; W Y,1 </a:t>
                </a:r>
                <a:r>
                  <a:rPr lang="en-US" altLang="he-IL" sz="2177" dirty="0">
                    <a:solidFill>
                      <a:srgbClr val="000000"/>
                    </a:solidFill>
                  </a:rPr>
                  <a:t>(</a:t>
                </a:r>
                <a:r>
                  <a:rPr lang="en-US" altLang="he-IL" sz="2177" dirty="0"/>
                  <a:t>transitivity)</a:t>
                </a:r>
              </a:p>
              <a:p>
                <a:pPr algn="l" rtl="0"/>
                <a:r>
                  <a:rPr lang="en-US" altLang="he-IL" sz="2177" b="1" dirty="0">
                    <a:solidFill>
                      <a:srgbClr val="000000"/>
                    </a:solidFill>
                  </a:rPr>
                  <a:t>(3)</a:t>
                </a:r>
                <a:r>
                  <a:rPr lang="en-US" altLang="he-IL" sz="2177" dirty="0">
                    <a:solidFill>
                      <a:srgbClr val="000000"/>
                    </a:solidFill>
                  </a:rPr>
                  <a:t> from P1 we learn that </a:t>
                </a:r>
                <a:r>
                  <a:rPr lang="en-US" altLang="he-IL" sz="2177" b="1" dirty="0">
                    <a:solidFill>
                      <a:srgbClr val="000000"/>
                    </a:solidFill>
                  </a:rPr>
                  <a:t>W Y,2 &lt; W X,1 </a:t>
                </a:r>
                <a:r>
                  <a:rPr lang="en-US" altLang="he-IL" sz="2177" dirty="0">
                    <a:solidFill>
                      <a:srgbClr val="000000"/>
                    </a:solidFill>
                  </a:rPr>
                  <a:t>=&gt; </a:t>
                </a:r>
                <a:r>
                  <a:rPr lang="en-US" altLang="he-IL" sz="2177" b="1" dirty="0">
                    <a:solidFill>
                      <a:srgbClr val="000000"/>
                    </a:solidFill>
                  </a:rPr>
                  <a:t>W Y,2 &lt; W Y,1 </a:t>
                </a:r>
                <a:r>
                  <a:rPr lang="en-US" altLang="he-IL" sz="2177" dirty="0">
                    <a:solidFill>
                      <a:srgbClr val="000000"/>
                    </a:solidFill>
                  </a:rPr>
                  <a:t>(</a:t>
                </a:r>
                <a:r>
                  <a:rPr lang="en-US" altLang="he-IL" sz="2177" dirty="0"/>
                  <a:t>transitivity)</a:t>
                </a:r>
                <a:endParaRPr lang="en-US" altLang="he-IL" sz="2177" dirty="0">
                  <a:solidFill>
                    <a:srgbClr val="000000"/>
                  </a:solidFill>
                </a:endParaRPr>
              </a:p>
              <a:p>
                <a:pPr algn="l" rtl="0"/>
                <a:r>
                  <a:rPr lang="en-US" altLang="he-IL" sz="2177" dirty="0">
                    <a:solidFill>
                      <a:srgbClr val="000000"/>
                    </a:solidFill>
                  </a:rPr>
                  <a:t>From </a:t>
                </a:r>
                <a:r>
                  <a:rPr lang="en-US" altLang="he-IL" sz="2177" b="1" dirty="0">
                    <a:solidFill>
                      <a:srgbClr val="000000"/>
                    </a:solidFill>
                  </a:rPr>
                  <a:t>(1)</a:t>
                </a:r>
                <a:r>
                  <a:rPr lang="en-US" altLang="he-IL" sz="2177" dirty="0">
                    <a:solidFill>
                      <a:srgbClr val="000000"/>
                    </a:solidFill>
                  </a:rPr>
                  <a:t> and </a:t>
                </a:r>
                <a:r>
                  <a:rPr lang="en-US" altLang="he-IL" sz="2177" b="1" dirty="0">
                    <a:solidFill>
                      <a:srgbClr val="000000"/>
                    </a:solidFill>
                  </a:rPr>
                  <a:t>(3) </a:t>
                </a:r>
                <a:r>
                  <a:rPr lang="en-US" altLang="he-IL" sz="2177" dirty="0">
                    <a:solidFill>
                      <a:srgbClr val="000000"/>
                    </a:solidFill>
                  </a:rPr>
                  <a:t>we get that </a:t>
                </a:r>
                <a:r>
                  <a:rPr lang="en-US" altLang="he-IL" sz="2177" b="1" dirty="0">
                    <a:solidFill>
                      <a:srgbClr val="000000"/>
                    </a:solidFill>
                  </a:rPr>
                  <a:t>W Y,1 &lt; W Y,2 </a:t>
                </a:r>
                <a:r>
                  <a:rPr lang="en-US" altLang="he-IL" sz="2177" dirty="0">
                    <a:solidFill>
                      <a:srgbClr val="000000"/>
                    </a:solidFill>
                  </a:rPr>
                  <a:t>and </a:t>
                </a:r>
                <a:r>
                  <a:rPr lang="en-US" altLang="he-IL" sz="2177" b="1" dirty="0">
                    <a:solidFill>
                      <a:srgbClr val="000000"/>
                    </a:solidFill>
                  </a:rPr>
                  <a:t>W Y,1 &gt; W Y,2 </a:t>
                </a:r>
                <a:r>
                  <a:rPr lang="en-US" altLang="he-IL" sz="2177" dirty="0">
                    <a:solidFill>
                      <a:srgbClr val="000000"/>
                    </a:solidFill>
                  </a:rPr>
                  <a:t>two conflicting requirements that can't be fulfilled together.</a:t>
                </a:r>
              </a:p>
              <a:p>
                <a:pPr algn="l" rtl="0"/>
                <a:r>
                  <a:rPr lang="en-US" altLang="he-IL" sz="2177" dirty="0">
                    <a:solidFill>
                      <a:srgbClr val="000000"/>
                    </a:solidFill>
                  </a:rPr>
                  <a:t>Therefore the execution is not causally consistent. </a:t>
                </a:r>
              </a:p>
            </p:txBody>
          </p:sp>
        </mc:Choice>
        <mc:Fallback>
          <p:sp>
            <p:nvSpPr>
              <p:cNvPr id="6" name="Content Placeholder 5"/>
              <p:cNvSpPr>
                <a:spLocks noGrp="1" noRot="1" noChangeAspect="1" noMove="1" noResize="1" noEditPoints="1" noAdjustHandles="1" noChangeArrowheads="1" noChangeShapeType="1" noTextEdit="1"/>
              </p:cNvSpPr>
              <p:nvPr>
                <p:ph idx="1"/>
              </p:nvPr>
            </p:nvSpPr>
            <p:spPr>
              <a:blipFill>
                <a:blip r:embed="rId3"/>
                <a:stretch>
                  <a:fillRect l="-522" t="-2521"/>
                </a:stretch>
              </a:blipFill>
            </p:spPr>
            <p:txBody>
              <a:bodyPr/>
              <a:lstStyle/>
              <a:p>
                <a:r>
                  <a:rPr lang="he-IL">
                    <a:noFill/>
                  </a:rPr>
                  <a:t> </a:t>
                </a:r>
              </a:p>
            </p:txBody>
          </p:sp>
        </mc:Fallback>
      </mc:AlternateContent>
      <p:sp>
        <p:nvSpPr>
          <p:cNvPr id="5" name="Slide Number Placeholder 4"/>
          <p:cNvSpPr>
            <a:spLocks noGrp="1"/>
          </p:cNvSpPr>
          <p:nvPr>
            <p:ph type="sldNum" sz="quarter" idx="12"/>
          </p:nvPr>
        </p:nvSpPr>
        <p:spPr/>
        <p:txBody>
          <a:bodyPr/>
          <a:lstStyle/>
          <a:p>
            <a:fld id="{5894F2E3-A36D-4514-8561-77772608C1C4}" type="slidenum">
              <a:rPr lang="en-US" altLang="he-IL" smtClean="0"/>
              <a:pPr/>
              <a:t>28</a:t>
            </a:fld>
            <a:endParaRPr lang="en-US" altLang="he-IL"/>
          </a:p>
        </p:txBody>
      </p:sp>
      <p:sp>
        <p:nvSpPr>
          <p:cNvPr id="12" name="Text Box 3"/>
          <p:cNvSpPr txBox="1">
            <a:spLocks noChangeArrowheads="1"/>
          </p:cNvSpPr>
          <p:nvPr/>
        </p:nvSpPr>
        <p:spPr bwMode="auto">
          <a:xfrm>
            <a:off x="2708765" y="2184710"/>
            <a:ext cx="6014071" cy="622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81646" tIns="55226" rIns="81646" bIns="40823"/>
          <a:lstStyle>
            <a:lvl1pPr eaLnBrk="0">
              <a:tabLst>
                <a:tab pos="723900" algn="l"/>
                <a:tab pos="1447800" algn="l"/>
                <a:tab pos="2171700" algn="l"/>
                <a:tab pos="2895600" algn="l"/>
                <a:tab pos="3619500" algn="l"/>
                <a:tab pos="4343400" algn="l"/>
                <a:tab pos="5067300" algn="l"/>
                <a:tab pos="5791200" algn="l"/>
                <a:tab pos="6515100" algn="l"/>
              </a:tabLst>
              <a:defRPr>
                <a:solidFill>
                  <a:schemeClr val="tx1"/>
                </a:solidFill>
                <a:latin typeface="Arial" panose="020B0604020202020204" pitchFamily="34" charset="0"/>
                <a:ea typeface="SimSun" panose="02010600030101010101" pitchFamily="2" charset="-122"/>
              </a:defRPr>
            </a:lvl1pPr>
            <a:lvl2pPr eaLnBrk="0">
              <a:tabLst>
                <a:tab pos="723900" algn="l"/>
                <a:tab pos="1447800" algn="l"/>
                <a:tab pos="2171700" algn="l"/>
                <a:tab pos="2895600" algn="l"/>
                <a:tab pos="3619500" algn="l"/>
                <a:tab pos="4343400" algn="l"/>
                <a:tab pos="5067300" algn="l"/>
                <a:tab pos="5791200" algn="l"/>
                <a:tab pos="6515100" algn="l"/>
              </a:tabLst>
              <a:defRPr>
                <a:solidFill>
                  <a:schemeClr val="tx1"/>
                </a:solidFill>
                <a:latin typeface="Arial" panose="020B0604020202020204" pitchFamily="34" charset="0"/>
                <a:ea typeface="SimSun" panose="02010600030101010101" pitchFamily="2" charset="-122"/>
              </a:defRPr>
            </a:lvl2pPr>
            <a:lvl3pPr eaLnBrk="0">
              <a:tabLst>
                <a:tab pos="723900" algn="l"/>
                <a:tab pos="1447800" algn="l"/>
                <a:tab pos="2171700" algn="l"/>
                <a:tab pos="2895600" algn="l"/>
                <a:tab pos="3619500" algn="l"/>
                <a:tab pos="4343400" algn="l"/>
                <a:tab pos="5067300" algn="l"/>
                <a:tab pos="5791200" algn="l"/>
                <a:tab pos="6515100" algn="l"/>
              </a:tabLst>
              <a:defRPr>
                <a:solidFill>
                  <a:schemeClr val="tx1"/>
                </a:solidFill>
                <a:latin typeface="Arial" panose="020B0604020202020204" pitchFamily="34" charset="0"/>
                <a:ea typeface="SimSun" panose="02010600030101010101" pitchFamily="2" charset="-122"/>
              </a:defRPr>
            </a:lvl3pPr>
            <a:lvl4pPr eaLnBrk="0">
              <a:tabLst>
                <a:tab pos="723900" algn="l"/>
                <a:tab pos="1447800" algn="l"/>
                <a:tab pos="2171700" algn="l"/>
                <a:tab pos="2895600" algn="l"/>
                <a:tab pos="3619500" algn="l"/>
                <a:tab pos="4343400" algn="l"/>
                <a:tab pos="5067300" algn="l"/>
                <a:tab pos="5791200" algn="l"/>
                <a:tab pos="6515100" algn="l"/>
              </a:tabLst>
              <a:defRPr>
                <a:solidFill>
                  <a:schemeClr val="tx1"/>
                </a:solidFill>
                <a:latin typeface="Arial" panose="020B0604020202020204" pitchFamily="34" charset="0"/>
                <a:ea typeface="SimSun" panose="02010600030101010101" pitchFamily="2" charset="-122"/>
              </a:defRPr>
            </a:lvl4pPr>
            <a:lvl5pPr eaLnBrk="0">
              <a:tabLst>
                <a:tab pos="723900" algn="l"/>
                <a:tab pos="1447800" algn="l"/>
                <a:tab pos="2171700" algn="l"/>
                <a:tab pos="2895600" algn="l"/>
                <a:tab pos="3619500" algn="l"/>
                <a:tab pos="4343400" algn="l"/>
                <a:tab pos="5067300" algn="l"/>
                <a:tab pos="5791200" algn="l"/>
                <a:tab pos="6515100" algn="l"/>
              </a:tabLst>
              <a:defRPr>
                <a:solidFill>
                  <a:schemeClr val="tx1"/>
                </a:solidFill>
                <a:latin typeface="Arial" panose="020B0604020202020204" pitchFamily="34" charset="0"/>
                <a:ea typeface="SimSun" panose="02010600030101010101" pitchFamily="2" charset="-122"/>
              </a:defRPr>
            </a:lvl5pPr>
            <a:lvl6pPr marL="2514600" indent="-228600" algn="l" defTabSz="457200" rtl="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Lst>
              <a:defRPr>
                <a:solidFill>
                  <a:schemeClr val="tx1"/>
                </a:solidFill>
                <a:latin typeface="Arial" panose="020B0604020202020204" pitchFamily="34" charset="0"/>
                <a:ea typeface="SimSun" panose="02010600030101010101" pitchFamily="2" charset="-122"/>
              </a:defRPr>
            </a:lvl6pPr>
            <a:lvl7pPr marL="2971800" indent="-228600" algn="l" defTabSz="457200" rtl="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Lst>
              <a:defRPr>
                <a:solidFill>
                  <a:schemeClr val="tx1"/>
                </a:solidFill>
                <a:latin typeface="Arial" panose="020B0604020202020204" pitchFamily="34" charset="0"/>
                <a:ea typeface="SimSun" panose="02010600030101010101" pitchFamily="2" charset="-122"/>
              </a:defRPr>
            </a:lvl7pPr>
            <a:lvl8pPr marL="3429000" indent="-228600" algn="l" defTabSz="457200" rtl="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Lst>
              <a:defRPr>
                <a:solidFill>
                  <a:schemeClr val="tx1"/>
                </a:solidFill>
                <a:latin typeface="Arial" panose="020B0604020202020204" pitchFamily="34" charset="0"/>
                <a:ea typeface="SimSun" panose="02010600030101010101" pitchFamily="2" charset="-122"/>
              </a:defRPr>
            </a:lvl8pPr>
            <a:lvl9pPr marL="3886200" indent="-228600" algn="l" defTabSz="457200" rtl="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Lst>
              <a:defRPr>
                <a:solidFill>
                  <a:schemeClr val="tx1"/>
                </a:solidFill>
                <a:latin typeface="Arial" panose="020B0604020202020204" pitchFamily="34" charset="0"/>
                <a:ea typeface="SimSun" panose="02010600030101010101" pitchFamily="2" charset="-122"/>
              </a:defRPr>
            </a:lvl9pPr>
          </a:lstStyle>
          <a:p>
            <a:pPr algn="l" rtl="0" eaLnBrk="1"/>
            <a:r>
              <a:rPr lang="en-US" altLang="he-IL" sz="1633" b="1" dirty="0">
                <a:solidFill>
                  <a:srgbClr val="000000"/>
                </a:solidFill>
              </a:rPr>
              <a:t>P1: </a:t>
            </a:r>
            <a:r>
              <a:rPr lang="en-US" altLang="he-IL" sz="1633" b="1" dirty="0">
                <a:solidFill>
                  <a:srgbClr val="C00000"/>
                </a:solidFill>
              </a:rPr>
              <a:t>R Y,1</a:t>
            </a:r>
            <a:r>
              <a:rPr lang="en-US" altLang="he-IL" sz="1633" b="1" dirty="0">
                <a:solidFill>
                  <a:srgbClr val="000000"/>
                </a:solidFill>
              </a:rPr>
              <a:t>; </a:t>
            </a:r>
            <a:r>
              <a:rPr lang="en-US" altLang="he-IL" sz="1633" b="1" dirty="0">
                <a:solidFill>
                  <a:srgbClr val="FF0000"/>
                </a:solidFill>
              </a:rPr>
              <a:t>W Y,2</a:t>
            </a:r>
            <a:r>
              <a:rPr lang="en-US" altLang="he-IL" sz="1633" b="1" dirty="0">
                <a:solidFill>
                  <a:srgbClr val="000000"/>
                </a:solidFill>
              </a:rPr>
              <a:t>; R Y,2; </a:t>
            </a:r>
            <a:r>
              <a:rPr lang="en-US" altLang="he-IL" sz="1633" b="1" dirty="0">
                <a:solidFill>
                  <a:srgbClr val="FFC000"/>
                </a:solidFill>
              </a:rPr>
              <a:t>W X,1</a:t>
            </a:r>
            <a:r>
              <a:rPr lang="en-US" altLang="he-IL" sz="1633" b="1" dirty="0">
                <a:solidFill>
                  <a:srgbClr val="000000"/>
                </a:solidFill>
              </a:rPr>
              <a:t>;</a:t>
            </a:r>
          </a:p>
          <a:p>
            <a:pPr algn="l" rtl="0" eaLnBrk="1"/>
            <a:r>
              <a:rPr lang="en-US" altLang="he-IL" sz="1633" b="1" dirty="0">
                <a:solidFill>
                  <a:srgbClr val="000000"/>
                </a:solidFill>
              </a:rPr>
              <a:t>P2: R X,1; </a:t>
            </a:r>
            <a:r>
              <a:rPr lang="en-US" altLang="he-IL" sz="1633" b="1" dirty="0">
                <a:solidFill>
                  <a:srgbClr val="C00000"/>
                </a:solidFill>
              </a:rPr>
              <a:t>W Y,1</a:t>
            </a:r>
            <a:r>
              <a:rPr lang="en-US" altLang="he-IL" sz="1633" b="1" dirty="0">
                <a:solidFill>
                  <a:srgbClr val="000000"/>
                </a:solidFill>
              </a:rPr>
              <a:t>; R Y,2;</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1"/>
          <p:cNvSpPr>
            <a:spLocks noGrp="1" noChangeArrowheads="1"/>
          </p:cNvSpPr>
          <p:nvPr>
            <p:ph type="title"/>
          </p:nvPr>
        </p:nvSpPr>
        <p:spPr/>
        <p:txBody>
          <a:bodyPr/>
          <a:lstStyle/>
          <a:p>
            <a:pPr algn="l" rtl="0"/>
            <a:r>
              <a:rPr lang="en-US" altLang="he-IL" dirty="0"/>
              <a:t>Exam Question 4 (4)</a:t>
            </a:r>
          </a:p>
        </p:txBody>
      </p:sp>
      <mc:AlternateContent xmlns:mc="http://schemas.openxmlformats.org/markup-compatibility/2006">
        <mc:Choice xmlns:a14="http://schemas.microsoft.com/office/drawing/2010/main" Requires="a14">
          <p:sp>
            <p:nvSpPr>
              <p:cNvPr id="4" name="Content Placeholder 3"/>
              <p:cNvSpPr>
                <a:spLocks noGrp="1"/>
              </p:cNvSpPr>
              <p:nvPr>
                <p:ph idx="1"/>
              </p:nvPr>
            </p:nvSpPr>
            <p:spPr/>
            <p:txBody>
              <a:bodyPr>
                <a:normAutofit fontScale="85000" lnSpcReduction="20000"/>
              </a:bodyPr>
              <a:lstStyle/>
              <a:p>
                <a:pPr algn="l" rtl="0"/>
                <a:r>
                  <a:rPr lang="en-US" altLang="he-IL" dirty="0"/>
                  <a:t>Coherence </a:t>
                </a:r>
                <a14:m>
                  <m:oMath xmlns:m="http://schemas.openxmlformats.org/officeDocument/2006/math">
                    <m:r>
                      <a:rPr lang="en-US" altLang="he-IL" smtClean="0">
                        <a:latin typeface="Cambria Math" panose="02040503050406030204" pitchFamily="18" charset="0"/>
                      </a:rPr>
                      <m:t>⇍</m:t>
                    </m:r>
                  </m:oMath>
                </a14:m>
                <a:r>
                  <a:rPr lang="en-US" altLang="he-IL" dirty="0"/>
                  <a:t> Causal Consistency</a:t>
                </a:r>
              </a:p>
              <a:p>
                <a:endParaRPr lang="en-US" altLang="he-IL" dirty="0"/>
              </a:p>
              <a:p>
                <a:endParaRPr lang="en-US" altLang="he-IL" dirty="0"/>
              </a:p>
              <a:p>
                <a:endParaRPr lang="en-US" altLang="he-IL" dirty="0"/>
              </a:p>
              <a:p>
                <a:endParaRPr lang="en-US" altLang="he-IL" dirty="0"/>
              </a:p>
              <a:p>
                <a:endParaRPr lang="en-US" altLang="he-IL" dirty="0"/>
              </a:p>
              <a:p>
                <a:pPr algn="l" rtl="0">
                  <a:buSzPct val="45000"/>
                  <a:buFont typeface="Wingdings" panose="05000000000000000000" pitchFamily="2" charset="2"/>
                  <a:buChar char=""/>
                </a:pPr>
                <a:r>
                  <a:rPr lang="en-US" altLang="he-IL" b="1" dirty="0">
                    <a:solidFill>
                      <a:srgbClr val="000000"/>
                    </a:solidFill>
                  </a:rPr>
                  <a:t>Not coherent:</a:t>
                </a:r>
                <a:r>
                  <a:rPr lang="en-US" altLang="he-IL" dirty="0">
                    <a:solidFill>
                      <a:srgbClr val="000000"/>
                    </a:solidFill>
                  </a:rPr>
                  <a:t> P1 and P2 see different read order of Y.</a:t>
                </a:r>
              </a:p>
              <a:p>
                <a:pPr algn="l" rtl="0">
                  <a:buSzPct val="45000"/>
                  <a:buFont typeface="Wingdings" panose="05000000000000000000" pitchFamily="2" charset="2"/>
                  <a:buChar char=""/>
                </a:pPr>
                <a:r>
                  <a:rPr lang="en-US" altLang="he-IL" b="1" dirty="0">
                    <a:solidFill>
                      <a:srgbClr val="000000"/>
                    </a:solidFill>
                  </a:rPr>
                  <a:t>Causally consistent: </a:t>
                </a:r>
                <a:r>
                  <a:rPr lang="en-US" altLang="he-IL" dirty="0">
                    <a:solidFill>
                      <a:srgbClr val="000000"/>
                    </a:solidFill>
                  </a:rPr>
                  <a:t>according to the dependencies above we can order the commands in this order</a:t>
                </a:r>
              </a:p>
              <a:p>
                <a:pPr lvl="1" algn="l" rtl="0">
                  <a:buSzPct val="45000"/>
                  <a:buFont typeface="Wingdings" panose="05000000000000000000" pitchFamily="2" charset="2"/>
                  <a:buChar char=""/>
                </a:pPr>
                <a:r>
                  <a:rPr lang="en-US" altLang="he-IL" dirty="0">
                    <a:solidFill>
                      <a:srgbClr val="000000"/>
                    </a:solidFill>
                  </a:rPr>
                  <a:t>For example (there may be more orders):</a:t>
                </a:r>
              </a:p>
              <a:p>
                <a:pPr lvl="1" algn="l" rtl="0">
                  <a:buSzPct val="45000"/>
                  <a:buFont typeface="Wingdings" panose="05000000000000000000" pitchFamily="2" charset="2"/>
                  <a:buChar char=""/>
                </a:pPr>
                <a:r>
                  <a:rPr lang="en-US" altLang="he-IL" dirty="0">
                    <a:solidFill>
                      <a:srgbClr val="000000"/>
                    </a:solidFill>
                  </a:rPr>
                  <a:t>W Y,1; R Y,1 (by p1); R Y,1 (by p2);</a:t>
                </a:r>
              </a:p>
              <a:p>
                <a:pPr lvl="1" algn="l" rtl="0">
                  <a:buSzPct val="45000"/>
                  <a:buFont typeface="Wingdings" panose="05000000000000000000" pitchFamily="2" charset="2"/>
                  <a:buChar char=""/>
                </a:pPr>
                <a:r>
                  <a:rPr lang="en-US" altLang="he-IL" dirty="0">
                    <a:solidFill>
                      <a:srgbClr val="000000"/>
                    </a:solidFill>
                  </a:rPr>
                  <a:t>W Y,2; R Y,2 (by p1); R Y,2 (by p2);</a:t>
                </a:r>
                <a:endParaRPr lang="en-US" altLang="he-IL" dirty="0"/>
              </a:p>
              <a:p>
                <a:endParaRPr lang="he-IL" dirty="0"/>
              </a:p>
            </p:txBody>
          </p:sp>
        </mc:Choice>
        <mc:Fallback>
          <p:sp>
            <p:nvSpPr>
              <p:cNvPr id="4" name="Content Placeholder 3"/>
              <p:cNvSpPr>
                <a:spLocks noGrp="1" noRot="1" noChangeAspect="1" noMove="1" noResize="1" noEditPoints="1" noAdjustHandles="1" noChangeArrowheads="1" noChangeShapeType="1" noTextEdit="1"/>
              </p:cNvSpPr>
              <p:nvPr>
                <p:ph idx="1"/>
              </p:nvPr>
            </p:nvSpPr>
            <p:spPr>
              <a:blipFill>
                <a:blip r:embed="rId3"/>
                <a:stretch>
                  <a:fillRect l="-812" t="-3221"/>
                </a:stretch>
              </a:blipFill>
            </p:spPr>
            <p:txBody>
              <a:bodyPr/>
              <a:lstStyle/>
              <a:p>
                <a:r>
                  <a:rPr lang="he-IL">
                    <a:noFill/>
                  </a:rPr>
                  <a:t> </a:t>
                </a:r>
              </a:p>
            </p:txBody>
          </p:sp>
        </mc:Fallback>
      </mc:AlternateContent>
      <p:sp>
        <p:nvSpPr>
          <p:cNvPr id="23554" name="Slide Number Placeholder 5"/>
          <p:cNvSpPr>
            <a:spLocks noGrp="1"/>
          </p:cNvSpPr>
          <p:nvPr>
            <p:ph type="sldNum" sz="quarter" idx="12"/>
          </p:nvPr>
        </p:nvSpPr>
        <p:spPr/>
        <p:txBody>
          <a:bodyPr/>
          <a:lstStyle>
            <a:lvl1pPr eaLnBrk="0">
              <a:tabLst>
                <a:tab pos="656722" algn="l"/>
                <a:tab pos="1313444" algn="l"/>
                <a:tab pos="1970166" algn="l"/>
              </a:tabLst>
              <a:defRPr>
                <a:solidFill>
                  <a:schemeClr val="tx1"/>
                </a:solidFill>
                <a:latin typeface="Arial" panose="020B0604020202020204" pitchFamily="34" charset="0"/>
                <a:ea typeface="SimSun" panose="02010600030101010101" pitchFamily="2" charset="-122"/>
              </a:defRPr>
            </a:lvl1pPr>
            <a:lvl2pPr eaLnBrk="0">
              <a:tabLst>
                <a:tab pos="656722" algn="l"/>
                <a:tab pos="1313444" algn="l"/>
                <a:tab pos="1970166" algn="l"/>
              </a:tabLst>
              <a:defRPr>
                <a:solidFill>
                  <a:schemeClr val="tx1"/>
                </a:solidFill>
                <a:latin typeface="Arial" panose="020B0604020202020204" pitchFamily="34" charset="0"/>
                <a:ea typeface="SimSun" panose="02010600030101010101" pitchFamily="2" charset="-122"/>
              </a:defRPr>
            </a:lvl2pPr>
            <a:lvl3pPr eaLnBrk="0">
              <a:tabLst>
                <a:tab pos="656722" algn="l"/>
                <a:tab pos="1313444" algn="l"/>
                <a:tab pos="1970166" algn="l"/>
              </a:tabLst>
              <a:defRPr>
                <a:solidFill>
                  <a:schemeClr val="tx1"/>
                </a:solidFill>
                <a:latin typeface="Arial" panose="020B0604020202020204" pitchFamily="34" charset="0"/>
                <a:ea typeface="SimSun" panose="02010600030101010101" pitchFamily="2" charset="-122"/>
              </a:defRPr>
            </a:lvl3pPr>
            <a:lvl4pPr eaLnBrk="0">
              <a:tabLst>
                <a:tab pos="656722" algn="l"/>
                <a:tab pos="1313444" algn="l"/>
                <a:tab pos="1970166" algn="l"/>
              </a:tabLst>
              <a:defRPr>
                <a:solidFill>
                  <a:schemeClr val="tx1"/>
                </a:solidFill>
                <a:latin typeface="Arial" panose="020B0604020202020204" pitchFamily="34" charset="0"/>
                <a:ea typeface="SimSun" panose="02010600030101010101" pitchFamily="2" charset="-122"/>
              </a:defRPr>
            </a:lvl4pPr>
            <a:lvl5pPr eaLnBrk="0">
              <a:tabLst>
                <a:tab pos="656722" algn="l"/>
                <a:tab pos="1313444" algn="l"/>
                <a:tab pos="1970166" algn="l"/>
              </a:tabLst>
              <a:defRPr>
                <a:solidFill>
                  <a:schemeClr val="tx1"/>
                </a:solidFill>
                <a:latin typeface="Arial" panose="020B0604020202020204" pitchFamily="34" charset="0"/>
                <a:ea typeface="SimSun" panose="02010600030101010101" pitchFamily="2" charset="-122"/>
              </a:defRPr>
            </a:lvl5pPr>
            <a:lvl6pPr marL="2281245" indent="-207386" algn="l" defTabSz="414772" rtl="0" eaLnBrk="0" fontAlgn="base" hangingPunct="0">
              <a:lnSpc>
                <a:spcPct val="93000"/>
              </a:lnSpc>
              <a:spcBef>
                <a:spcPct val="0"/>
              </a:spcBef>
              <a:spcAft>
                <a:spcPct val="0"/>
              </a:spcAft>
              <a:buClr>
                <a:srgbClr val="000000"/>
              </a:buClr>
              <a:buSzPct val="100000"/>
              <a:buFont typeface="Times New Roman" panose="02020603050405020304" pitchFamily="18" charset="0"/>
              <a:tabLst>
                <a:tab pos="656722" algn="l"/>
                <a:tab pos="1313444" algn="l"/>
                <a:tab pos="1970166" algn="l"/>
              </a:tabLst>
              <a:defRPr>
                <a:solidFill>
                  <a:schemeClr val="tx1"/>
                </a:solidFill>
                <a:latin typeface="Arial" panose="020B0604020202020204" pitchFamily="34" charset="0"/>
                <a:ea typeface="SimSun" panose="02010600030101010101" pitchFamily="2" charset="-122"/>
              </a:defRPr>
            </a:lvl6pPr>
            <a:lvl7pPr marL="2696017" indent="-207386" algn="l" defTabSz="414772" rtl="0" eaLnBrk="0" fontAlgn="base" hangingPunct="0">
              <a:lnSpc>
                <a:spcPct val="93000"/>
              </a:lnSpc>
              <a:spcBef>
                <a:spcPct val="0"/>
              </a:spcBef>
              <a:spcAft>
                <a:spcPct val="0"/>
              </a:spcAft>
              <a:buClr>
                <a:srgbClr val="000000"/>
              </a:buClr>
              <a:buSzPct val="100000"/>
              <a:buFont typeface="Times New Roman" panose="02020603050405020304" pitchFamily="18" charset="0"/>
              <a:tabLst>
                <a:tab pos="656722" algn="l"/>
                <a:tab pos="1313444" algn="l"/>
                <a:tab pos="1970166" algn="l"/>
              </a:tabLst>
              <a:defRPr>
                <a:solidFill>
                  <a:schemeClr val="tx1"/>
                </a:solidFill>
                <a:latin typeface="Arial" panose="020B0604020202020204" pitchFamily="34" charset="0"/>
                <a:ea typeface="SimSun" panose="02010600030101010101" pitchFamily="2" charset="-122"/>
              </a:defRPr>
            </a:lvl7pPr>
            <a:lvl8pPr marL="3110789" indent="-207386" algn="l" defTabSz="414772" rtl="0" eaLnBrk="0" fontAlgn="base" hangingPunct="0">
              <a:lnSpc>
                <a:spcPct val="93000"/>
              </a:lnSpc>
              <a:spcBef>
                <a:spcPct val="0"/>
              </a:spcBef>
              <a:spcAft>
                <a:spcPct val="0"/>
              </a:spcAft>
              <a:buClr>
                <a:srgbClr val="000000"/>
              </a:buClr>
              <a:buSzPct val="100000"/>
              <a:buFont typeface="Times New Roman" panose="02020603050405020304" pitchFamily="18" charset="0"/>
              <a:tabLst>
                <a:tab pos="656722" algn="l"/>
                <a:tab pos="1313444" algn="l"/>
                <a:tab pos="1970166" algn="l"/>
              </a:tabLst>
              <a:defRPr>
                <a:solidFill>
                  <a:schemeClr val="tx1"/>
                </a:solidFill>
                <a:latin typeface="Arial" panose="020B0604020202020204" pitchFamily="34" charset="0"/>
                <a:ea typeface="SimSun" panose="02010600030101010101" pitchFamily="2" charset="-122"/>
              </a:defRPr>
            </a:lvl8pPr>
            <a:lvl9pPr marL="3525561" indent="-207386" algn="l" defTabSz="414772" rtl="0" eaLnBrk="0" fontAlgn="base" hangingPunct="0">
              <a:lnSpc>
                <a:spcPct val="93000"/>
              </a:lnSpc>
              <a:spcBef>
                <a:spcPct val="0"/>
              </a:spcBef>
              <a:spcAft>
                <a:spcPct val="0"/>
              </a:spcAft>
              <a:buClr>
                <a:srgbClr val="000000"/>
              </a:buClr>
              <a:buSzPct val="100000"/>
              <a:buFont typeface="Times New Roman" panose="02020603050405020304" pitchFamily="18" charset="0"/>
              <a:tabLst>
                <a:tab pos="656722" algn="l"/>
                <a:tab pos="1313444" algn="l"/>
                <a:tab pos="1970166" algn="l"/>
              </a:tabLst>
              <a:defRPr>
                <a:solidFill>
                  <a:schemeClr val="tx1"/>
                </a:solidFill>
                <a:latin typeface="Arial" panose="020B0604020202020204" pitchFamily="34" charset="0"/>
                <a:ea typeface="SimSun" panose="02010600030101010101" pitchFamily="2" charset="-122"/>
              </a:defRPr>
            </a:lvl9pPr>
          </a:lstStyle>
          <a:p>
            <a:fld id="{891A9E39-C3ED-4403-A4A0-4FD80E13DD8B}" type="slidenum">
              <a:rPr lang="en-US" altLang="he-IL" smtClean="0"/>
              <a:pPr/>
              <a:t>29</a:t>
            </a:fld>
            <a:endParaRPr lang="en-US" altLang="he-IL"/>
          </a:p>
        </p:txBody>
      </p:sp>
      <p:pic>
        <p:nvPicPr>
          <p:cNvPr id="23559" name="Picture 5" descr="file:///C:/Users/IBM/Desktop/tutorial7/tutrial%20drawings/last_example%20PM.png"/>
          <p:cNvPicPr>
            <a:picLocks noChangeAspect="1" noChangeArrowheads="1"/>
          </p:cNvPicPr>
          <p:nvPr/>
        </p:nvPicPr>
        <p:blipFill rotWithShape="1">
          <a:blip r:embed="rId4">
            <a:extLst>
              <a:ext uri="{28A0092B-C50C-407E-A947-70E740481C1C}">
                <a14:useLocalDpi xmlns:a14="http://schemas.microsoft.com/office/drawing/2010/main" val="0"/>
              </a:ext>
            </a:extLst>
          </a:blip>
          <a:srcRect l="10752" t="6914" r="10258" b="11729"/>
          <a:stretch/>
        </p:blipFill>
        <p:spPr bwMode="auto">
          <a:xfrm>
            <a:off x="2777892" y="2253837"/>
            <a:ext cx="2073818" cy="1728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ADDFBAD3-A3DF-4060-8F04-5F2D2BB450C1}"/>
              </a:ext>
            </a:extLst>
          </p:cNvPr>
          <p:cNvSpPr>
            <a:spLocks noGrp="1"/>
          </p:cNvSpPr>
          <p:nvPr>
            <p:ph type="title"/>
          </p:nvPr>
        </p:nvSpPr>
        <p:spPr/>
        <p:txBody>
          <a:bodyPr/>
          <a:lstStyle/>
          <a:p>
            <a:pPr algn="l" rtl="0"/>
            <a:r>
              <a:rPr lang="en-US" dirty="0"/>
              <a:t>Reminder – Memory model </a:t>
            </a:r>
            <a:endParaRPr lang="he-IL" dirty="0"/>
          </a:p>
        </p:txBody>
      </p:sp>
      <p:sp>
        <p:nvSpPr>
          <p:cNvPr id="3" name="מציין מיקום תוכן 2">
            <a:extLst>
              <a:ext uri="{FF2B5EF4-FFF2-40B4-BE49-F238E27FC236}">
                <a16:creationId xmlns:a16="http://schemas.microsoft.com/office/drawing/2014/main" id="{815C5510-49D1-4898-83F1-3610D4BD68C5}"/>
              </a:ext>
            </a:extLst>
          </p:cNvPr>
          <p:cNvSpPr>
            <a:spLocks noGrp="1"/>
          </p:cNvSpPr>
          <p:nvPr>
            <p:ph idx="1"/>
          </p:nvPr>
        </p:nvSpPr>
        <p:spPr/>
        <p:txBody>
          <a:bodyPr/>
          <a:lstStyle/>
          <a:p>
            <a:pPr algn="l" rtl="0"/>
            <a:r>
              <a:rPr lang="en-US" dirty="0"/>
              <a:t>A consistency/memory model is an “agreement” between the execution environment (H/W, OS, middleware) and the processes. </a:t>
            </a:r>
          </a:p>
          <a:p>
            <a:pPr algn="l" rtl="0"/>
            <a:r>
              <a:rPr lang="en-US" dirty="0"/>
              <a:t>This agreement includes guarantees by the runtime environment to the application, that certain properties of the way values that are written to shared variables become visible to the readers, will hold.</a:t>
            </a:r>
          </a:p>
          <a:p>
            <a:pPr algn="l" rtl="0"/>
            <a:r>
              <a:rPr lang="en-US" dirty="0"/>
              <a:t>This determines the memory model, what’s valid, what’s not.</a:t>
            </a:r>
            <a:endParaRPr lang="he-IL" dirty="0"/>
          </a:p>
          <a:p>
            <a:pPr algn="l" rtl="0"/>
            <a:endParaRPr lang="he-IL" dirty="0"/>
          </a:p>
        </p:txBody>
      </p:sp>
    </p:spTree>
    <p:extLst>
      <p:ext uri="{BB962C8B-B14F-4D97-AF65-F5344CB8AC3E}">
        <p14:creationId xmlns:p14="http://schemas.microsoft.com/office/powerpoint/2010/main" val="6287305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1"/>
          <p:cNvSpPr>
            <a:spLocks noGrp="1" noChangeArrowheads="1"/>
          </p:cNvSpPr>
          <p:nvPr>
            <p:ph type="title"/>
          </p:nvPr>
        </p:nvSpPr>
        <p:spPr/>
        <p:txBody>
          <a:bodyPr/>
          <a:lstStyle/>
          <a:p>
            <a:pPr algn="l" rtl="0"/>
            <a:r>
              <a:rPr lang="en-US" altLang="he-IL" dirty="0"/>
              <a:t>Exam Question 5 (1)</a:t>
            </a:r>
          </a:p>
        </p:txBody>
      </p:sp>
      <p:sp>
        <p:nvSpPr>
          <p:cNvPr id="4" name="Content Placeholder 3"/>
          <p:cNvSpPr>
            <a:spLocks noGrp="1"/>
          </p:cNvSpPr>
          <p:nvPr>
            <p:ph idx="1"/>
          </p:nvPr>
        </p:nvSpPr>
        <p:spPr/>
        <p:txBody>
          <a:bodyPr>
            <a:normAutofit fontScale="92500" lnSpcReduction="20000"/>
          </a:bodyPr>
          <a:lstStyle/>
          <a:p>
            <a:pPr algn="l" rtl="0"/>
            <a:r>
              <a:rPr lang="en-US" altLang="he-IL" dirty="0">
                <a:solidFill>
                  <a:srgbClr val="000000"/>
                </a:solidFill>
              </a:rPr>
              <a:t>Given that Java's lock-free memory model obeys Coherence, what values of </a:t>
            </a:r>
            <a:r>
              <a:rPr lang="en-US" altLang="he-IL" dirty="0" err="1">
                <a:solidFill>
                  <a:srgbClr val="000000"/>
                </a:solidFill>
              </a:rPr>
              <a:t>a,b</a:t>
            </a:r>
            <a:r>
              <a:rPr lang="en-US" altLang="he-IL" dirty="0">
                <a:solidFill>
                  <a:srgbClr val="000000"/>
                </a:solidFill>
              </a:rPr>
              <a:t> are possible after the following execution:</a:t>
            </a:r>
          </a:p>
          <a:p>
            <a:pPr lvl="1" algn="l" rtl="0"/>
            <a:r>
              <a:rPr lang="en-US" altLang="he-IL" dirty="0">
                <a:solidFill>
                  <a:srgbClr val="000000"/>
                </a:solidFill>
              </a:rPr>
              <a:t>Initialization: </a:t>
            </a:r>
            <a:r>
              <a:rPr lang="en-US" altLang="he-IL" dirty="0" err="1">
                <a:solidFill>
                  <a:srgbClr val="000000"/>
                </a:solidFill>
              </a:rPr>
              <a:t>int</a:t>
            </a:r>
            <a:r>
              <a:rPr lang="en-US" altLang="he-IL" dirty="0">
                <a:solidFill>
                  <a:srgbClr val="000000"/>
                </a:solidFill>
              </a:rPr>
              <a:t> a = 1, b = 2;</a:t>
            </a:r>
          </a:p>
          <a:p>
            <a:pPr lvl="1" algn="l" rtl="0"/>
            <a:r>
              <a:rPr lang="en-US" altLang="he-IL" dirty="0">
                <a:solidFill>
                  <a:srgbClr val="000000"/>
                </a:solidFill>
              </a:rPr>
              <a:t>After the initializations, both threads are running in parallel</a:t>
            </a:r>
          </a:p>
          <a:p>
            <a:pPr algn="l" rtl="0"/>
            <a:endParaRPr lang="en-US" altLang="he-IL" dirty="0">
              <a:solidFill>
                <a:srgbClr val="000000"/>
              </a:solidFill>
            </a:endParaRPr>
          </a:p>
          <a:p>
            <a:pPr marL="0" indent="0" algn="l" rtl="0">
              <a:buNone/>
            </a:pPr>
            <a:endParaRPr lang="en-US" altLang="he-IL" dirty="0">
              <a:solidFill>
                <a:srgbClr val="000000"/>
              </a:solidFill>
            </a:endParaRPr>
          </a:p>
          <a:p>
            <a:pPr algn="l" rtl="0"/>
            <a:r>
              <a:rPr lang="en-US" altLang="he-IL" dirty="0">
                <a:solidFill>
                  <a:srgbClr val="000000"/>
                </a:solidFill>
              </a:rPr>
              <a:t>Note: in this question there can be more than one right answer (mark them all).</a:t>
            </a:r>
          </a:p>
          <a:p>
            <a:pPr algn="l" rtl="0"/>
            <a:endParaRPr lang="en-US" altLang="he-IL" dirty="0">
              <a:solidFill>
                <a:srgbClr val="000000"/>
              </a:solidFill>
            </a:endParaRPr>
          </a:p>
          <a:p>
            <a:pPr algn="l" rtl="0">
              <a:buNone/>
            </a:pPr>
            <a:r>
              <a:rPr lang="en-US" altLang="he-IL" dirty="0">
                <a:solidFill>
                  <a:srgbClr val="000000"/>
                </a:solidFill>
              </a:rPr>
              <a:t>A. a = 1; b = 2;</a:t>
            </a:r>
          </a:p>
          <a:p>
            <a:pPr algn="l" rtl="0">
              <a:buNone/>
            </a:pPr>
            <a:r>
              <a:rPr lang="en-US" altLang="he-IL" dirty="0">
                <a:solidFill>
                  <a:srgbClr val="000000"/>
                </a:solidFill>
              </a:rPr>
              <a:t>B. a = 2; b = 1;</a:t>
            </a:r>
          </a:p>
          <a:p>
            <a:pPr algn="l" rtl="0">
              <a:buNone/>
            </a:pPr>
            <a:r>
              <a:rPr lang="en-US" altLang="he-IL" dirty="0">
                <a:solidFill>
                  <a:srgbClr val="000000"/>
                </a:solidFill>
              </a:rPr>
              <a:t>C. a = 1; b = 1;</a:t>
            </a:r>
          </a:p>
          <a:p>
            <a:pPr algn="l" rtl="0"/>
            <a:endParaRPr lang="he-IL" dirty="0"/>
          </a:p>
        </p:txBody>
      </p:sp>
      <p:sp>
        <p:nvSpPr>
          <p:cNvPr id="24578" name="Slide Number Placeholder 5"/>
          <p:cNvSpPr>
            <a:spLocks noGrp="1"/>
          </p:cNvSpPr>
          <p:nvPr>
            <p:ph type="sldNum" sz="quarter" idx="12"/>
          </p:nvPr>
        </p:nvSpPr>
        <p:spPr/>
        <p:txBody>
          <a:bodyPr/>
          <a:lstStyle>
            <a:lvl1pPr eaLnBrk="0">
              <a:tabLst>
                <a:tab pos="656722" algn="l"/>
                <a:tab pos="1313444" algn="l"/>
                <a:tab pos="1970166" algn="l"/>
              </a:tabLst>
              <a:defRPr>
                <a:solidFill>
                  <a:schemeClr val="tx1"/>
                </a:solidFill>
                <a:latin typeface="Arial" panose="020B0604020202020204" pitchFamily="34" charset="0"/>
                <a:ea typeface="SimSun" panose="02010600030101010101" pitchFamily="2" charset="-122"/>
              </a:defRPr>
            </a:lvl1pPr>
            <a:lvl2pPr eaLnBrk="0">
              <a:tabLst>
                <a:tab pos="656722" algn="l"/>
                <a:tab pos="1313444" algn="l"/>
                <a:tab pos="1970166" algn="l"/>
              </a:tabLst>
              <a:defRPr>
                <a:solidFill>
                  <a:schemeClr val="tx1"/>
                </a:solidFill>
                <a:latin typeface="Arial" panose="020B0604020202020204" pitchFamily="34" charset="0"/>
                <a:ea typeface="SimSun" panose="02010600030101010101" pitchFamily="2" charset="-122"/>
              </a:defRPr>
            </a:lvl2pPr>
            <a:lvl3pPr eaLnBrk="0">
              <a:tabLst>
                <a:tab pos="656722" algn="l"/>
                <a:tab pos="1313444" algn="l"/>
                <a:tab pos="1970166" algn="l"/>
              </a:tabLst>
              <a:defRPr>
                <a:solidFill>
                  <a:schemeClr val="tx1"/>
                </a:solidFill>
                <a:latin typeface="Arial" panose="020B0604020202020204" pitchFamily="34" charset="0"/>
                <a:ea typeface="SimSun" panose="02010600030101010101" pitchFamily="2" charset="-122"/>
              </a:defRPr>
            </a:lvl3pPr>
            <a:lvl4pPr eaLnBrk="0">
              <a:tabLst>
                <a:tab pos="656722" algn="l"/>
                <a:tab pos="1313444" algn="l"/>
                <a:tab pos="1970166" algn="l"/>
              </a:tabLst>
              <a:defRPr>
                <a:solidFill>
                  <a:schemeClr val="tx1"/>
                </a:solidFill>
                <a:latin typeface="Arial" panose="020B0604020202020204" pitchFamily="34" charset="0"/>
                <a:ea typeface="SimSun" panose="02010600030101010101" pitchFamily="2" charset="-122"/>
              </a:defRPr>
            </a:lvl4pPr>
            <a:lvl5pPr eaLnBrk="0">
              <a:tabLst>
                <a:tab pos="656722" algn="l"/>
                <a:tab pos="1313444" algn="l"/>
                <a:tab pos="1970166" algn="l"/>
              </a:tabLst>
              <a:defRPr>
                <a:solidFill>
                  <a:schemeClr val="tx1"/>
                </a:solidFill>
                <a:latin typeface="Arial" panose="020B0604020202020204" pitchFamily="34" charset="0"/>
                <a:ea typeface="SimSun" panose="02010600030101010101" pitchFamily="2" charset="-122"/>
              </a:defRPr>
            </a:lvl5pPr>
            <a:lvl6pPr marL="2281245" indent="-207386" algn="l" defTabSz="414772" rtl="0" eaLnBrk="0" fontAlgn="base" hangingPunct="0">
              <a:lnSpc>
                <a:spcPct val="93000"/>
              </a:lnSpc>
              <a:spcBef>
                <a:spcPct val="0"/>
              </a:spcBef>
              <a:spcAft>
                <a:spcPct val="0"/>
              </a:spcAft>
              <a:buClr>
                <a:srgbClr val="000000"/>
              </a:buClr>
              <a:buSzPct val="100000"/>
              <a:buFont typeface="Times New Roman" panose="02020603050405020304" pitchFamily="18" charset="0"/>
              <a:tabLst>
                <a:tab pos="656722" algn="l"/>
                <a:tab pos="1313444" algn="l"/>
                <a:tab pos="1970166" algn="l"/>
              </a:tabLst>
              <a:defRPr>
                <a:solidFill>
                  <a:schemeClr val="tx1"/>
                </a:solidFill>
                <a:latin typeface="Arial" panose="020B0604020202020204" pitchFamily="34" charset="0"/>
                <a:ea typeface="SimSun" panose="02010600030101010101" pitchFamily="2" charset="-122"/>
              </a:defRPr>
            </a:lvl6pPr>
            <a:lvl7pPr marL="2696017" indent="-207386" algn="l" defTabSz="414772" rtl="0" eaLnBrk="0" fontAlgn="base" hangingPunct="0">
              <a:lnSpc>
                <a:spcPct val="93000"/>
              </a:lnSpc>
              <a:spcBef>
                <a:spcPct val="0"/>
              </a:spcBef>
              <a:spcAft>
                <a:spcPct val="0"/>
              </a:spcAft>
              <a:buClr>
                <a:srgbClr val="000000"/>
              </a:buClr>
              <a:buSzPct val="100000"/>
              <a:buFont typeface="Times New Roman" panose="02020603050405020304" pitchFamily="18" charset="0"/>
              <a:tabLst>
                <a:tab pos="656722" algn="l"/>
                <a:tab pos="1313444" algn="l"/>
                <a:tab pos="1970166" algn="l"/>
              </a:tabLst>
              <a:defRPr>
                <a:solidFill>
                  <a:schemeClr val="tx1"/>
                </a:solidFill>
                <a:latin typeface="Arial" panose="020B0604020202020204" pitchFamily="34" charset="0"/>
                <a:ea typeface="SimSun" panose="02010600030101010101" pitchFamily="2" charset="-122"/>
              </a:defRPr>
            </a:lvl7pPr>
            <a:lvl8pPr marL="3110789" indent="-207386" algn="l" defTabSz="414772" rtl="0" eaLnBrk="0" fontAlgn="base" hangingPunct="0">
              <a:lnSpc>
                <a:spcPct val="93000"/>
              </a:lnSpc>
              <a:spcBef>
                <a:spcPct val="0"/>
              </a:spcBef>
              <a:spcAft>
                <a:spcPct val="0"/>
              </a:spcAft>
              <a:buClr>
                <a:srgbClr val="000000"/>
              </a:buClr>
              <a:buSzPct val="100000"/>
              <a:buFont typeface="Times New Roman" panose="02020603050405020304" pitchFamily="18" charset="0"/>
              <a:tabLst>
                <a:tab pos="656722" algn="l"/>
                <a:tab pos="1313444" algn="l"/>
                <a:tab pos="1970166" algn="l"/>
              </a:tabLst>
              <a:defRPr>
                <a:solidFill>
                  <a:schemeClr val="tx1"/>
                </a:solidFill>
                <a:latin typeface="Arial" panose="020B0604020202020204" pitchFamily="34" charset="0"/>
                <a:ea typeface="SimSun" panose="02010600030101010101" pitchFamily="2" charset="-122"/>
              </a:defRPr>
            </a:lvl8pPr>
            <a:lvl9pPr marL="3525561" indent="-207386" algn="l" defTabSz="414772" rtl="0" eaLnBrk="0" fontAlgn="base" hangingPunct="0">
              <a:lnSpc>
                <a:spcPct val="93000"/>
              </a:lnSpc>
              <a:spcBef>
                <a:spcPct val="0"/>
              </a:spcBef>
              <a:spcAft>
                <a:spcPct val="0"/>
              </a:spcAft>
              <a:buClr>
                <a:srgbClr val="000000"/>
              </a:buClr>
              <a:buSzPct val="100000"/>
              <a:buFont typeface="Times New Roman" panose="02020603050405020304" pitchFamily="18" charset="0"/>
              <a:tabLst>
                <a:tab pos="656722" algn="l"/>
                <a:tab pos="1313444" algn="l"/>
                <a:tab pos="1970166" algn="l"/>
              </a:tabLst>
              <a:defRPr>
                <a:solidFill>
                  <a:schemeClr val="tx1"/>
                </a:solidFill>
                <a:latin typeface="Arial" panose="020B0604020202020204" pitchFamily="34" charset="0"/>
                <a:ea typeface="SimSun" panose="02010600030101010101" pitchFamily="2" charset="-122"/>
              </a:defRPr>
            </a:lvl9pPr>
          </a:lstStyle>
          <a:p>
            <a:fld id="{D3A3BE33-F6E3-4002-AB9B-5F33BF9219BE}" type="slidenum">
              <a:rPr lang="en-US" altLang="he-IL" smtClean="0"/>
              <a:pPr/>
              <a:t>30</a:t>
            </a:fld>
            <a:endParaRPr lang="en-US" altLang="he-IL"/>
          </a:p>
        </p:txBody>
      </p:sp>
      <p:graphicFrame>
        <p:nvGraphicFramePr>
          <p:cNvPr id="20483" name="Group 3"/>
          <p:cNvGraphicFramePr>
            <a:graphicFrameLocks noGrp="1"/>
          </p:cNvGraphicFramePr>
          <p:nvPr/>
        </p:nvGraphicFramePr>
        <p:xfrm>
          <a:off x="3792478" y="3152491"/>
          <a:ext cx="4607044" cy="589022"/>
        </p:xfrm>
        <a:graphic>
          <a:graphicData uri="http://schemas.openxmlformats.org/drawingml/2006/table">
            <a:tbl>
              <a:tblPr/>
              <a:tblGrid>
                <a:gridCol w="2304242">
                  <a:extLst>
                    <a:ext uri="{9D8B030D-6E8A-4147-A177-3AD203B41FA5}">
                      <a16:colId xmlns:a16="http://schemas.microsoft.com/office/drawing/2014/main" val="20000"/>
                    </a:ext>
                  </a:extLst>
                </a:gridCol>
                <a:gridCol w="2302802">
                  <a:extLst>
                    <a:ext uri="{9D8B030D-6E8A-4147-A177-3AD203B41FA5}">
                      <a16:colId xmlns:a16="http://schemas.microsoft.com/office/drawing/2014/main" val="20001"/>
                    </a:ext>
                  </a:extLst>
                </a:gridCol>
              </a:tblGrid>
              <a:tr h="589022">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itchFamily="18" charset="0"/>
                        <a:buNone/>
                        <a:tabLst>
                          <a:tab pos="723900" algn="l"/>
                          <a:tab pos="1447800" algn="l"/>
                          <a:tab pos="2171700" algn="l"/>
                          <a:tab pos="2895600" algn="l"/>
                          <a:tab pos="3619500" algn="l"/>
                          <a:tab pos="4343400" algn="l"/>
                          <a:tab pos="5067300" algn="l"/>
                        </a:tabLst>
                      </a:pPr>
                      <a:r>
                        <a:rPr kumimoji="0" lang="en-US" sz="1600" b="1" i="0" u="none" strike="noStrike" cap="none" normalizeH="0" baseline="0" dirty="0">
                          <a:ln>
                            <a:noFill/>
                          </a:ln>
                          <a:solidFill>
                            <a:srgbClr val="000000"/>
                          </a:solidFill>
                          <a:effectLst/>
                          <a:latin typeface="Arial" charset="0"/>
                          <a:ea typeface="SimSun" charset="-122"/>
                        </a:rPr>
                        <a:t>Thread A:</a:t>
                      </a:r>
                    </a:p>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itchFamily="18" charset="0"/>
                        <a:buNone/>
                        <a:tabLst>
                          <a:tab pos="723900" algn="l"/>
                          <a:tab pos="1447800" algn="l"/>
                          <a:tab pos="2171700" algn="l"/>
                          <a:tab pos="2895600" algn="l"/>
                          <a:tab pos="3619500" algn="l"/>
                          <a:tab pos="4343400" algn="l"/>
                          <a:tab pos="5067300" algn="l"/>
                        </a:tabLst>
                      </a:pPr>
                      <a:r>
                        <a:rPr kumimoji="0" lang="en-US" sz="1600" b="0" i="0" u="none" strike="noStrike" cap="none" normalizeH="0" baseline="0" dirty="0">
                          <a:ln>
                            <a:noFill/>
                          </a:ln>
                          <a:solidFill>
                            <a:srgbClr val="000000"/>
                          </a:solidFill>
                          <a:effectLst/>
                          <a:latin typeface="Arial" charset="0"/>
                          <a:ea typeface="SimSun" charset="-122"/>
                        </a:rPr>
                        <a:t>a = b;</a:t>
                      </a:r>
                    </a:p>
                  </a:txBody>
                  <a:tcPr marL="81646" marR="81646" marT="56859" marB="42456" horzOverflow="overflow">
                    <a:lnL w="360" cap="flat" cmpd="sng" algn="ctr">
                      <a:solidFill>
                        <a:srgbClr val="FFFFFF"/>
                      </a:solidFill>
                      <a:prstDash val="solid"/>
                      <a:round/>
                      <a:headEnd type="none" w="med" len="med"/>
                      <a:tailEnd type="none" w="med" len="med"/>
                    </a:lnL>
                    <a:lnR w="360" cap="flat" cmpd="sng" algn="ctr">
                      <a:solidFill>
                        <a:srgbClr val="FFFFFF"/>
                      </a:solidFill>
                      <a:prstDash val="solid"/>
                      <a:round/>
                      <a:headEnd type="none" w="med" len="med"/>
                      <a:tailEnd type="none" w="med" len="med"/>
                    </a:lnR>
                    <a:lnT w="360" cap="flat" cmpd="sng" algn="ctr">
                      <a:solidFill>
                        <a:srgbClr val="FFFFFF"/>
                      </a:solidFill>
                      <a:prstDash val="solid"/>
                      <a:round/>
                      <a:headEnd type="none" w="med" len="med"/>
                      <a:tailEnd type="none" w="med" len="med"/>
                    </a:lnT>
                    <a:lnB w="360" cap="flat" cmpd="sng" algn="ctr">
                      <a:solidFill>
                        <a:srgbClr val="FFFFFF"/>
                      </a:solidFill>
                      <a:prstDash val="solid"/>
                      <a:round/>
                      <a:headEnd type="none" w="med" len="med"/>
                      <a:tailEnd type="none" w="med" len="med"/>
                    </a:lnB>
                    <a:lnTlToBr>
                      <a:noFill/>
                    </a:lnTlToBr>
                    <a:lnBlToTr>
                      <a:noFill/>
                    </a:lnBlToTr>
                    <a:solidFill>
                      <a:srgbClr val="83CAFF"/>
                    </a:solidFill>
                  </a:tcPr>
                </a:tc>
                <a:tc>
                  <a:txBody>
                    <a:body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itchFamily="18" charset="0"/>
                        <a:buNone/>
                        <a:tabLst>
                          <a:tab pos="723900" algn="l"/>
                          <a:tab pos="1447800" algn="l"/>
                          <a:tab pos="2171700" algn="l"/>
                          <a:tab pos="2895600" algn="l"/>
                          <a:tab pos="3619500" algn="l"/>
                          <a:tab pos="4343400" algn="l"/>
                          <a:tab pos="5067300" algn="l"/>
                        </a:tabLst>
                      </a:pPr>
                      <a:r>
                        <a:rPr kumimoji="0" lang="en-US" sz="1600" b="1" i="0" u="none" strike="noStrike" cap="none" normalizeH="0" baseline="0" dirty="0">
                          <a:ln>
                            <a:noFill/>
                          </a:ln>
                          <a:solidFill>
                            <a:srgbClr val="000000"/>
                          </a:solidFill>
                          <a:effectLst/>
                          <a:latin typeface="Arial" charset="0"/>
                          <a:ea typeface="SimSun" charset="-122"/>
                        </a:rPr>
                        <a:t>Thread B:</a:t>
                      </a:r>
                    </a:p>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itchFamily="18" charset="0"/>
                        <a:buNone/>
                        <a:tabLst>
                          <a:tab pos="723900" algn="l"/>
                          <a:tab pos="1447800" algn="l"/>
                          <a:tab pos="2171700" algn="l"/>
                          <a:tab pos="2895600" algn="l"/>
                          <a:tab pos="3619500" algn="l"/>
                          <a:tab pos="4343400" algn="l"/>
                          <a:tab pos="5067300" algn="l"/>
                        </a:tabLst>
                      </a:pPr>
                      <a:r>
                        <a:rPr kumimoji="0" lang="en-US" sz="1600" b="0" i="0" u="none" strike="noStrike" cap="none" normalizeH="0" baseline="0" dirty="0">
                          <a:ln>
                            <a:noFill/>
                          </a:ln>
                          <a:solidFill>
                            <a:srgbClr val="000000"/>
                          </a:solidFill>
                          <a:effectLst/>
                          <a:latin typeface="Arial" charset="0"/>
                          <a:ea typeface="SimSun" charset="-122"/>
                        </a:rPr>
                        <a:t>b = a;</a:t>
                      </a:r>
                    </a:p>
                  </a:txBody>
                  <a:tcPr marL="81646" marR="81646" marT="56859" marB="42456" horzOverflow="overflow">
                    <a:lnL w="360" cap="flat" cmpd="sng" algn="ctr">
                      <a:solidFill>
                        <a:srgbClr val="FFFFFF"/>
                      </a:solidFill>
                      <a:prstDash val="solid"/>
                      <a:round/>
                      <a:headEnd type="none" w="med" len="med"/>
                      <a:tailEnd type="none" w="med" len="med"/>
                    </a:lnL>
                    <a:lnR w="360" cap="flat" cmpd="sng" algn="ctr">
                      <a:solidFill>
                        <a:srgbClr val="FFFFFF"/>
                      </a:solidFill>
                      <a:prstDash val="solid"/>
                      <a:round/>
                      <a:headEnd type="none" w="med" len="med"/>
                      <a:tailEnd type="none" w="med" len="med"/>
                    </a:lnR>
                    <a:lnT w="360" cap="flat" cmpd="sng" algn="ctr">
                      <a:solidFill>
                        <a:srgbClr val="FFFFFF"/>
                      </a:solidFill>
                      <a:prstDash val="solid"/>
                      <a:round/>
                      <a:headEnd type="none" w="med" len="med"/>
                      <a:tailEnd type="none" w="med" len="med"/>
                    </a:lnT>
                    <a:lnB w="360" cap="flat" cmpd="sng" algn="ctr">
                      <a:solidFill>
                        <a:srgbClr val="FFFFFF"/>
                      </a:solidFill>
                      <a:prstDash val="solid"/>
                      <a:round/>
                      <a:headEnd type="none" w="med" len="med"/>
                      <a:tailEnd type="none" w="med" len="med"/>
                    </a:lnB>
                    <a:lnTlToBr>
                      <a:noFill/>
                    </a:lnTlToBr>
                    <a:lnBlToTr>
                      <a:noFill/>
                    </a:lnBlToTr>
                    <a:solidFill>
                      <a:srgbClr val="83CAFF"/>
                    </a:solidFill>
                  </a:tcPr>
                </a:tc>
                <a:extLst>
                  <a:ext uri="{0D108BD9-81ED-4DB2-BD59-A6C34878D82A}">
                    <a16:rowId xmlns:a16="http://schemas.microsoft.com/office/drawing/2014/main" val="10000"/>
                  </a:ext>
                </a:extLst>
              </a:tr>
            </a:tbl>
          </a:graphicData>
        </a:graphic>
      </p:graphicFrame>
      <p:sp>
        <p:nvSpPr>
          <p:cNvPr id="24591" name="Text Box 15"/>
          <p:cNvSpPr txBox="1">
            <a:spLocks noChangeArrowheads="1"/>
          </p:cNvSpPr>
          <p:nvPr/>
        </p:nvSpPr>
        <p:spPr bwMode="auto">
          <a:xfrm>
            <a:off x="5983670" y="-403243"/>
            <a:ext cx="231864" cy="393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1646" tIns="55226" rIns="81646" bIns="40823"/>
          <a:lstStyle/>
          <a:p>
            <a:r>
              <a:rPr lang="en-US" altLang="he-IL" sz="1633">
                <a:solidFill>
                  <a:srgbClr val="000000"/>
                </a:solidFill>
              </a:rPr>
              <a:t> </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1"/>
          <p:cNvSpPr>
            <a:spLocks noGrp="1" noChangeArrowheads="1"/>
          </p:cNvSpPr>
          <p:nvPr>
            <p:ph type="title"/>
          </p:nvPr>
        </p:nvSpPr>
        <p:spPr/>
        <p:txBody>
          <a:bodyPr/>
          <a:lstStyle/>
          <a:p>
            <a:pPr algn="l" rtl="0"/>
            <a:r>
              <a:rPr lang="en-US" altLang="he-IL" dirty="0"/>
              <a:t>Exam Question 5 (2)</a:t>
            </a:r>
          </a:p>
        </p:txBody>
      </p:sp>
      <p:sp>
        <p:nvSpPr>
          <p:cNvPr id="25604" name="Rectangle 2"/>
          <p:cNvSpPr>
            <a:spLocks noGrp="1" noChangeArrowheads="1"/>
          </p:cNvSpPr>
          <p:nvPr>
            <p:ph idx="1"/>
          </p:nvPr>
        </p:nvSpPr>
        <p:spPr/>
        <p:txBody>
          <a:bodyPr/>
          <a:lstStyle/>
          <a:p>
            <a:pPr algn="l" rtl="0"/>
            <a:r>
              <a:rPr lang="en-US" altLang="he-IL" sz="2903" dirty="0"/>
              <a:t>Option A: a = 1; b = 2;</a:t>
            </a:r>
          </a:p>
          <a:p>
            <a:pPr algn="l" rtl="0"/>
            <a:endParaRPr lang="en-US" altLang="he-IL" dirty="0"/>
          </a:p>
          <a:p>
            <a:pPr algn="l" rtl="0"/>
            <a:r>
              <a:rPr lang="en-US" altLang="he-IL" dirty="0"/>
              <a:t>Initialization: </a:t>
            </a:r>
            <a:r>
              <a:rPr lang="en-US" altLang="he-IL" dirty="0" err="1"/>
              <a:t>int</a:t>
            </a:r>
            <a:r>
              <a:rPr lang="en-US" altLang="he-IL" dirty="0"/>
              <a:t> a = 1, b = 2;</a:t>
            </a:r>
          </a:p>
          <a:p>
            <a:pPr algn="l" rtl="0"/>
            <a:endParaRPr lang="en-US" altLang="he-IL" dirty="0"/>
          </a:p>
        </p:txBody>
      </p:sp>
      <p:sp>
        <p:nvSpPr>
          <p:cNvPr id="25602" name="Slide Number Placeholder 5"/>
          <p:cNvSpPr>
            <a:spLocks noGrp="1"/>
          </p:cNvSpPr>
          <p:nvPr>
            <p:ph type="sldNum" sz="quarter" idx="12"/>
          </p:nvPr>
        </p:nvSpPr>
        <p:spPr/>
        <p:txBody>
          <a:bodyPr/>
          <a:lstStyle>
            <a:lvl1pPr eaLnBrk="0">
              <a:tabLst>
                <a:tab pos="656722" algn="l"/>
                <a:tab pos="1313444" algn="l"/>
                <a:tab pos="1970166" algn="l"/>
              </a:tabLst>
              <a:defRPr>
                <a:solidFill>
                  <a:schemeClr val="tx1"/>
                </a:solidFill>
                <a:latin typeface="Arial" panose="020B0604020202020204" pitchFamily="34" charset="0"/>
                <a:ea typeface="SimSun" panose="02010600030101010101" pitchFamily="2" charset="-122"/>
              </a:defRPr>
            </a:lvl1pPr>
            <a:lvl2pPr eaLnBrk="0">
              <a:tabLst>
                <a:tab pos="656722" algn="l"/>
                <a:tab pos="1313444" algn="l"/>
                <a:tab pos="1970166" algn="l"/>
              </a:tabLst>
              <a:defRPr>
                <a:solidFill>
                  <a:schemeClr val="tx1"/>
                </a:solidFill>
                <a:latin typeface="Arial" panose="020B0604020202020204" pitchFamily="34" charset="0"/>
                <a:ea typeface="SimSun" panose="02010600030101010101" pitchFamily="2" charset="-122"/>
              </a:defRPr>
            </a:lvl2pPr>
            <a:lvl3pPr eaLnBrk="0">
              <a:tabLst>
                <a:tab pos="656722" algn="l"/>
                <a:tab pos="1313444" algn="l"/>
                <a:tab pos="1970166" algn="l"/>
              </a:tabLst>
              <a:defRPr>
                <a:solidFill>
                  <a:schemeClr val="tx1"/>
                </a:solidFill>
                <a:latin typeface="Arial" panose="020B0604020202020204" pitchFamily="34" charset="0"/>
                <a:ea typeface="SimSun" panose="02010600030101010101" pitchFamily="2" charset="-122"/>
              </a:defRPr>
            </a:lvl3pPr>
            <a:lvl4pPr eaLnBrk="0">
              <a:tabLst>
                <a:tab pos="656722" algn="l"/>
                <a:tab pos="1313444" algn="l"/>
                <a:tab pos="1970166" algn="l"/>
              </a:tabLst>
              <a:defRPr>
                <a:solidFill>
                  <a:schemeClr val="tx1"/>
                </a:solidFill>
                <a:latin typeface="Arial" panose="020B0604020202020204" pitchFamily="34" charset="0"/>
                <a:ea typeface="SimSun" panose="02010600030101010101" pitchFamily="2" charset="-122"/>
              </a:defRPr>
            </a:lvl4pPr>
            <a:lvl5pPr eaLnBrk="0">
              <a:tabLst>
                <a:tab pos="656722" algn="l"/>
                <a:tab pos="1313444" algn="l"/>
                <a:tab pos="1970166" algn="l"/>
              </a:tabLst>
              <a:defRPr>
                <a:solidFill>
                  <a:schemeClr val="tx1"/>
                </a:solidFill>
                <a:latin typeface="Arial" panose="020B0604020202020204" pitchFamily="34" charset="0"/>
                <a:ea typeface="SimSun" panose="02010600030101010101" pitchFamily="2" charset="-122"/>
              </a:defRPr>
            </a:lvl5pPr>
            <a:lvl6pPr marL="2281245" indent="-207386" algn="l" defTabSz="414772" rtl="0" eaLnBrk="0" fontAlgn="base" hangingPunct="0">
              <a:lnSpc>
                <a:spcPct val="93000"/>
              </a:lnSpc>
              <a:spcBef>
                <a:spcPct val="0"/>
              </a:spcBef>
              <a:spcAft>
                <a:spcPct val="0"/>
              </a:spcAft>
              <a:buClr>
                <a:srgbClr val="000000"/>
              </a:buClr>
              <a:buSzPct val="100000"/>
              <a:buFont typeface="Times New Roman" panose="02020603050405020304" pitchFamily="18" charset="0"/>
              <a:tabLst>
                <a:tab pos="656722" algn="l"/>
                <a:tab pos="1313444" algn="l"/>
                <a:tab pos="1970166" algn="l"/>
              </a:tabLst>
              <a:defRPr>
                <a:solidFill>
                  <a:schemeClr val="tx1"/>
                </a:solidFill>
                <a:latin typeface="Arial" panose="020B0604020202020204" pitchFamily="34" charset="0"/>
                <a:ea typeface="SimSun" panose="02010600030101010101" pitchFamily="2" charset="-122"/>
              </a:defRPr>
            </a:lvl6pPr>
            <a:lvl7pPr marL="2696017" indent="-207386" algn="l" defTabSz="414772" rtl="0" eaLnBrk="0" fontAlgn="base" hangingPunct="0">
              <a:lnSpc>
                <a:spcPct val="93000"/>
              </a:lnSpc>
              <a:spcBef>
                <a:spcPct val="0"/>
              </a:spcBef>
              <a:spcAft>
                <a:spcPct val="0"/>
              </a:spcAft>
              <a:buClr>
                <a:srgbClr val="000000"/>
              </a:buClr>
              <a:buSzPct val="100000"/>
              <a:buFont typeface="Times New Roman" panose="02020603050405020304" pitchFamily="18" charset="0"/>
              <a:tabLst>
                <a:tab pos="656722" algn="l"/>
                <a:tab pos="1313444" algn="l"/>
                <a:tab pos="1970166" algn="l"/>
              </a:tabLst>
              <a:defRPr>
                <a:solidFill>
                  <a:schemeClr val="tx1"/>
                </a:solidFill>
                <a:latin typeface="Arial" panose="020B0604020202020204" pitchFamily="34" charset="0"/>
                <a:ea typeface="SimSun" panose="02010600030101010101" pitchFamily="2" charset="-122"/>
              </a:defRPr>
            </a:lvl7pPr>
            <a:lvl8pPr marL="3110789" indent="-207386" algn="l" defTabSz="414772" rtl="0" eaLnBrk="0" fontAlgn="base" hangingPunct="0">
              <a:lnSpc>
                <a:spcPct val="93000"/>
              </a:lnSpc>
              <a:spcBef>
                <a:spcPct val="0"/>
              </a:spcBef>
              <a:spcAft>
                <a:spcPct val="0"/>
              </a:spcAft>
              <a:buClr>
                <a:srgbClr val="000000"/>
              </a:buClr>
              <a:buSzPct val="100000"/>
              <a:buFont typeface="Times New Roman" panose="02020603050405020304" pitchFamily="18" charset="0"/>
              <a:tabLst>
                <a:tab pos="656722" algn="l"/>
                <a:tab pos="1313444" algn="l"/>
                <a:tab pos="1970166" algn="l"/>
              </a:tabLst>
              <a:defRPr>
                <a:solidFill>
                  <a:schemeClr val="tx1"/>
                </a:solidFill>
                <a:latin typeface="Arial" panose="020B0604020202020204" pitchFamily="34" charset="0"/>
                <a:ea typeface="SimSun" panose="02010600030101010101" pitchFamily="2" charset="-122"/>
              </a:defRPr>
            </a:lvl8pPr>
            <a:lvl9pPr marL="3525561" indent="-207386" algn="l" defTabSz="414772" rtl="0" eaLnBrk="0" fontAlgn="base" hangingPunct="0">
              <a:lnSpc>
                <a:spcPct val="93000"/>
              </a:lnSpc>
              <a:spcBef>
                <a:spcPct val="0"/>
              </a:spcBef>
              <a:spcAft>
                <a:spcPct val="0"/>
              </a:spcAft>
              <a:buClr>
                <a:srgbClr val="000000"/>
              </a:buClr>
              <a:buSzPct val="100000"/>
              <a:buFont typeface="Times New Roman" panose="02020603050405020304" pitchFamily="18" charset="0"/>
              <a:tabLst>
                <a:tab pos="656722" algn="l"/>
                <a:tab pos="1313444" algn="l"/>
                <a:tab pos="1970166" algn="l"/>
              </a:tabLst>
              <a:defRPr>
                <a:solidFill>
                  <a:schemeClr val="tx1"/>
                </a:solidFill>
                <a:latin typeface="Arial" panose="020B0604020202020204" pitchFamily="34" charset="0"/>
                <a:ea typeface="SimSun" panose="02010600030101010101" pitchFamily="2" charset="-122"/>
              </a:defRPr>
            </a:lvl9pPr>
          </a:lstStyle>
          <a:p>
            <a:fld id="{C3E5EEF4-AAE0-4ECC-AFDD-B4A0775A277C}" type="slidenum">
              <a:rPr lang="en-US" altLang="he-IL" smtClean="0"/>
              <a:pPr/>
              <a:t>31</a:t>
            </a:fld>
            <a:endParaRPr lang="en-US" altLang="he-IL"/>
          </a:p>
        </p:txBody>
      </p:sp>
      <p:graphicFrame>
        <p:nvGraphicFramePr>
          <p:cNvPr id="3" name="Table 2"/>
          <p:cNvGraphicFramePr>
            <a:graphicFrameLocks noGrp="1"/>
          </p:cNvGraphicFramePr>
          <p:nvPr/>
        </p:nvGraphicFramePr>
        <p:xfrm>
          <a:off x="2914314" y="3221618"/>
          <a:ext cx="6096642" cy="1697111"/>
        </p:xfrm>
        <a:graphic>
          <a:graphicData uri="http://schemas.openxmlformats.org/drawingml/2006/table">
            <a:tbl>
              <a:tblPr rtl="1" firstRow="1" bandRow="1">
                <a:tableStyleId>{5940675A-B579-460E-94D1-54222C63F5DA}</a:tableStyleId>
              </a:tblPr>
              <a:tblGrid>
                <a:gridCol w="3048321">
                  <a:extLst>
                    <a:ext uri="{9D8B030D-6E8A-4147-A177-3AD203B41FA5}">
                      <a16:colId xmlns:a16="http://schemas.microsoft.com/office/drawing/2014/main" val="20000"/>
                    </a:ext>
                  </a:extLst>
                </a:gridCol>
                <a:gridCol w="3048321">
                  <a:extLst>
                    <a:ext uri="{9D8B030D-6E8A-4147-A177-3AD203B41FA5}">
                      <a16:colId xmlns:a16="http://schemas.microsoft.com/office/drawing/2014/main" val="20001"/>
                    </a:ext>
                  </a:extLst>
                </a:gridCol>
              </a:tblGrid>
              <a:tr h="525367">
                <a:tc>
                  <a:txBody>
                    <a:bodyPr/>
                    <a:lstStyle/>
                    <a:p>
                      <a:pPr marL="0" marR="0" lvl="0" indent="0" algn="ctr" defTabSz="756026" rtl="0" eaLnBrk="1" fontAlgn="auto" latinLnBrk="0" hangingPunct="1">
                        <a:lnSpc>
                          <a:spcPct val="100000"/>
                        </a:lnSpc>
                        <a:spcBef>
                          <a:spcPts val="0"/>
                        </a:spcBef>
                        <a:spcAft>
                          <a:spcPts val="0"/>
                        </a:spcAft>
                        <a:buClrTx/>
                        <a:buSzTx/>
                        <a:buFontTx/>
                        <a:buNone/>
                        <a:tabLst/>
                        <a:defRPr/>
                      </a:pPr>
                      <a:r>
                        <a:rPr lang="en-US" sz="2900" b="1" dirty="0"/>
                        <a:t>Thread B: </a:t>
                      </a:r>
                      <a:r>
                        <a:rPr kumimoji="0" lang="en-US" sz="2900" b="0" i="0" u="none" strike="noStrike" cap="none" normalizeH="0" baseline="0" dirty="0">
                          <a:ln>
                            <a:noFill/>
                          </a:ln>
                          <a:solidFill>
                            <a:srgbClr val="000000"/>
                          </a:solidFill>
                          <a:effectLst/>
                          <a:latin typeface="Arial" charset="0"/>
                          <a:ea typeface="SimSun" charset="-122"/>
                        </a:rPr>
                        <a:t>b = a;</a:t>
                      </a:r>
                    </a:p>
                  </a:txBody>
                  <a:tcPr marL="82953" marR="82953" marT="41476" marB="41476" anchor="ctr">
                    <a:solidFill>
                      <a:schemeClr val="accent1">
                        <a:lumMod val="60000"/>
                        <a:lumOff val="40000"/>
                      </a:schemeClr>
                    </a:solidFill>
                  </a:tcPr>
                </a:tc>
                <a:tc>
                  <a:txBody>
                    <a:bodyPr/>
                    <a:lstStyle/>
                    <a:p>
                      <a:pPr marL="0" marR="0" lvl="0" indent="0" algn="ctr" defTabSz="756026" rtl="0" eaLnBrk="1" fontAlgn="auto" latinLnBrk="0" hangingPunct="1">
                        <a:lnSpc>
                          <a:spcPct val="100000"/>
                        </a:lnSpc>
                        <a:spcBef>
                          <a:spcPts val="0"/>
                        </a:spcBef>
                        <a:spcAft>
                          <a:spcPts val="0"/>
                        </a:spcAft>
                        <a:buClrTx/>
                        <a:buSzTx/>
                        <a:buFontTx/>
                        <a:buNone/>
                        <a:tabLst/>
                        <a:defRPr/>
                      </a:pPr>
                      <a:r>
                        <a:rPr lang="en-US" sz="2900" b="1" dirty="0"/>
                        <a:t>Thread A: </a:t>
                      </a:r>
                      <a:r>
                        <a:rPr kumimoji="0" lang="en-US" sz="2900" b="0" i="0" u="none" strike="noStrike" cap="none" normalizeH="0" baseline="0" dirty="0">
                          <a:ln>
                            <a:noFill/>
                          </a:ln>
                          <a:solidFill>
                            <a:srgbClr val="000000"/>
                          </a:solidFill>
                          <a:effectLst/>
                          <a:latin typeface="Arial" charset="0"/>
                          <a:ea typeface="SimSun" charset="-122"/>
                        </a:rPr>
                        <a:t>a = b;</a:t>
                      </a:r>
                    </a:p>
                  </a:txBody>
                  <a:tcPr marL="82953" marR="82953" marT="41476" marB="41476" anchor="ctr">
                    <a:solidFill>
                      <a:schemeClr val="accent1">
                        <a:lumMod val="60000"/>
                        <a:lumOff val="40000"/>
                      </a:schemeClr>
                    </a:solidFill>
                  </a:tcPr>
                </a:tc>
                <a:extLst>
                  <a:ext uri="{0D108BD9-81ED-4DB2-BD59-A6C34878D82A}">
                    <a16:rowId xmlns:a16="http://schemas.microsoft.com/office/drawing/2014/main" val="10000"/>
                  </a:ext>
                </a:extLst>
              </a:tr>
              <a:tr h="580669">
                <a:tc>
                  <a:txBody>
                    <a:bodyPr/>
                    <a:lstStyle/>
                    <a:p>
                      <a:pPr algn="ctr" rtl="0"/>
                      <a:r>
                        <a:rPr lang="en-US" sz="3300" dirty="0"/>
                        <a:t>R a, 2</a:t>
                      </a:r>
                      <a:endParaRPr lang="he-IL" sz="3300" dirty="0"/>
                    </a:p>
                  </a:txBody>
                  <a:tcPr marL="82953" marR="82953" marT="41476" marB="41476" anchor="ctr"/>
                </a:tc>
                <a:tc>
                  <a:txBody>
                    <a:bodyPr/>
                    <a:lstStyle/>
                    <a:p>
                      <a:pPr algn="ctr" rtl="0"/>
                      <a:r>
                        <a:rPr lang="en-US" sz="3300" dirty="0"/>
                        <a:t>R b, 1</a:t>
                      </a:r>
                      <a:endParaRPr lang="he-IL" sz="3300" dirty="0"/>
                    </a:p>
                  </a:txBody>
                  <a:tcPr marL="82953" marR="82953" marT="41476" marB="41476" anchor="ctr"/>
                </a:tc>
                <a:extLst>
                  <a:ext uri="{0D108BD9-81ED-4DB2-BD59-A6C34878D82A}">
                    <a16:rowId xmlns:a16="http://schemas.microsoft.com/office/drawing/2014/main" val="10001"/>
                  </a:ext>
                </a:extLst>
              </a:tr>
              <a:tr h="580669">
                <a:tc>
                  <a:txBody>
                    <a:bodyPr/>
                    <a:lstStyle/>
                    <a:p>
                      <a:pPr algn="ctr" rtl="0"/>
                      <a:r>
                        <a:rPr lang="en-US" sz="3300" dirty="0"/>
                        <a:t>W b, 2</a:t>
                      </a:r>
                      <a:endParaRPr lang="he-IL" sz="3300" dirty="0"/>
                    </a:p>
                  </a:txBody>
                  <a:tcPr marL="82953" marR="82953" marT="41476" marB="41476" anchor="ctr"/>
                </a:tc>
                <a:tc>
                  <a:txBody>
                    <a:bodyPr/>
                    <a:lstStyle/>
                    <a:p>
                      <a:pPr algn="ctr" rtl="0"/>
                      <a:r>
                        <a:rPr lang="en-US" sz="3300" dirty="0"/>
                        <a:t>W a,</a:t>
                      </a:r>
                      <a:r>
                        <a:rPr lang="en-US" sz="3300" baseline="0" dirty="0"/>
                        <a:t> 1</a:t>
                      </a:r>
                      <a:endParaRPr lang="he-IL" sz="3300" dirty="0"/>
                    </a:p>
                  </a:txBody>
                  <a:tcPr marL="82953" marR="82953" marT="41476" marB="41476" anchor="ctr"/>
                </a:tc>
                <a:extLst>
                  <a:ext uri="{0D108BD9-81ED-4DB2-BD59-A6C34878D82A}">
                    <a16:rowId xmlns:a16="http://schemas.microsoft.com/office/drawing/2014/main" val="10002"/>
                  </a:ext>
                </a:extLst>
              </a:tr>
            </a:tbl>
          </a:graphicData>
        </a:graphic>
      </p:graphicFrame>
      <p:sp>
        <p:nvSpPr>
          <p:cNvPr id="13" name="Rounded Rectangular Callout 12"/>
          <p:cNvSpPr/>
          <p:nvPr/>
        </p:nvSpPr>
        <p:spPr>
          <a:xfrm>
            <a:off x="4160437" y="5267407"/>
            <a:ext cx="3871126" cy="1036909"/>
          </a:xfrm>
          <a:prstGeom prst="wedgeRoundRectCallout">
            <a:avLst>
              <a:gd name="adj1" fmla="val -19643"/>
              <a:gd name="adj2" fmla="val -160212"/>
              <a:gd name="adj3" fmla="val 16667"/>
            </a:avLst>
          </a:prstGeom>
          <a:solidFill>
            <a:srgbClr val="FF0000">
              <a:alpha val="50196"/>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0"/>
            <a:r>
              <a:rPr lang="en-US" sz="2903" dirty="0">
                <a:solidFill>
                  <a:schemeClr val="tx1"/>
                </a:solidFill>
              </a:rPr>
              <a:t>W b,1 does not exist!</a:t>
            </a:r>
            <a:endParaRPr lang="he-IL" sz="2903" dirty="0">
              <a:solidFill>
                <a:schemeClr val="tx1"/>
              </a:solidFill>
            </a:endParaRPr>
          </a:p>
        </p:txBody>
      </p:sp>
    </p:spTree>
    <p:extLst>
      <p:ext uri="{BB962C8B-B14F-4D97-AF65-F5344CB8AC3E}">
        <p14:creationId xmlns:p14="http://schemas.microsoft.com/office/powerpoint/2010/main" val="1152552164"/>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1"/>
          <p:cNvSpPr>
            <a:spLocks noGrp="1" noChangeArrowheads="1"/>
          </p:cNvSpPr>
          <p:nvPr>
            <p:ph type="title"/>
          </p:nvPr>
        </p:nvSpPr>
        <p:spPr/>
        <p:txBody>
          <a:bodyPr/>
          <a:lstStyle/>
          <a:p>
            <a:pPr algn="l" rtl="0"/>
            <a:r>
              <a:rPr lang="en-US" altLang="he-IL" dirty="0"/>
              <a:t>Exam Question 5 (3)</a:t>
            </a:r>
          </a:p>
        </p:txBody>
      </p:sp>
      <p:sp>
        <p:nvSpPr>
          <p:cNvPr id="25604" name="Rectangle 2"/>
          <p:cNvSpPr>
            <a:spLocks noGrp="1" noChangeArrowheads="1"/>
          </p:cNvSpPr>
          <p:nvPr>
            <p:ph idx="1"/>
          </p:nvPr>
        </p:nvSpPr>
        <p:spPr/>
        <p:txBody>
          <a:bodyPr/>
          <a:lstStyle/>
          <a:p>
            <a:pPr algn="l" rtl="0">
              <a:buNone/>
            </a:pPr>
            <a:r>
              <a:rPr lang="en-US" altLang="he-IL" sz="2903" dirty="0"/>
              <a:t>Option B: </a:t>
            </a:r>
            <a:r>
              <a:rPr lang="en-US" altLang="he-IL" sz="2903" dirty="0">
                <a:solidFill>
                  <a:srgbClr val="000000"/>
                </a:solidFill>
              </a:rPr>
              <a:t>a = 2; b = 1;</a:t>
            </a:r>
          </a:p>
          <a:p>
            <a:pPr marL="0" indent="0" algn="l" rtl="0">
              <a:buNone/>
            </a:pPr>
            <a:endParaRPr lang="en-US" altLang="he-IL" dirty="0"/>
          </a:p>
          <a:p>
            <a:pPr algn="l" rtl="0"/>
            <a:r>
              <a:rPr lang="en-US" altLang="he-IL" dirty="0"/>
              <a:t>Initialization: </a:t>
            </a:r>
            <a:r>
              <a:rPr lang="en-US" altLang="he-IL" dirty="0" err="1"/>
              <a:t>int</a:t>
            </a:r>
            <a:r>
              <a:rPr lang="en-US" altLang="he-IL" dirty="0"/>
              <a:t> a = 1, b = 2;</a:t>
            </a:r>
          </a:p>
          <a:p>
            <a:pPr algn="l" rtl="0"/>
            <a:endParaRPr lang="en-US" altLang="he-IL" dirty="0"/>
          </a:p>
        </p:txBody>
      </p:sp>
      <p:sp>
        <p:nvSpPr>
          <p:cNvPr id="25602" name="Slide Number Placeholder 5"/>
          <p:cNvSpPr>
            <a:spLocks noGrp="1"/>
          </p:cNvSpPr>
          <p:nvPr>
            <p:ph type="sldNum" sz="quarter" idx="12"/>
          </p:nvPr>
        </p:nvSpPr>
        <p:spPr/>
        <p:txBody>
          <a:bodyPr/>
          <a:lstStyle>
            <a:lvl1pPr eaLnBrk="0">
              <a:tabLst>
                <a:tab pos="656722" algn="l"/>
                <a:tab pos="1313444" algn="l"/>
                <a:tab pos="1970166" algn="l"/>
              </a:tabLst>
              <a:defRPr>
                <a:solidFill>
                  <a:schemeClr val="tx1"/>
                </a:solidFill>
                <a:latin typeface="Arial" panose="020B0604020202020204" pitchFamily="34" charset="0"/>
                <a:ea typeface="SimSun" panose="02010600030101010101" pitchFamily="2" charset="-122"/>
              </a:defRPr>
            </a:lvl1pPr>
            <a:lvl2pPr eaLnBrk="0">
              <a:tabLst>
                <a:tab pos="656722" algn="l"/>
                <a:tab pos="1313444" algn="l"/>
                <a:tab pos="1970166" algn="l"/>
              </a:tabLst>
              <a:defRPr>
                <a:solidFill>
                  <a:schemeClr val="tx1"/>
                </a:solidFill>
                <a:latin typeface="Arial" panose="020B0604020202020204" pitchFamily="34" charset="0"/>
                <a:ea typeface="SimSun" panose="02010600030101010101" pitchFamily="2" charset="-122"/>
              </a:defRPr>
            </a:lvl2pPr>
            <a:lvl3pPr eaLnBrk="0">
              <a:tabLst>
                <a:tab pos="656722" algn="l"/>
                <a:tab pos="1313444" algn="l"/>
                <a:tab pos="1970166" algn="l"/>
              </a:tabLst>
              <a:defRPr>
                <a:solidFill>
                  <a:schemeClr val="tx1"/>
                </a:solidFill>
                <a:latin typeface="Arial" panose="020B0604020202020204" pitchFamily="34" charset="0"/>
                <a:ea typeface="SimSun" panose="02010600030101010101" pitchFamily="2" charset="-122"/>
              </a:defRPr>
            </a:lvl3pPr>
            <a:lvl4pPr eaLnBrk="0">
              <a:tabLst>
                <a:tab pos="656722" algn="l"/>
                <a:tab pos="1313444" algn="l"/>
                <a:tab pos="1970166" algn="l"/>
              </a:tabLst>
              <a:defRPr>
                <a:solidFill>
                  <a:schemeClr val="tx1"/>
                </a:solidFill>
                <a:latin typeface="Arial" panose="020B0604020202020204" pitchFamily="34" charset="0"/>
                <a:ea typeface="SimSun" panose="02010600030101010101" pitchFamily="2" charset="-122"/>
              </a:defRPr>
            </a:lvl4pPr>
            <a:lvl5pPr eaLnBrk="0">
              <a:tabLst>
                <a:tab pos="656722" algn="l"/>
                <a:tab pos="1313444" algn="l"/>
                <a:tab pos="1970166" algn="l"/>
              </a:tabLst>
              <a:defRPr>
                <a:solidFill>
                  <a:schemeClr val="tx1"/>
                </a:solidFill>
                <a:latin typeface="Arial" panose="020B0604020202020204" pitchFamily="34" charset="0"/>
                <a:ea typeface="SimSun" panose="02010600030101010101" pitchFamily="2" charset="-122"/>
              </a:defRPr>
            </a:lvl5pPr>
            <a:lvl6pPr marL="2281245" indent="-207386" algn="l" defTabSz="414772" rtl="0" eaLnBrk="0" fontAlgn="base" hangingPunct="0">
              <a:lnSpc>
                <a:spcPct val="93000"/>
              </a:lnSpc>
              <a:spcBef>
                <a:spcPct val="0"/>
              </a:spcBef>
              <a:spcAft>
                <a:spcPct val="0"/>
              </a:spcAft>
              <a:buClr>
                <a:srgbClr val="000000"/>
              </a:buClr>
              <a:buSzPct val="100000"/>
              <a:buFont typeface="Times New Roman" panose="02020603050405020304" pitchFamily="18" charset="0"/>
              <a:tabLst>
                <a:tab pos="656722" algn="l"/>
                <a:tab pos="1313444" algn="l"/>
                <a:tab pos="1970166" algn="l"/>
              </a:tabLst>
              <a:defRPr>
                <a:solidFill>
                  <a:schemeClr val="tx1"/>
                </a:solidFill>
                <a:latin typeface="Arial" panose="020B0604020202020204" pitchFamily="34" charset="0"/>
                <a:ea typeface="SimSun" panose="02010600030101010101" pitchFamily="2" charset="-122"/>
              </a:defRPr>
            </a:lvl6pPr>
            <a:lvl7pPr marL="2696017" indent="-207386" algn="l" defTabSz="414772" rtl="0" eaLnBrk="0" fontAlgn="base" hangingPunct="0">
              <a:lnSpc>
                <a:spcPct val="93000"/>
              </a:lnSpc>
              <a:spcBef>
                <a:spcPct val="0"/>
              </a:spcBef>
              <a:spcAft>
                <a:spcPct val="0"/>
              </a:spcAft>
              <a:buClr>
                <a:srgbClr val="000000"/>
              </a:buClr>
              <a:buSzPct val="100000"/>
              <a:buFont typeface="Times New Roman" panose="02020603050405020304" pitchFamily="18" charset="0"/>
              <a:tabLst>
                <a:tab pos="656722" algn="l"/>
                <a:tab pos="1313444" algn="l"/>
                <a:tab pos="1970166" algn="l"/>
              </a:tabLst>
              <a:defRPr>
                <a:solidFill>
                  <a:schemeClr val="tx1"/>
                </a:solidFill>
                <a:latin typeface="Arial" panose="020B0604020202020204" pitchFamily="34" charset="0"/>
                <a:ea typeface="SimSun" panose="02010600030101010101" pitchFamily="2" charset="-122"/>
              </a:defRPr>
            </a:lvl7pPr>
            <a:lvl8pPr marL="3110789" indent="-207386" algn="l" defTabSz="414772" rtl="0" eaLnBrk="0" fontAlgn="base" hangingPunct="0">
              <a:lnSpc>
                <a:spcPct val="93000"/>
              </a:lnSpc>
              <a:spcBef>
                <a:spcPct val="0"/>
              </a:spcBef>
              <a:spcAft>
                <a:spcPct val="0"/>
              </a:spcAft>
              <a:buClr>
                <a:srgbClr val="000000"/>
              </a:buClr>
              <a:buSzPct val="100000"/>
              <a:buFont typeface="Times New Roman" panose="02020603050405020304" pitchFamily="18" charset="0"/>
              <a:tabLst>
                <a:tab pos="656722" algn="l"/>
                <a:tab pos="1313444" algn="l"/>
                <a:tab pos="1970166" algn="l"/>
              </a:tabLst>
              <a:defRPr>
                <a:solidFill>
                  <a:schemeClr val="tx1"/>
                </a:solidFill>
                <a:latin typeface="Arial" panose="020B0604020202020204" pitchFamily="34" charset="0"/>
                <a:ea typeface="SimSun" panose="02010600030101010101" pitchFamily="2" charset="-122"/>
              </a:defRPr>
            </a:lvl8pPr>
            <a:lvl9pPr marL="3525561" indent="-207386" algn="l" defTabSz="414772" rtl="0" eaLnBrk="0" fontAlgn="base" hangingPunct="0">
              <a:lnSpc>
                <a:spcPct val="93000"/>
              </a:lnSpc>
              <a:spcBef>
                <a:spcPct val="0"/>
              </a:spcBef>
              <a:spcAft>
                <a:spcPct val="0"/>
              </a:spcAft>
              <a:buClr>
                <a:srgbClr val="000000"/>
              </a:buClr>
              <a:buSzPct val="100000"/>
              <a:buFont typeface="Times New Roman" panose="02020603050405020304" pitchFamily="18" charset="0"/>
              <a:tabLst>
                <a:tab pos="656722" algn="l"/>
                <a:tab pos="1313444" algn="l"/>
                <a:tab pos="1970166" algn="l"/>
              </a:tabLst>
              <a:defRPr>
                <a:solidFill>
                  <a:schemeClr val="tx1"/>
                </a:solidFill>
                <a:latin typeface="Arial" panose="020B0604020202020204" pitchFamily="34" charset="0"/>
                <a:ea typeface="SimSun" panose="02010600030101010101" pitchFamily="2" charset="-122"/>
              </a:defRPr>
            </a:lvl9pPr>
          </a:lstStyle>
          <a:p>
            <a:pPr algn="r" rtl="0"/>
            <a:fld id="{C3E5EEF4-AAE0-4ECC-AFDD-B4A0775A277C}" type="slidenum">
              <a:rPr lang="en-US" altLang="he-IL" smtClean="0"/>
              <a:pPr algn="r" rtl="0"/>
              <a:t>32</a:t>
            </a:fld>
            <a:endParaRPr lang="en-US" altLang="he-IL"/>
          </a:p>
        </p:txBody>
      </p:sp>
      <p:graphicFrame>
        <p:nvGraphicFramePr>
          <p:cNvPr id="3" name="Table 2"/>
          <p:cNvGraphicFramePr>
            <a:graphicFrameLocks noGrp="1"/>
          </p:cNvGraphicFramePr>
          <p:nvPr>
            <p:extLst>
              <p:ext uri="{D42A27DB-BD31-4B8C-83A1-F6EECF244321}">
                <p14:modId xmlns:p14="http://schemas.microsoft.com/office/powerpoint/2010/main" val="2090337432"/>
              </p:ext>
            </p:extLst>
          </p:nvPr>
        </p:nvGraphicFramePr>
        <p:xfrm>
          <a:off x="2914314" y="3221618"/>
          <a:ext cx="6096642" cy="1697111"/>
        </p:xfrm>
        <a:graphic>
          <a:graphicData uri="http://schemas.openxmlformats.org/drawingml/2006/table">
            <a:tbl>
              <a:tblPr rtl="1" firstRow="1" bandRow="1">
                <a:tableStyleId>{5940675A-B579-460E-94D1-54222C63F5DA}</a:tableStyleId>
              </a:tblPr>
              <a:tblGrid>
                <a:gridCol w="3048321">
                  <a:extLst>
                    <a:ext uri="{9D8B030D-6E8A-4147-A177-3AD203B41FA5}">
                      <a16:colId xmlns:a16="http://schemas.microsoft.com/office/drawing/2014/main" val="20000"/>
                    </a:ext>
                  </a:extLst>
                </a:gridCol>
                <a:gridCol w="3048321">
                  <a:extLst>
                    <a:ext uri="{9D8B030D-6E8A-4147-A177-3AD203B41FA5}">
                      <a16:colId xmlns:a16="http://schemas.microsoft.com/office/drawing/2014/main" val="20001"/>
                    </a:ext>
                  </a:extLst>
                </a:gridCol>
              </a:tblGrid>
              <a:tr h="525367">
                <a:tc>
                  <a:txBody>
                    <a:bodyPr/>
                    <a:lstStyle/>
                    <a:p>
                      <a:pPr marL="0" marR="0" lvl="0" indent="0" algn="ctr" defTabSz="756026" rtl="0" eaLnBrk="1" fontAlgn="auto" latinLnBrk="0" hangingPunct="1">
                        <a:lnSpc>
                          <a:spcPct val="100000"/>
                        </a:lnSpc>
                        <a:spcBef>
                          <a:spcPts val="0"/>
                        </a:spcBef>
                        <a:spcAft>
                          <a:spcPts val="0"/>
                        </a:spcAft>
                        <a:buClrTx/>
                        <a:buSzTx/>
                        <a:buFontTx/>
                        <a:buNone/>
                        <a:tabLst/>
                        <a:defRPr/>
                      </a:pPr>
                      <a:r>
                        <a:rPr lang="en-US" sz="2900" b="1" dirty="0"/>
                        <a:t>Thread B: </a:t>
                      </a:r>
                      <a:r>
                        <a:rPr kumimoji="0" lang="en-US" sz="2900" b="0" i="0" u="none" strike="noStrike" cap="none" normalizeH="0" baseline="0" dirty="0">
                          <a:ln>
                            <a:noFill/>
                          </a:ln>
                          <a:solidFill>
                            <a:srgbClr val="000000"/>
                          </a:solidFill>
                          <a:effectLst/>
                          <a:latin typeface="Arial" charset="0"/>
                          <a:ea typeface="SimSun" charset="-122"/>
                        </a:rPr>
                        <a:t>b = a;</a:t>
                      </a:r>
                    </a:p>
                  </a:txBody>
                  <a:tcPr marL="82953" marR="82953" marT="41476" marB="41476" anchor="ctr">
                    <a:solidFill>
                      <a:schemeClr val="accent1">
                        <a:lumMod val="60000"/>
                        <a:lumOff val="40000"/>
                      </a:schemeClr>
                    </a:solidFill>
                  </a:tcPr>
                </a:tc>
                <a:tc>
                  <a:txBody>
                    <a:bodyPr/>
                    <a:lstStyle/>
                    <a:p>
                      <a:pPr marL="0" marR="0" lvl="0" indent="0" algn="ctr" defTabSz="756026" rtl="0" eaLnBrk="1" fontAlgn="auto" latinLnBrk="0" hangingPunct="1">
                        <a:lnSpc>
                          <a:spcPct val="100000"/>
                        </a:lnSpc>
                        <a:spcBef>
                          <a:spcPts val="0"/>
                        </a:spcBef>
                        <a:spcAft>
                          <a:spcPts val="0"/>
                        </a:spcAft>
                        <a:buClrTx/>
                        <a:buSzTx/>
                        <a:buFontTx/>
                        <a:buNone/>
                        <a:tabLst/>
                        <a:defRPr/>
                      </a:pPr>
                      <a:r>
                        <a:rPr lang="en-US" sz="2900" b="1" dirty="0"/>
                        <a:t>Thread A: </a:t>
                      </a:r>
                      <a:r>
                        <a:rPr kumimoji="0" lang="en-US" sz="2900" b="0" i="0" u="none" strike="noStrike" cap="none" normalizeH="0" baseline="0" dirty="0">
                          <a:ln>
                            <a:noFill/>
                          </a:ln>
                          <a:solidFill>
                            <a:srgbClr val="000000"/>
                          </a:solidFill>
                          <a:effectLst/>
                          <a:latin typeface="Arial" charset="0"/>
                          <a:ea typeface="SimSun" charset="-122"/>
                        </a:rPr>
                        <a:t>a = b;</a:t>
                      </a:r>
                    </a:p>
                  </a:txBody>
                  <a:tcPr marL="82953" marR="82953" marT="41476" marB="41476" anchor="ctr">
                    <a:solidFill>
                      <a:schemeClr val="accent1">
                        <a:lumMod val="60000"/>
                        <a:lumOff val="40000"/>
                      </a:schemeClr>
                    </a:solidFill>
                  </a:tcPr>
                </a:tc>
                <a:extLst>
                  <a:ext uri="{0D108BD9-81ED-4DB2-BD59-A6C34878D82A}">
                    <a16:rowId xmlns:a16="http://schemas.microsoft.com/office/drawing/2014/main" val="10000"/>
                  </a:ext>
                </a:extLst>
              </a:tr>
              <a:tr h="580669">
                <a:tc>
                  <a:txBody>
                    <a:bodyPr/>
                    <a:lstStyle/>
                    <a:p>
                      <a:pPr algn="ctr" rtl="0"/>
                      <a:r>
                        <a:rPr lang="en-US" sz="3300" dirty="0"/>
                        <a:t>R a, 1</a:t>
                      </a:r>
                      <a:endParaRPr lang="he-IL" sz="3300" dirty="0"/>
                    </a:p>
                  </a:txBody>
                  <a:tcPr marL="82953" marR="82953" marT="41476" marB="41476" anchor="ctr"/>
                </a:tc>
                <a:tc>
                  <a:txBody>
                    <a:bodyPr/>
                    <a:lstStyle/>
                    <a:p>
                      <a:pPr algn="ctr" rtl="0"/>
                      <a:r>
                        <a:rPr lang="en-US" sz="3300" dirty="0"/>
                        <a:t>R b, 2</a:t>
                      </a:r>
                      <a:endParaRPr lang="he-IL" sz="3300" dirty="0"/>
                    </a:p>
                  </a:txBody>
                  <a:tcPr marL="82953" marR="82953" marT="41476" marB="41476" anchor="ctr"/>
                </a:tc>
                <a:extLst>
                  <a:ext uri="{0D108BD9-81ED-4DB2-BD59-A6C34878D82A}">
                    <a16:rowId xmlns:a16="http://schemas.microsoft.com/office/drawing/2014/main" val="10001"/>
                  </a:ext>
                </a:extLst>
              </a:tr>
              <a:tr h="580669">
                <a:tc>
                  <a:txBody>
                    <a:bodyPr/>
                    <a:lstStyle/>
                    <a:p>
                      <a:pPr algn="ctr" rtl="0"/>
                      <a:r>
                        <a:rPr lang="en-US" sz="3300" dirty="0"/>
                        <a:t>W b, 1</a:t>
                      </a:r>
                      <a:endParaRPr lang="he-IL" sz="3300" dirty="0"/>
                    </a:p>
                  </a:txBody>
                  <a:tcPr marL="82953" marR="82953" marT="41476" marB="41476" anchor="ctr"/>
                </a:tc>
                <a:tc>
                  <a:txBody>
                    <a:bodyPr/>
                    <a:lstStyle/>
                    <a:p>
                      <a:pPr algn="ctr" rtl="0"/>
                      <a:r>
                        <a:rPr lang="en-US" sz="3300" dirty="0"/>
                        <a:t>W a,</a:t>
                      </a:r>
                      <a:r>
                        <a:rPr lang="en-US" sz="3300" baseline="0" dirty="0"/>
                        <a:t> 2</a:t>
                      </a:r>
                      <a:endParaRPr lang="he-IL" sz="3300" dirty="0"/>
                    </a:p>
                  </a:txBody>
                  <a:tcPr marL="82953" marR="82953" marT="41476" marB="41476" anchor="ctr"/>
                </a:tc>
                <a:extLst>
                  <a:ext uri="{0D108BD9-81ED-4DB2-BD59-A6C34878D82A}">
                    <a16:rowId xmlns:a16="http://schemas.microsoft.com/office/drawing/2014/main" val="10002"/>
                  </a:ext>
                </a:extLst>
              </a:tr>
            </a:tbl>
          </a:graphicData>
        </a:graphic>
      </p:graphicFrame>
      <p:grpSp>
        <p:nvGrpSpPr>
          <p:cNvPr id="8" name="Group 7"/>
          <p:cNvGrpSpPr/>
          <p:nvPr/>
        </p:nvGrpSpPr>
        <p:grpSpPr>
          <a:xfrm>
            <a:off x="4989964" y="4051145"/>
            <a:ext cx="2380842" cy="553018"/>
            <a:chOff x="3821112" y="4465637"/>
            <a:chExt cx="2624437" cy="609600"/>
          </a:xfrm>
        </p:grpSpPr>
        <p:cxnSp>
          <p:nvCxnSpPr>
            <p:cNvPr id="4" name="Straight Arrow Connector 3"/>
            <p:cNvCxnSpPr/>
            <p:nvPr/>
          </p:nvCxnSpPr>
          <p:spPr>
            <a:xfrm>
              <a:off x="3821112" y="4465637"/>
              <a:ext cx="2057400"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a:off x="3821112" y="5075237"/>
              <a:ext cx="2057400"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a:off x="6445547" y="4618037"/>
              <a:ext cx="2" cy="434151"/>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11" name="Rounded Rectangle 10"/>
          <p:cNvSpPr/>
          <p:nvPr/>
        </p:nvSpPr>
        <p:spPr>
          <a:xfrm>
            <a:off x="3197545" y="5295402"/>
            <a:ext cx="5530181" cy="1008914"/>
          </a:xfrm>
          <a:prstGeom prst="roundRect">
            <a:avLst/>
          </a:prstGeom>
          <a:solidFill>
            <a:srgbClr val="00B050">
              <a:alpha val="50196"/>
            </a:srgb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0"/>
            <a:r>
              <a:rPr lang="en-US" sz="2903" dirty="0">
                <a:solidFill>
                  <a:schemeClr val="tx1"/>
                </a:solidFill>
              </a:rPr>
              <a:t>Full order of reads and writes</a:t>
            </a:r>
          </a:p>
          <a:p>
            <a:pPr algn="ctr" rtl="0"/>
            <a:r>
              <a:rPr lang="en-US" sz="2903" dirty="0">
                <a:solidFill>
                  <a:schemeClr val="tx1"/>
                </a:solidFill>
              </a:rPr>
              <a:t>= &gt; </a:t>
            </a:r>
            <a:r>
              <a:rPr lang="en-US" altLang="he-IL" sz="2903" dirty="0">
                <a:solidFill>
                  <a:schemeClr val="tx1"/>
                </a:solidFill>
              </a:rPr>
              <a:t>Sequential Consistency </a:t>
            </a:r>
            <a:endParaRPr lang="he-IL" sz="2903" dirty="0">
              <a:solidFill>
                <a:schemeClr val="tx1"/>
              </a:solidFill>
            </a:endParaRPr>
          </a:p>
        </p:txBody>
      </p:sp>
    </p:spTree>
    <p:extLst>
      <p:ext uri="{BB962C8B-B14F-4D97-AF65-F5344CB8AC3E}">
        <p14:creationId xmlns:p14="http://schemas.microsoft.com/office/powerpoint/2010/main" val="3393704433"/>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1"/>
          <p:cNvSpPr>
            <a:spLocks noGrp="1" noChangeArrowheads="1"/>
          </p:cNvSpPr>
          <p:nvPr>
            <p:ph type="title"/>
          </p:nvPr>
        </p:nvSpPr>
        <p:spPr/>
        <p:txBody>
          <a:bodyPr/>
          <a:lstStyle/>
          <a:p>
            <a:pPr algn="l" rtl="0"/>
            <a:r>
              <a:rPr lang="en-US" altLang="he-IL" dirty="0"/>
              <a:t>Exam Question 5 (4)</a:t>
            </a:r>
          </a:p>
        </p:txBody>
      </p:sp>
      <p:sp>
        <p:nvSpPr>
          <p:cNvPr id="25604" name="Rectangle 2"/>
          <p:cNvSpPr>
            <a:spLocks noGrp="1" noChangeArrowheads="1"/>
          </p:cNvSpPr>
          <p:nvPr>
            <p:ph idx="1"/>
          </p:nvPr>
        </p:nvSpPr>
        <p:spPr/>
        <p:txBody>
          <a:bodyPr/>
          <a:lstStyle/>
          <a:p>
            <a:pPr algn="l" rtl="0">
              <a:buNone/>
            </a:pPr>
            <a:r>
              <a:rPr lang="en-US" altLang="he-IL" sz="2903" dirty="0"/>
              <a:t>Option C: </a:t>
            </a:r>
            <a:r>
              <a:rPr lang="en-US" altLang="he-IL" sz="2903" dirty="0">
                <a:solidFill>
                  <a:srgbClr val="000000"/>
                </a:solidFill>
              </a:rPr>
              <a:t>a = 1; b = 1;</a:t>
            </a:r>
          </a:p>
          <a:p>
            <a:pPr marL="0" indent="0" algn="l" rtl="0">
              <a:buNone/>
            </a:pPr>
            <a:endParaRPr lang="en-US" altLang="he-IL" dirty="0"/>
          </a:p>
          <a:p>
            <a:pPr algn="l" rtl="0"/>
            <a:r>
              <a:rPr lang="en-US" altLang="he-IL" dirty="0"/>
              <a:t>Initialization: </a:t>
            </a:r>
            <a:r>
              <a:rPr lang="en-US" altLang="he-IL" dirty="0" err="1"/>
              <a:t>int</a:t>
            </a:r>
            <a:r>
              <a:rPr lang="en-US" altLang="he-IL" dirty="0"/>
              <a:t> a = 1, b = 2;</a:t>
            </a:r>
          </a:p>
          <a:p>
            <a:pPr algn="l" rtl="0"/>
            <a:endParaRPr lang="en-US" altLang="he-IL" dirty="0"/>
          </a:p>
        </p:txBody>
      </p:sp>
      <p:sp>
        <p:nvSpPr>
          <p:cNvPr id="25602" name="Slide Number Placeholder 5"/>
          <p:cNvSpPr>
            <a:spLocks noGrp="1"/>
          </p:cNvSpPr>
          <p:nvPr>
            <p:ph type="sldNum" sz="quarter" idx="12"/>
          </p:nvPr>
        </p:nvSpPr>
        <p:spPr/>
        <p:txBody>
          <a:bodyPr/>
          <a:lstStyle>
            <a:lvl1pPr eaLnBrk="0">
              <a:tabLst>
                <a:tab pos="656722" algn="l"/>
                <a:tab pos="1313444" algn="l"/>
                <a:tab pos="1970166" algn="l"/>
              </a:tabLst>
              <a:defRPr>
                <a:solidFill>
                  <a:schemeClr val="tx1"/>
                </a:solidFill>
                <a:latin typeface="Arial" panose="020B0604020202020204" pitchFamily="34" charset="0"/>
                <a:ea typeface="SimSun" panose="02010600030101010101" pitchFamily="2" charset="-122"/>
              </a:defRPr>
            </a:lvl1pPr>
            <a:lvl2pPr eaLnBrk="0">
              <a:tabLst>
                <a:tab pos="656722" algn="l"/>
                <a:tab pos="1313444" algn="l"/>
                <a:tab pos="1970166" algn="l"/>
              </a:tabLst>
              <a:defRPr>
                <a:solidFill>
                  <a:schemeClr val="tx1"/>
                </a:solidFill>
                <a:latin typeface="Arial" panose="020B0604020202020204" pitchFamily="34" charset="0"/>
                <a:ea typeface="SimSun" panose="02010600030101010101" pitchFamily="2" charset="-122"/>
              </a:defRPr>
            </a:lvl2pPr>
            <a:lvl3pPr eaLnBrk="0">
              <a:tabLst>
                <a:tab pos="656722" algn="l"/>
                <a:tab pos="1313444" algn="l"/>
                <a:tab pos="1970166" algn="l"/>
              </a:tabLst>
              <a:defRPr>
                <a:solidFill>
                  <a:schemeClr val="tx1"/>
                </a:solidFill>
                <a:latin typeface="Arial" panose="020B0604020202020204" pitchFamily="34" charset="0"/>
                <a:ea typeface="SimSun" panose="02010600030101010101" pitchFamily="2" charset="-122"/>
              </a:defRPr>
            </a:lvl3pPr>
            <a:lvl4pPr eaLnBrk="0">
              <a:tabLst>
                <a:tab pos="656722" algn="l"/>
                <a:tab pos="1313444" algn="l"/>
                <a:tab pos="1970166" algn="l"/>
              </a:tabLst>
              <a:defRPr>
                <a:solidFill>
                  <a:schemeClr val="tx1"/>
                </a:solidFill>
                <a:latin typeface="Arial" panose="020B0604020202020204" pitchFamily="34" charset="0"/>
                <a:ea typeface="SimSun" panose="02010600030101010101" pitchFamily="2" charset="-122"/>
              </a:defRPr>
            </a:lvl4pPr>
            <a:lvl5pPr eaLnBrk="0">
              <a:tabLst>
                <a:tab pos="656722" algn="l"/>
                <a:tab pos="1313444" algn="l"/>
                <a:tab pos="1970166" algn="l"/>
              </a:tabLst>
              <a:defRPr>
                <a:solidFill>
                  <a:schemeClr val="tx1"/>
                </a:solidFill>
                <a:latin typeface="Arial" panose="020B0604020202020204" pitchFamily="34" charset="0"/>
                <a:ea typeface="SimSun" panose="02010600030101010101" pitchFamily="2" charset="-122"/>
              </a:defRPr>
            </a:lvl5pPr>
            <a:lvl6pPr marL="2281245" indent="-207386" algn="l" defTabSz="414772" rtl="0" eaLnBrk="0" fontAlgn="base" hangingPunct="0">
              <a:lnSpc>
                <a:spcPct val="93000"/>
              </a:lnSpc>
              <a:spcBef>
                <a:spcPct val="0"/>
              </a:spcBef>
              <a:spcAft>
                <a:spcPct val="0"/>
              </a:spcAft>
              <a:buClr>
                <a:srgbClr val="000000"/>
              </a:buClr>
              <a:buSzPct val="100000"/>
              <a:buFont typeface="Times New Roman" panose="02020603050405020304" pitchFamily="18" charset="0"/>
              <a:tabLst>
                <a:tab pos="656722" algn="l"/>
                <a:tab pos="1313444" algn="l"/>
                <a:tab pos="1970166" algn="l"/>
              </a:tabLst>
              <a:defRPr>
                <a:solidFill>
                  <a:schemeClr val="tx1"/>
                </a:solidFill>
                <a:latin typeface="Arial" panose="020B0604020202020204" pitchFamily="34" charset="0"/>
                <a:ea typeface="SimSun" panose="02010600030101010101" pitchFamily="2" charset="-122"/>
              </a:defRPr>
            </a:lvl6pPr>
            <a:lvl7pPr marL="2696017" indent="-207386" algn="l" defTabSz="414772" rtl="0" eaLnBrk="0" fontAlgn="base" hangingPunct="0">
              <a:lnSpc>
                <a:spcPct val="93000"/>
              </a:lnSpc>
              <a:spcBef>
                <a:spcPct val="0"/>
              </a:spcBef>
              <a:spcAft>
                <a:spcPct val="0"/>
              </a:spcAft>
              <a:buClr>
                <a:srgbClr val="000000"/>
              </a:buClr>
              <a:buSzPct val="100000"/>
              <a:buFont typeface="Times New Roman" panose="02020603050405020304" pitchFamily="18" charset="0"/>
              <a:tabLst>
                <a:tab pos="656722" algn="l"/>
                <a:tab pos="1313444" algn="l"/>
                <a:tab pos="1970166" algn="l"/>
              </a:tabLst>
              <a:defRPr>
                <a:solidFill>
                  <a:schemeClr val="tx1"/>
                </a:solidFill>
                <a:latin typeface="Arial" panose="020B0604020202020204" pitchFamily="34" charset="0"/>
                <a:ea typeface="SimSun" panose="02010600030101010101" pitchFamily="2" charset="-122"/>
              </a:defRPr>
            </a:lvl7pPr>
            <a:lvl8pPr marL="3110789" indent="-207386" algn="l" defTabSz="414772" rtl="0" eaLnBrk="0" fontAlgn="base" hangingPunct="0">
              <a:lnSpc>
                <a:spcPct val="93000"/>
              </a:lnSpc>
              <a:spcBef>
                <a:spcPct val="0"/>
              </a:spcBef>
              <a:spcAft>
                <a:spcPct val="0"/>
              </a:spcAft>
              <a:buClr>
                <a:srgbClr val="000000"/>
              </a:buClr>
              <a:buSzPct val="100000"/>
              <a:buFont typeface="Times New Roman" panose="02020603050405020304" pitchFamily="18" charset="0"/>
              <a:tabLst>
                <a:tab pos="656722" algn="l"/>
                <a:tab pos="1313444" algn="l"/>
                <a:tab pos="1970166" algn="l"/>
              </a:tabLst>
              <a:defRPr>
                <a:solidFill>
                  <a:schemeClr val="tx1"/>
                </a:solidFill>
                <a:latin typeface="Arial" panose="020B0604020202020204" pitchFamily="34" charset="0"/>
                <a:ea typeface="SimSun" panose="02010600030101010101" pitchFamily="2" charset="-122"/>
              </a:defRPr>
            </a:lvl8pPr>
            <a:lvl9pPr marL="3525561" indent="-207386" algn="l" defTabSz="414772" rtl="0" eaLnBrk="0" fontAlgn="base" hangingPunct="0">
              <a:lnSpc>
                <a:spcPct val="93000"/>
              </a:lnSpc>
              <a:spcBef>
                <a:spcPct val="0"/>
              </a:spcBef>
              <a:spcAft>
                <a:spcPct val="0"/>
              </a:spcAft>
              <a:buClr>
                <a:srgbClr val="000000"/>
              </a:buClr>
              <a:buSzPct val="100000"/>
              <a:buFont typeface="Times New Roman" panose="02020603050405020304" pitchFamily="18" charset="0"/>
              <a:tabLst>
                <a:tab pos="656722" algn="l"/>
                <a:tab pos="1313444" algn="l"/>
                <a:tab pos="1970166" algn="l"/>
              </a:tabLst>
              <a:defRPr>
                <a:solidFill>
                  <a:schemeClr val="tx1"/>
                </a:solidFill>
                <a:latin typeface="Arial" panose="020B0604020202020204" pitchFamily="34" charset="0"/>
                <a:ea typeface="SimSun" panose="02010600030101010101" pitchFamily="2" charset="-122"/>
              </a:defRPr>
            </a:lvl9pPr>
          </a:lstStyle>
          <a:p>
            <a:pPr algn="r" rtl="0"/>
            <a:fld id="{C3E5EEF4-AAE0-4ECC-AFDD-B4A0775A277C}" type="slidenum">
              <a:rPr lang="en-US" altLang="he-IL" smtClean="0"/>
              <a:pPr algn="r" rtl="0"/>
              <a:t>33</a:t>
            </a:fld>
            <a:endParaRPr lang="en-US" altLang="he-IL"/>
          </a:p>
        </p:txBody>
      </p:sp>
      <p:graphicFrame>
        <p:nvGraphicFramePr>
          <p:cNvPr id="3" name="Table 2"/>
          <p:cNvGraphicFramePr>
            <a:graphicFrameLocks noGrp="1"/>
          </p:cNvGraphicFramePr>
          <p:nvPr>
            <p:extLst>
              <p:ext uri="{D42A27DB-BD31-4B8C-83A1-F6EECF244321}">
                <p14:modId xmlns:p14="http://schemas.microsoft.com/office/powerpoint/2010/main" val="3249165537"/>
              </p:ext>
            </p:extLst>
          </p:nvPr>
        </p:nvGraphicFramePr>
        <p:xfrm>
          <a:off x="2914314" y="3221618"/>
          <a:ext cx="6096642" cy="1697111"/>
        </p:xfrm>
        <a:graphic>
          <a:graphicData uri="http://schemas.openxmlformats.org/drawingml/2006/table">
            <a:tbl>
              <a:tblPr rtl="1" firstRow="1" bandRow="1">
                <a:tableStyleId>{5940675A-B579-460E-94D1-54222C63F5DA}</a:tableStyleId>
              </a:tblPr>
              <a:tblGrid>
                <a:gridCol w="3048321">
                  <a:extLst>
                    <a:ext uri="{9D8B030D-6E8A-4147-A177-3AD203B41FA5}">
                      <a16:colId xmlns:a16="http://schemas.microsoft.com/office/drawing/2014/main" val="20000"/>
                    </a:ext>
                  </a:extLst>
                </a:gridCol>
                <a:gridCol w="3048321">
                  <a:extLst>
                    <a:ext uri="{9D8B030D-6E8A-4147-A177-3AD203B41FA5}">
                      <a16:colId xmlns:a16="http://schemas.microsoft.com/office/drawing/2014/main" val="20001"/>
                    </a:ext>
                  </a:extLst>
                </a:gridCol>
              </a:tblGrid>
              <a:tr h="525367">
                <a:tc>
                  <a:txBody>
                    <a:bodyPr/>
                    <a:lstStyle/>
                    <a:p>
                      <a:pPr marL="0" marR="0" lvl="0" indent="0" algn="ctr" defTabSz="756026" rtl="0" eaLnBrk="1" fontAlgn="auto" latinLnBrk="0" hangingPunct="1">
                        <a:lnSpc>
                          <a:spcPct val="100000"/>
                        </a:lnSpc>
                        <a:spcBef>
                          <a:spcPts val="0"/>
                        </a:spcBef>
                        <a:spcAft>
                          <a:spcPts val="0"/>
                        </a:spcAft>
                        <a:buClrTx/>
                        <a:buSzTx/>
                        <a:buFontTx/>
                        <a:buNone/>
                        <a:tabLst/>
                        <a:defRPr/>
                      </a:pPr>
                      <a:r>
                        <a:rPr lang="en-US" sz="2900" b="1" dirty="0"/>
                        <a:t>Thread B: </a:t>
                      </a:r>
                      <a:r>
                        <a:rPr kumimoji="0" lang="en-US" sz="2900" b="0" i="0" u="none" strike="noStrike" cap="none" normalizeH="0" baseline="0" dirty="0">
                          <a:ln>
                            <a:noFill/>
                          </a:ln>
                          <a:solidFill>
                            <a:srgbClr val="000000"/>
                          </a:solidFill>
                          <a:effectLst/>
                          <a:latin typeface="Arial" charset="0"/>
                          <a:ea typeface="SimSun" charset="-122"/>
                        </a:rPr>
                        <a:t>b = a;</a:t>
                      </a:r>
                    </a:p>
                  </a:txBody>
                  <a:tcPr marL="82953" marR="82953" marT="41476" marB="41476" anchor="ctr">
                    <a:solidFill>
                      <a:schemeClr val="accent1">
                        <a:lumMod val="60000"/>
                        <a:lumOff val="40000"/>
                      </a:schemeClr>
                    </a:solidFill>
                  </a:tcPr>
                </a:tc>
                <a:tc>
                  <a:txBody>
                    <a:bodyPr/>
                    <a:lstStyle/>
                    <a:p>
                      <a:pPr marL="0" marR="0" lvl="0" indent="0" algn="ctr" defTabSz="756026" rtl="0" eaLnBrk="1" fontAlgn="auto" latinLnBrk="0" hangingPunct="1">
                        <a:lnSpc>
                          <a:spcPct val="100000"/>
                        </a:lnSpc>
                        <a:spcBef>
                          <a:spcPts val="0"/>
                        </a:spcBef>
                        <a:spcAft>
                          <a:spcPts val="0"/>
                        </a:spcAft>
                        <a:buClrTx/>
                        <a:buSzTx/>
                        <a:buFontTx/>
                        <a:buNone/>
                        <a:tabLst/>
                        <a:defRPr/>
                      </a:pPr>
                      <a:r>
                        <a:rPr lang="en-US" sz="2900" b="1" dirty="0"/>
                        <a:t>Thread A: </a:t>
                      </a:r>
                      <a:r>
                        <a:rPr kumimoji="0" lang="en-US" sz="2900" b="0" i="0" u="none" strike="noStrike" cap="none" normalizeH="0" baseline="0" dirty="0">
                          <a:ln>
                            <a:noFill/>
                          </a:ln>
                          <a:solidFill>
                            <a:srgbClr val="000000"/>
                          </a:solidFill>
                          <a:effectLst/>
                          <a:latin typeface="Arial" charset="0"/>
                          <a:ea typeface="SimSun" charset="-122"/>
                        </a:rPr>
                        <a:t>a = b;</a:t>
                      </a:r>
                    </a:p>
                  </a:txBody>
                  <a:tcPr marL="82953" marR="82953" marT="41476" marB="41476" anchor="ctr">
                    <a:solidFill>
                      <a:schemeClr val="accent1">
                        <a:lumMod val="60000"/>
                        <a:lumOff val="40000"/>
                      </a:schemeClr>
                    </a:solidFill>
                  </a:tcPr>
                </a:tc>
                <a:extLst>
                  <a:ext uri="{0D108BD9-81ED-4DB2-BD59-A6C34878D82A}">
                    <a16:rowId xmlns:a16="http://schemas.microsoft.com/office/drawing/2014/main" val="10000"/>
                  </a:ext>
                </a:extLst>
              </a:tr>
              <a:tr h="580669">
                <a:tc>
                  <a:txBody>
                    <a:bodyPr/>
                    <a:lstStyle/>
                    <a:p>
                      <a:pPr algn="ctr" rtl="0"/>
                      <a:r>
                        <a:rPr lang="en-US" sz="3300" dirty="0"/>
                        <a:t>R a, 1</a:t>
                      </a:r>
                      <a:endParaRPr lang="he-IL" sz="3300" dirty="0"/>
                    </a:p>
                  </a:txBody>
                  <a:tcPr marL="82953" marR="82953" marT="41476" marB="41476" anchor="ctr"/>
                </a:tc>
                <a:tc>
                  <a:txBody>
                    <a:bodyPr/>
                    <a:lstStyle/>
                    <a:p>
                      <a:pPr algn="ctr" rtl="0"/>
                      <a:r>
                        <a:rPr lang="en-US" sz="3300" dirty="0"/>
                        <a:t>R b, 1</a:t>
                      </a:r>
                      <a:endParaRPr lang="he-IL" sz="3300" dirty="0"/>
                    </a:p>
                  </a:txBody>
                  <a:tcPr marL="82953" marR="82953" marT="41476" marB="41476" anchor="ctr"/>
                </a:tc>
                <a:extLst>
                  <a:ext uri="{0D108BD9-81ED-4DB2-BD59-A6C34878D82A}">
                    <a16:rowId xmlns:a16="http://schemas.microsoft.com/office/drawing/2014/main" val="10001"/>
                  </a:ext>
                </a:extLst>
              </a:tr>
              <a:tr h="580669">
                <a:tc>
                  <a:txBody>
                    <a:bodyPr/>
                    <a:lstStyle/>
                    <a:p>
                      <a:pPr algn="ctr" rtl="0"/>
                      <a:r>
                        <a:rPr lang="en-US" sz="3300" dirty="0"/>
                        <a:t>W b, 1</a:t>
                      </a:r>
                      <a:endParaRPr lang="he-IL" sz="3300" dirty="0"/>
                    </a:p>
                  </a:txBody>
                  <a:tcPr marL="82953" marR="82953" marT="41476" marB="41476" anchor="ctr"/>
                </a:tc>
                <a:tc>
                  <a:txBody>
                    <a:bodyPr/>
                    <a:lstStyle/>
                    <a:p>
                      <a:pPr algn="ctr" rtl="0"/>
                      <a:r>
                        <a:rPr lang="en-US" sz="3300" dirty="0"/>
                        <a:t>W a,</a:t>
                      </a:r>
                      <a:r>
                        <a:rPr lang="en-US" sz="3300" baseline="0" dirty="0"/>
                        <a:t> 1</a:t>
                      </a:r>
                      <a:endParaRPr lang="he-IL" sz="3300" dirty="0"/>
                    </a:p>
                  </a:txBody>
                  <a:tcPr marL="82953" marR="82953" marT="41476" marB="41476" anchor="ctr"/>
                </a:tc>
                <a:extLst>
                  <a:ext uri="{0D108BD9-81ED-4DB2-BD59-A6C34878D82A}">
                    <a16:rowId xmlns:a16="http://schemas.microsoft.com/office/drawing/2014/main" val="10002"/>
                  </a:ext>
                </a:extLst>
              </a:tr>
            </a:tbl>
          </a:graphicData>
        </a:graphic>
      </p:graphicFrame>
      <p:sp>
        <p:nvSpPr>
          <p:cNvPr id="11" name="Rounded Rectangle 10"/>
          <p:cNvSpPr/>
          <p:nvPr/>
        </p:nvSpPr>
        <p:spPr>
          <a:xfrm>
            <a:off x="3197545" y="5295402"/>
            <a:ext cx="5530181" cy="1008914"/>
          </a:xfrm>
          <a:prstGeom prst="roundRect">
            <a:avLst/>
          </a:prstGeom>
          <a:solidFill>
            <a:srgbClr val="00B050">
              <a:alpha val="50196"/>
            </a:srgb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0"/>
            <a:r>
              <a:rPr lang="en-US" sz="2903" dirty="0">
                <a:solidFill>
                  <a:schemeClr val="tx1"/>
                </a:solidFill>
              </a:rPr>
              <a:t>Full order of reads and writes</a:t>
            </a:r>
          </a:p>
          <a:p>
            <a:pPr algn="ctr" rtl="0"/>
            <a:r>
              <a:rPr lang="en-US" sz="2903" dirty="0">
                <a:solidFill>
                  <a:schemeClr val="tx1"/>
                </a:solidFill>
              </a:rPr>
              <a:t>= &gt; </a:t>
            </a:r>
            <a:r>
              <a:rPr lang="en-US" altLang="he-IL" sz="2903" dirty="0">
                <a:solidFill>
                  <a:schemeClr val="tx1"/>
                </a:solidFill>
              </a:rPr>
              <a:t>Sequential Consistency </a:t>
            </a:r>
            <a:endParaRPr lang="he-IL" sz="2903" dirty="0">
              <a:solidFill>
                <a:schemeClr val="tx1"/>
              </a:solidFill>
            </a:endParaRPr>
          </a:p>
        </p:txBody>
      </p:sp>
      <p:grpSp>
        <p:nvGrpSpPr>
          <p:cNvPr id="14" name="Group 13"/>
          <p:cNvGrpSpPr/>
          <p:nvPr/>
        </p:nvGrpSpPr>
        <p:grpSpPr>
          <a:xfrm>
            <a:off x="4436946" y="4001297"/>
            <a:ext cx="2933860" cy="612011"/>
            <a:chOff x="3211512" y="4410688"/>
            <a:chExt cx="3234037" cy="674629"/>
          </a:xfrm>
        </p:grpSpPr>
        <p:cxnSp>
          <p:nvCxnSpPr>
            <p:cNvPr id="4" name="Straight Arrow Connector 3"/>
            <p:cNvCxnSpPr/>
            <p:nvPr/>
          </p:nvCxnSpPr>
          <p:spPr>
            <a:xfrm flipH="1" flipV="1">
              <a:off x="3837931" y="4410688"/>
              <a:ext cx="2095703" cy="674629"/>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a:off x="6445547" y="4618037"/>
              <a:ext cx="2" cy="434151"/>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a:off x="3211512" y="4618036"/>
              <a:ext cx="2" cy="434151"/>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205971824"/>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F3EC2408-D5F2-4205-A2A3-21D5897FF282}"/>
              </a:ext>
            </a:extLst>
          </p:cNvPr>
          <p:cNvSpPr>
            <a:spLocks noGrp="1"/>
          </p:cNvSpPr>
          <p:nvPr>
            <p:ph type="title"/>
          </p:nvPr>
        </p:nvSpPr>
        <p:spPr/>
        <p:txBody>
          <a:bodyPr/>
          <a:lstStyle/>
          <a:p>
            <a:pPr algn="l" rtl="0"/>
            <a:r>
              <a:rPr lang="en-US" dirty="0" err="1"/>
              <a:t>Lamport’s</a:t>
            </a:r>
            <a:r>
              <a:rPr lang="en-US" dirty="0"/>
              <a:t> “Happened Before” Relation in Shared Memory</a:t>
            </a:r>
            <a:endParaRPr lang="he-IL" dirty="0"/>
          </a:p>
        </p:txBody>
      </p:sp>
      <mc:AlternateContent xmlns:mc="http://schemas.openxmlformats.org/markup-compatibility/2006" xmlns:a14="http://schemas.microsoft.com/office/drawing/2010/main">
        <mc:Choice Requires="a14">
          <p:sp>
            <p:nvSpPr>
              <p:cNvPr id="3" name="מציין מיקום תוכן 2">
                <a:extLst>
                  <a:ext uri="{FF2B5EF4-FFF2-40B4-BE49-F238E27FC236}">
                    <a16:creationId xmlns:a16="http://schemas.microsoft.com/office/drawing/2014/main" id="{954DD256-7FB6-4752-A85B-C6195A81ACE7}"/>
                  </a:ext>
                </a:extLst>
              </p:cNvPr>
              <p:cNvSpPr>
                <a:spLocks noGrp="1"/>
              </p:cNvSpPr>
              <p:nvPr>
                <p:ph idx="1"/>
              </p:nvPr>
            </p:nvSpPr>
            <p:spPr/>
            <p:txBody>
              <a:bodyPr>
                <a:normAutofit fontScale="92500"/>
              </a:bodyPr>
              <a:lstStyle/>
              <a:p>
                <a:pPr marL="0" indent="0" algn="l" rtl="0">
                  <a:buNone/>
                </a:pPr>
                <a:r>
                  <a:rPr lang="en-US" u="sng" dirty="0"/>
                  <a:t>Notation</a:t>
                </a:r>
                <a:r>
                  <a:rPr lang="en-US" dirty="0"/>
                  <a:t>: We denote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1</m:t>
                        </m:r>
                      </m:sub>
                    </m:sSub>
                  </m:oMath>
                </a14:m>
                <a:r>
                  <a:rPr lang="en-US" dirty="0"/>
                  <a:t> </a:t>
                </a:r>
                <a:r>
                  <a:rPr lang="en-US" b="1" dirty="0"/>
                  <a:t>happened before</a:t>
                </a:r>
                <a:r>
                  <a:rPr lang="en-US" dirty="0"/>
                  <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2</m:t>
                        </m:r>
                      </m:sub>
                    </m:sSub>
                  </m:oMath>
                </a14:m>
                <a:r>
                  <a:rPr lang="en-US" dirty="0"/>
                  <a:t> as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2</m:t>
                        </m:r>
                      </m:sub>
                    </m:sSub>
                    <m:r>
                      <a:rPr lang="en-US" b="0" i="1" smtClean="0">
                        <a:latin typeface="Cambria Math" panose="02040503050406030204" pitchFamily="18" charset="0"/>
                      </a:rPr>
                      <m:t> </m:t>
                    </m:r>
                  </m:oMath>
                </a14:m>
                <a:r>
                  <a:rPr lang="en-US" dirty="0"/>
                  <a:t>                                  or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1</m:t>
                        </m:r>
                      </m:sub>
                    </m:sSub>
                    <m:r>
                      <a:rPr lang="en-US" b="0" i="1" smtClean="0">
                        <a:latin typeface="Cambria Math" panose="02040503050406030204" pitchFamily="18" charset="0"/>
                      </a:rPr>
                      <m:t>&lt;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2</m:t>
                        </m:r>
                      </m:sub>
                    </m:sSub>
                  </m:oMath>
                </a14:m>
                <a:r>
                  <a:rPr lang="en-US" dirty="0"/>
                  <a:t> or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2</m:t>
                        </m:r>
                      </m:sub>
                    </m:sSub>
                  </m:oMath>
                </a14:m>
                <a:r>
                  <a:rPr lang="en-US" dirty="0"/>
                  <a:t>.</a:t>
                </a:r>
              </a:p>
              <a:p>
                <a:pPr marL="0" indent="0" algn="l" rtl="0">
                  <a:buNone/>
                </a:pPr>
                <a:r>
                  <a:rPr lang="en-US" u="sng" dirty="0"/>
                  <a:t>Definition:</a:t>
                </a:r>
                <a:r>
                  <a:rPr lang="en-US" dirty="0"/>
                  <a:t> We say that event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1</m:t>
                        </m:r>
                      </m:sub>
                    </m:sSub>
                    <m:r>
                      <a:rPr lang="en-US" b="0" i="1" smtClean="0">
                        <a:latin typeface="Cambria Math" panose="02040503050406030204" pitchFamily="18" charset="0"/>
                      </a:rPr>
                      <m:t> </m:t>
                    </m:r>
                  </m:oMath>
                </a14:m>
                <a:r>
                  <a:rPr lang="en-US" b="1" dirty="0"/>
                  <a:t>happened before</a:t>
                </a:r>
                <a:r>
                  <a:rPr lang="en-US" dirty="0"/>
                  <a:t> event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2</m:t>
                        </m:r>
                      </m:sub>
                    </m:sSub>
                  </m:oMath>
                </a14:m>
                <a:r>
                  <a:rPr lang="en-US" dirty="0"/>
                  <a:t> if at least one of the following holds:</a:t>
                </a:r>
              </a:p>
              <a:p>
                <a:pPr marL="0" indent="0" algn="l" rtl="0">
                  <a:buNone/>
                </a:pPr>
                <a:r>
                  <a:rPr lang="en-US" dirty="0"/>
                  <a:t>	1. </a:t>
                </a:r>
                <a:r>
                  <a:rPr lang="en-US" b="1" dirty="0"/>
                  <a:t>Processor Order</a:t>
                </a:r>
                <a:r>
                  <a:rPr lang="en-US" dirty="0"/>
                  <a:t> –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1</m:t>
                        </m:r>
                      </m:sub>
                    </m:sSub>
                    <m:r>
                      <a:rPr lang="en-US" b="0" i="1" smtClean="0">
                        <a:latin typeface="Cambria Math" panose="02040503050406030204" pitchFamily="18" charset="0"/>
                      </a:rPr>
                      <m:t> </m:t>
                    </m:r>
                  </m:oMath>
                </a14:m>
                <a:r>
                  <a:rPr lang="en-US" dirty="0"/>
                  <a:t>precedes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2</m:t>
                        </m:r>
                      </m:sub>
                    </m:sSub>
                    <m:r>
                      <a:rPr lang="en-US" b="0" i="1" smtClean="0">
                        <a:latin typeface="Cambria Math" panose="02040503050406030204" pitchFamily="18" charset="0"/>
                      </a:rPr>
                      <m:t> </m:t>
                    </m:r>
                  </m:oMath>
                </a14:m>
                <a:r>
                  <a:rPr lang="en-US" dirty="0"/>
                  <a:t>in the same process</a:t>
                </a:r>
              </a:p>
              <a:p>
                <a:pPr marL="0" indent="0" algn="l" rtl="0">
                  <a:buNone/>
                </a:pPr>
                <a:r>
                  <a:rPr lang="en-US" dirty="0"/>
                  <a:t>	2. </a:t>
                </a:r>
                <a:r>
                  <a:rPr lang="en-US" b="1" dirty="0"/>
                  <a:t>Write-Read </a:t>
                </a:r>
                <a:r>
                  <a:rPr lang="en-US" dirty="0"/>
                  <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1</m:t>
                        </m:r>
                      </m:sub>
                    </m:sSub>
                    <m:r>
                      <a:rPr lang="en-US" b="0" i="1" smtClean="0">
                        <a:latin typeface="Cambria Math" panose="02040503050406030204" pitchFamily="18" charset="0"/>
                      </a:rPr>
                      <m:t> </m:t>
                    </m:r>
                  </m:oMath>
                </a14:m>
                <a:r>
                  <a:rPr lang="en-US" dirty="0"/>
                  <a:t>is a “write” and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𝑒</m:t>
                        </m:r>
                      </m:e>
                      <m:sub>
                        <m:r>
                          <a:rPr lang="en-US" i="1">
                            <a:latin typeface="Cambria Math" panose="02040503050406030204" pitchFamily="18" charset="0"/>
                          </a:rPr>
                          <m:t>2</m:t>
                        </m:r>
                      </m:sub>
                    </m:sSub>
                  </m:oMath>
                </a14:m>
                <a:r>
                  <a:rPr lang="en-US" dirty="0"/>
                  <a:t> is the corresponding “read” </a:t>
                </a:r>
                <a:br>
                  <a:rPr lang="en-US" dirty="0"/>
                </a:br>
                <a:r>
                  <a:rPr lang="en-US" dirty="0"/>
                  <a:t>			    (e’ reads the value written by e)</a:t>
                </a:r>
              </a:p>
              <a:p>
                <a:pPr marL="0" indent="0" algn="l" rtl="0">
                  <a:buNone/>
                </a:pPr>
                <a:r>
                  <a:rPr lang="en-US" dirty="0"/>
                  <a:t>	3. </a:t>
                </a:r>
                <a:r>
                  <a:rPr lang="en-US" b="1" dirty="0"/>
                  <a:t>Transitivity </a:t>
                </a:r>
                <a:r>
                  <a:rPr lang="en-US" dirty="0"/>
                  <a:t>– let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1</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2</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3</m:t>
                        </m:r>
                      </m:sub>
                    </m:sSub>
                    <m:r>
                      <a:rPr lang="en-US" b="0" i="1" smtClean="0">
                        <a:latin typeface="Cambria Math" panose="02040503050406030204" pitchFamily="18" charset="0"/>
                      </a:rPr>
                      <m:t> </m:t>
                    </m:r>
                  </m:oMath>
                </a14:m>
                <a:r>
                  <a:rPr lang="en-US" b="1" dirty="0"/>
                  <a:t> </a:t>
                </a:r>
                <a:r>
                  <a:rPr lang="en-US" dirty="0"/>
                  <a:t>events such that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2</m:t>
                        </m:r>
                      </m:sub>
                    </m:sSub>
                  </m:oMath>
                </a14:m>
                <a:r>
                  <a:rPr lang="en-US" b="1" dirty="0"/>
                  <a:t> </a:t>
                </a:r>
                <a:r>
                  <a:rPr lang="en-US" dirty="0"/>
                  <a:t>and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3</m:t>
                        </m:r>
                      </m:sub>
                    </m:sSub>
                    <m:r>
                      <a:rPr lang="en-US" b="0" i="1" smtClean="0">
                        <a:latin typeface="Cambria Math" panose="02040503050406030204" pitchFamily="18" charset="0"/>
                      </a:rPr>
                      <m:t> </m:t>
                    </m:r>
                  </m:oMath>
                </a14:m>
                <a:br>
                  <a:rPr lang="en-US" b="1" dirty="0"/>
                </a:br>
                <a:r>
                  <a:rPr lang="en-US" b="1" dirty="0"/>
                  <a:t>			  </a:t>
                </a:r>
                <a:r>
                  <a:rPr lang="en-US" dirty="0"/>
                  <a:t>then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3</m:t>
                        </m:r>
                      </m:sub>
                    </m:sSub>
                  </m:oMath>
                </a14:m>
                <a:endParaRPr lang="he-IL" b="1" dirty="0"/>
              </a:p>
              <a:p>
                <a:pPr algn="l" rtl="0"/>
                <a:endParaRPr lang="he-IL" dirty="0"/>
              </a:p>
            </p:txBody>
          </p:sp>
        </mc:Choice>
        <mc:Fallback xmlns="">
          <p:sp>
            <p:nvSpPr>
              <p:cNvPr id="3" name="מציין מיקום תוכן 2">
                <a:extLst>
                  <a:ext uri="{FF2B5EF4-FFF2-40B4-BE49-F238E27FC236}">
                    <a16:creationId xmlns:a16="http://schemas.microsoft.com/office/drawing/2014/main" id="{954DD256-7FB6-4752-A85B-C6195A81ACE7}"/>
                  </a:ext>
                </a:extLst>
              </p:cNvPr>
              <p:cNvSpPr>
                <a:spLocks noGrp="1" noRot="1" noChangeAspect="1" noMove="1" noResize="1" noEditPoints="1" noAdjustHandles="1" noChangeArrowheads="1" noChangeShapeType="1" noTextEdit="1"/>
              </p:cNvSpPr>
              <p:nvPr>
                <p:ph idx="1"/>
              </p:nvPr>
            </p:nvSpPr>
            <p:spPr>
              <a:blipFill>
                <a:blip r:embed="rId2"/>
                <a:stretch>
                  <a:fillRect l="-1043" t="-2101"/>
                </a:stretch>
              </a:blipFill>
            </p:spPr>
            <p:txBody>
              <a:bodyPr/>
              <a:lstStyle/>
              <a:p>
                <a:r>
                  <a:rPr lang="he-IL">
                    <a:noFill/>
                  </a:rPr>
                  <a:t> </a:t>
                </a:r>
              </a:p>
            </p:txBody>
          </p:sp>
        </mc:Fallback>
      </mc:AlternateContent>
    </p:spTree>
    <p:extLst>
      <p:ext uri="{BB962C8B-B14F-4D97-AF65-F5344CB8AC3E}">
        <p14:creationId xmlns:p14="http://schemas.microsoft.com/office/powerpoint/2010/main" val="22704847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F3B8C404-0062-4B8B-8DC6-AB59EB553852}"/>
              </a:ext>
            </a:extLst>
          </p:cNvPr>
          <p:cNvSpPr>
            <a:spLocks noGrp="1"/>
          </p:cNvSpPr>
          <p:nvPr>
            <p:ph type="title"/>
          </p:nvPr>
        </p:nvSpPr>
        <p:spPr/>
        <p:txBody>
          <a:bodyPr/>
          <a:lstStyle/>
          <a:p>
            <a:pPr algn="l" rtl="0"/>
            <a:r>
              <a:rPr lang="en-US" dirty="0"/>
              <a:t>Independent / concurrent events</a:t>
            </a:r>
            <a:endParaRPr lang="he-IL" dirty="0"/>
          </a:p>
        </p:txBody>
      </p:sp>
      <mc:AlternateContent xmlns:mc="http://schemas.openxmlformats.org/markup-compatibility/2006" xmlns:a14="http://schemas.microsoft.com/office/drawing/2010/main">
        <mc:Choice Requires="a14">
          <p:sp>
            <p:nvSpPr>
              <p:cNvPr id="3" name="מציין מיקום תוכן 2">
                <a:extLst>
                  <a:ext uri="{FF2B5EF4-FFF2-40B4-BE49-F238E27FC236}">
                    <a16:creationId xmlns:a16="http://schemas.microsoft.com/office/drawing/2014/main" id="{290222E9-2251-4A8F-959E-1E8B798BCB60}"/>
                  </a:ext>
                </a:extLst>
              </p:cNvPr>
              <p:cNvSpPr>
                <a:spLocks noGrp="1"/>
              </p:cNvSpPr>
              <p:nvPr>
                <p:ph idx="1"/>
              </p:nvPr>
            </p:nvSpPr>
            <p:spPr/>
            <p:txBody>
              <a:bodyPr/>
              <a:lstStyle/>
              <a:p>
                <a:pPr algn="l" rtl="0"/>
                <a:r>
                  <a:rPr lang="en-US" dirty="0"/>
                  <a:t>We say events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1</m:t>
                        </m:r>
                      </m:sub>
                    </m:sSub>
                    <m:r>
                      <a:rPr lang="en-US" b="0" i="0" smtClean="0">
                        <a:latin typeface="Cambria Math" panose="02040503050406030204" pitchFamily="18" charset="0"/>
                      </a:rPr>
                      <m:t>,</m:t>
                    </m:r>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e</m:t>
                        </m:r>
                      </m:e>
                      <m:sub>
                        <m:r>
                          <a:rPr lang="en-US" b="0" i="0" smtClean="0">
                            <a:latin typeface="Cambria Math" panose="02040503050406030204" pitchFamily="18" charset="0"/>
                          </a:rPr>
                          <m:t>2</m:t>
                        </m:r>
                      </m:sub>
                    </m:sSub>
                  </m:oMath>
                </a14:m>
                <a:r>
                  <a:rPr lang="en-US" dirty="0"/>
                  <a:t> are </a:t>
                </a:r>
                <a:r>
                  <a:rPr lang="en-US" b="1" dirty="0"/>
                  <a:t>concurrent</a:t>
                </a:r>
                <a:r>
                  <a:rPr lang="en-US" dirty="0"/>
                  <a:t> or </a:t>
                </a:r>
                <a:r>
                  <a:rPr lang="en-US" b="1" dirty="0"/>
                  <a:t>independent </a:t>
                </a:r>
                <a:r>
                  <a:rPr lang="en-US" dirty="0"/>
                  <a:t>if not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1</m:t>
                        </m:r>
                      </m:sub>
                    </m:sSub>
                    <m:r>
                      <a:rPr lang="en-US" b="0" i="1" smtClean="0">
                        <a:latin typeface="Cambria Math" panose="02040503050406030204" pitchFamily="18" charset="0"/>
                      </a:rPr>
                      <m:t>&lt;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2</m:t>
                        </m:r>
                      </m:sub>
                    </m:sSub>
                  </m:oMath>
                </a14:m>
                <a:r>
                  <a:rPr lang="en-US" dirty="0"/>
                  <a:t> and not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2</m:t>
                        </m:r>
                      </m:sub>
                    </m:sSub>
                    <m:r>
                      <a:rPr lang="en-US" b="0" i="1" smtClean="0">
                        <a:latin typeface="Cambria Math" panose="02040503050406030204" pitchFamily="18" charset="0"/>
                      </a:rPr>
                      <m:t>&lt;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1</m:t>
                        </m:r>
                      </m:sub>
                    </m:sSub>
                    <m:r>
                      <a:rPr lang="en-US" b="0" i="1" smtClean="0">
                        <a:latin typeface="Cambria Math" panose="02040503050406030204" pitchFamily="18" charset="0"/>
                      </a:rPr>
                      <m:t>.</m:t>
                    </m:r>
                  </m:oMath>
                </a14:m>
                <a:endParaRPr lang="en-US" dirty="0"/>
              </a:p>
              <a:p>
                <a:pPr algn="l" rtl="0"/>
                <a:r>
                  <a:rPr lang="en-US" dirty="0"/>
                  <a:t>We denote independent events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2</m:t>
                        </m:r>
                      </m:sub>
                    </m:sSub>
                  </m:oMath>
                </a14:m>
                <a:r>
                  <a:rPr lang="en-US" dirty="0"/>
                  <a:t>  by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2</m:t>
                        </m:r>
                      </m:sub>
                    </m:sSub>
                    <m:r>
                      <a:rPr lang="en-US" b="0" i="1" smtClean="0">
                        <a:latin typeface="Cambria Math" panose="02040503050406030204" pitchFamily="18" charset="0"/>
                      </a:rPr>
                      <m:t> .</m:t>
                    </m:r>
                  </m:oMath>
                </a14:m>
                <a:endParaRPr lang="he-IL" dirty="0"/>
              </a:p>
              <a:p>
                <a:pPr algn="l" rtl="0"/>
                <a:endParaRPr lang="he-IL" dirty="0"/>
              </a:p>
            </p:txBody>
          </p:sp>
        </mc:Choice>
        <mc:Fallback xmlns="">
          <p:sp>
            <p:nvSpPr>
              <p:cNvPr id="3" name="מציין מיקום תוכן 2">
                <a:extLst>
                  <a:ext uri="{FF2B5EF4-FFF2-40B4-BE49-F238E27FC236}">
                    <a16:creationId xmlns:a16="http://schemas.microsoft.com/office/drawing/2014/main" id="{290222E9-2251-4A8F-959E-1E8B798BCB60}"/>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he-IL">
                    <a:noFill/>
                  </a:rPr>
                  <a:t> </a:t>
                </a:r>
              </a:p>
            </p:txBody>
          </p:sp>
        </mc:Fallback>
      </mc:AlternateContent>
    </p:spTree>
    <p:extLst>
      <p:ext uri="{BB962C8B-B14F-4D97-AF65-F5344CB8AC3E}">
        <p14:creationId xmlns:p14="http://schemas.microsoft.com/office/powerpoint/2010/main" val="24122360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3F75301-B5A7-453C-BCA2-5C788E0384A3}"/>
              </a:ext>
            </a:extLst>
          </p:cNvPr>
          <p:cNvSpPr>
            <a:spLocks noGrp="1"/>
          </p:cNvSpPr>
          <p:nvPr>
            <p:ph type="title"/>
          </p:nvPr>
        </p:nvSpPr>
        <p:spPr/>
        <p:txBody>
          <a:bodyPr/>
          <a:lstStyle/>
          <a:p>
            <a:pPr algn="l" rtl="0"/>
            <a:r>
              <a:rPr lang="en-US" dirty="0" err="1"/>
              <a:t>Lamport’s</a:t>
            </a:r>
            <a:r>
              <a:rPr lang="en-US" dirty="0"/>
              <a:t> HB relation in SM - </a:t>
            </a:r>
            <a:r>
              <a:rPr lang="en-US" dirty="0" err="1"/>
              <a:t>exmplae</a:t>
            </a:r>
            <a:endParaRPr lang="he-IL" dirty="0"/>
          </a:p>
        </p:txBody>
      </p:sp>
      <p:sp>
        <p:nvSpPr>
          <p:cNvPr id="7" name="Line 1030">
            <a:extLst>
              <a:ext uri="{FF2B5EF4-FFF2-40B4-BE49-F238E27FC236}">
                <a16:creationId xmlns:a16="http://schemas.microsoft.com/office/drawing/2014/main" id="{5AFC912C-4C23-4FC9-8633-C0C0C328B072}"/>
              </a:ext>
            </a:extLst>
          </p:cNvPr>
          <p:cNvSpPr>
            <a:spLocks noChangeShapeType="1"/>
          </p:cNvSpPr>
          <p:nvPr/>
        </p:nvSpPr>
        <p:spPr bwMode="auto">
          <a:xfrm>
            <a:off x="2361406" y="3031331"/>
            <a:ext cx="3949700" cy="476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he-IL"/>
          </a:p>
        </p:txBody>
      </p:sp>
      <p:sp>
        <p:nvSpPr>
          <p:cNvPr id="8" name="Line 1031">
            <a:extLst>
              <a:ext uri="{FF2B5EF4-FFF2-40B4-BE49-F238E27FC236}">
                <a16:creationId xmlns:a16="http://schemas.microsoft.com/office/drawing/2014/main" id="{859FD4FB-3AB1-4A1E-A513-57A06983DAFB}"/>
              </a:ext>
            </a:extLst>
          </p:cNvPr>
          <p:cNvSpPr>
            <a:spLocks noChangeShapeType="1"/>
          </p:cNvSpPr>
          <p:nvPr/>
        </p:nvSpPr>
        <p:spPr bwMode="auto">
          <a:xfrm>
            <a:off x="2391569" y="3734594"/>
            <a:ext cx="39624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he-IL"/>
          </a:p>
        </p:txBody>
      </p:sp>
      <p:sp>
        <p:nvSpPr>
          <p:cNvPr id="9" name="Line 1032">
            <a:extLst>
              <a:ext uri="{FF2B5EF4-FFF2-40B4-BE49-F238E27FC236}">
                <a16:creationId xmlns:a16="http://schemas.microsoft.com/office/drawing/2014/main" id="{00E9A561-E033-4AB5-B200-4FE717D85C92}"/>
              </a:ext>
            </a:extLst>
          </p:cNvPr>
          <p:cNvSpPr>
            <a:spLocks noChangeShapeType="1"/>
          </p:cNvSpPr>
          <p:nvPr/>
        </p:nvSpPr>
        <p:spPr bwMode="auto">
          <a:xfrm>
            <a:off x="2391569" y="4496594"/>
            <a:ext cx="4114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he-IL"/>
          </a:p>
        </p:txBody>
      </p:sp>
      <p:sp>
        <p:nvSpPr>
          <p:cNvPr id="10" name="Text Box 1033">
            <a:extLst>
              <a:ext uri="{FF2B5EF4-FFF2-40B4-BE49-F238E27FC236}">
                <a16:creationId xmlns:a16="http://schemas.microsoft.com/office/drawing/2014/main" id="{AE67F9E2-B174-4B91-BF54-B09112E1FB0A}"/>
              </a:ext>
            </a:extLst>
          </p:cNvPr>
          <p:cNvSpPr txBox="1">
            <a:spLocks noChangeArrowheads="1"/>
          </p:cNvSpPr>
          <p:nvPr/>
        </p:nvSpPr>
        <p:spPr bwMode="auto">
          <a:xfrm>
            <a:off x="1507331" y="2691606"/>
            <a:ext cx="5064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he-IL"/>
              <a:t>P1</a:t>
            </a:r>
          </a:p>
        </p:txBody>
      </p:sp>
      <p:sp>
        <p:nvSpPr>
          <p:cNvPr id="11" name="Text Box 1034">
            <a:extLst>
              <a:ext uri="{FF2B5EF4-FFF2-40B4-BE49-F238E27FC236}">
                <a16:creationId xmlns:a16="http://schemas.microsoft.com/office/drawing/2014/main" id="{4DCC8D60-6A0F-4476-A84B-13BCE0794D04}"/>
              </a:ext>
            </a:extLst>
          </p:cNvPr>
          <p:cNvSpPr txBox="1">
            <a:spLocks noChangeArrowheads="1"/>
          </p:cNvSpPr>
          <p:nvPr/>
        </p:nvSpPr>
        <p:spPr bwMode="auto">
          <a:xfrm>
            <a:off x="1523206" y="3488531"/>
            <a:ext cx="5064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he-IL"/>
              <a:t>P2</a:t>
            </a:r>
          </a:p>
        </p:txBody>
      </p:sp>
      <p:sp>
        <p:nvSpPr>
          <p:cNvPr id="12" name="Text Box 1035">
            <a:extLst>
              <a:ext uri="{FF2B5EF4-FFF2-40B4-BE49-F238E27FC236}">
                <a16:creationId xmlns:a16="http://schemas.microsoft.com/office/drawing/2014/main" id="{11EE145C-CE99-46D6-BFD6-3FC00681FF58}"/>
              </a:ext>
            </a:extLst>
          </p:cNvPr>
          <p:cNvSpPr txBox="1">
            <a:spLocks noChangeArrowheads="1"/>
          </p:cNvSpPr>
          <p:nvPr/>
        </p:nvSpPr>
        <p:spPr bwMode="auto">
          <a:xfrm>
            <a:off x="1523206" y="4250531"/>
            <a:ext cx="5064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he-IL"/>
              <a:t>P3</a:t>
            </a:r>
          </a:p>
        </p:txBody>
      </p:sp>
      <p:sp>
        <p:nvSpPr>
          <p:cNvPr id="13" name="Text Box 1036">
            <a:extLst>
              <a:ext uri="{FF2B5EF4-FFF2-40B4-BE49-F238E27FC236}">
                <a16:creationId xmlns:a16="http://schemas.microsoft.com/office/drawing/2014/main" id="{F1533A6C-974F-4F3B-B76E-E0861517345B}"/>
              </a:ext>
            </a:extLst>
          </p:cNvPr>
          <p:cNvSpPr txBox="1">
            <a:spLocks noChangeArrowheads="1"/>
          </p:cNvSpPr>
          <p:nvPr/>
        </p:nvSpPr>
        <p:spPr bwMode="auto">
          <a:xfrm>
            <a:off x="2345531" y="3445669"/>
            <a:ext cx="663575"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he-IL" sz="1600"/>
              <a:t>R x,0</a:t>
            </a:r>
          </a:p>
        </p:txBody>
      </p:sp>
      <p:sp>
        <p:nvSpPr>
          <p:cNvPr id="14" name="Text Box 1037">
            <a:extLst>
              <a:ext uri="{FF2B5EF4-FFF2-40B4-BE49-F238E27FC236}">
                <a16:creationId xmlns:a16="http://schemas.microsoft.com/office/drawing/2014/main" id="{0D2E4080-AE9C-4EE2-BF51-D76A446C0B22}"/>
              </a:ext>
            </a:extLst>
          </p:cNvPr>
          <p:cNvSpPr txBox="1">
            <a:spLocks noChangeArrowheads="1"/>
          </p:cNvSpPr>
          <p:nvPr/>
        </p:nvSpPr>
        <p:spPr bwMode="auto">
          <a:xfrm>
            <a:off x="2421731" y="2759869"/>
            <a:ext cx="7112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he-IL" sz="1600" dirty="0"/>
              <a:t>W x,1</a:t>
            </a:r>
          </a:p>
        </p:txBody>
      </p:sp>
      <p:sp>
        <p:nvSpPr>
          <p:cNvPr id="15" name="Text Box 1038">
            <a:extLst>
              <a:ext uri="{FF2B5EF4-FFF2-40B4-BE49-F238E27FC236}">
                <a16:creationId xmlns:a16="http://schemas.microsoft.com/office/drawing/2014/main" id="{CBEB1472-B679-4D37-92C9-982230716CC2}"/>
              </a:ext>
            </a:extLst>
          </p:cNvPr>
          <p:cNvSpPr txBox="1">
            <a:spLocks noChangeArrowheads="1"/>
          </p:cNvSpPr>
          <p:nvPr/>
        </p:nvSpPr>
        <p:spPr bwMode="auto">
          <a:xfrm>
            <a:off x="2802731" y="4207669"/>
            <a:ext cx="7112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he-IL" sz="1600"/>
              <a:t>W z,3</a:t>
            </a:r>
          </a:p>
        </p:txBody>
      </p:sp>
      <p:sp>
        <p:nvSpPr>
          <p:cNvPr id="16" name="Text Box 1039">
            <a:extLst>
              <a:ext uri="{FF2B5EF4-FFF2-40B4-BE49-F238E27FC236}">
                <a16:creationId xmlns:a16="http://schemas.microsoft.com/office/drawing/2014/main" id="{34D374E2-2C58-4EF3-B402-92065A1ADD1C}"/>
              </a:ext>
            </a:extLst>
          </p:cNvPr>
          <p:cNvSpPr txBox="1">
            <a:spLocks noChangeArrowheads="1"/>
          </p:cNvSpPr>
          <p:nvPr/>
        </p:nvSpPr>
        <p:spPr bwMode="auto">
          <a:xfrm>
            <a:off x="3336131" y="3445669"/>
            <a:ext cx="663575"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he-IL" sz="1600"/>
              <a:t>R x,1</a:t>
            </a:r>
          </a:p>
        </p:txBody>
      </p:sp>
      <p:sp>
        <p:nvSpPr>
          <p:cNvPr id="17" name="Text Box 1047">
            <a:extLst>
              <a:ext uri="{FF2B5EF4-FFF2-40B4-BE49-F238E27FC236}">
                <a16:creationId xmlns:a16="http://schemas.microsoft.com/office/drawing/2014/main" id="{E7774A5E-F5B9-401A-A349-518BEB304FA1}"/>
              </a:ext>
            </a:extLst>
          </p:cNvPr>
          <p:cNvSpPr txBox="1">
            <a:spLocks noChangeArrowheads="1"/>
          </p:cNvSpPr>
          <p:nvPr/>
        </p:nvSpPr>
        <p:spPr bwMode="auto">
          <a:xfrm>
            <a:off x="5058569" y="2745581"/>
            <a:ext cx="663575"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he-IL" sz="1600" dirty="0"/>
              <a:t>R z,0</a:t>
            </a:r>
          </a:p>
        </p:txBody>
      </p:sp>
      <p:sp>
        <p:nvSpPr>
          <p:cNvPr id="18" name="Line 1048">
            <a:extLst>
              <a:ext uri="{FF2B5EF4-FFF2-40B4-BE49-F238E27FC236}">
                <a16:creationId xmlns:a16="http://schemas.microsoft.com/office/drawing/2014/main" id="{FED4EA1C-2B4D-4D4C-8EAC-37D75602E820}"/>
              </a:ext>
            </a:extLst>
          </p:cNvPr>
          <p:cNvSpPr>
            <a:spLocks noChangeShapeType="1"/>
          </p:cNvSpPr>
          <p:nvPr/>
        </p:nvSpPr>
        <p:spPr bwMode="auto">
          <a:xfrm>
            <a:off x="2818606" y="3031331"/>
            <a:ext cx="639763" cy="703262"/>
          </a:xfrm>
          <a:prstGeom prst="line">
            <a:avLst/>
          </a:prstGeom>
          <a:noFill/>
          <a:ln w="952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a:lstStyle/>
          <a:p>
            <a:endParaRPr lang="he-IL"/>
          </a:p>
        </p:txBody>
      </p:sp>
      <p:sp>
        <p:nvSpPr>
          <p:cNvPr id="19" name="Line 1050">
            <a:extLst>
              <a:ext uri="{FF2B5EF4-FFF2-40B4-BE49-F238E27FC236}">
                <a16:creationId xmlns:a16="http://schemas.microsoft.com/office/drawing/2014/main" id="{42EABF95-2DB3-4418-B81E-05867BEB5DAE}"/>
              </a:ext>
            </a:extLst>
          </p:cNvPr>
          <p:cNvSpPr>
            <a:spLocks noChangeShapeType="1"/>
          </p:cNvSpPr>
          <p:nvPr/>
        </p:nvSpPr>
        <p:spPr bwMode="auto">
          <a:xfrm flipV="1">
            <a:off x="4372769" y="3010694"/>
            <a:ext cx="493713" cy="723900"/>
          </a:xfrm>
          <a:prstGeom prst="line">
            <a:avLst/>
          </a:prstGeom>
          <a:noFill/>
          <a:ln w="952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a:lstStyle/>
          <a:p>
            <a:endParaRPr lang="he-IL"/>
          </a:p>
        </p:txBody>
      </p:sp>
      <p:sp>
        <p:nvSpPr>
          <p:cNvPr id="20" name="Line 1052">
            <a:extLst>
              <a:ext uri="{FF2B5EF4-FFF2-40B4-BE49-F238E27FC236}">
                <a16:creationId xmlns:a16="http://schemas.microsoft.com/office/drawing/2014/main" id="{51BC6E4C-1973-40B4-8649-0EF0D6B81B93}"/>
              </a:ext>
            </a:extLst>
          </p:cNvPr>
          <p:cNvSpPr>
            <a:spLocks noChangeShapeType="1"/>
          </p:cNvSpPr>
          <p:nvPr/>
        </p:nvSpPr>
        <p:spPr bwMode="auto">
          <a:xfrm>
            <a:off x="5744369" y="3048794"/>
            <a:ext cx="492125" cy="1447800"/>
          </a:xfrm>
          <a:prstGeom prst="line">
            <a:avLst/>
          </a:prstGeom>
          <a:noFill/>
          <a:ln w="9525">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a:lstStyle/>
          <a:p>
            <a:endParaRPr lang="he-IL"/>
          </a:p>
        </p:txBody>
      </p:sp>
      <p:sp>
        <p:nvSpPr>
          <p:cNvPr id="21" name="Text Box 1053">
            <a:extLst>
              <a:ext uri="{FF2B5EF4-FFF2-40B4-BE49-F238E27FC236}">
                <a16:creationId xmlns:a16="http://schemas.microsoft.com/office/drawing/2014/main" id="{1AF7B6F4-6A75-483C-9581-739610826F1A}"/>
              </a:ext>
            </a:extLst>
          </p:cNvPr>
          <p:cNvSpPr txBox="1">
            <a:spLocks noChangeArrowheads="1"/>
          </p:cNvSpPr>
          <p:nvPr/>
        </p:nvSpPr>
        <p:spPr bwMode="auto">
          <a:xfrm>
            <a:off x="3026569" y="2150269"/>
            <a:ext cx="13303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he-IL" sz="2000"/>
              <a:t>global time</a:t>
            </a:r>
          </a:p>
        </p:txBody>
      </p:sp>
      <p:sp>
        <p:nvSpPr>
          <p:cNvPr id="22" name="Line 1054">
            <a:extLst>
              <a:ext uri="{FF2B5EF4-FFF2-40B4-BE49-F238E27FC236}">
                <a16:creationId xmlns:a16="http://schemas.microsoft.com/office/drawing/2014/main" id="{1CFA68F4-C48D-4FA0-8D73-7392B8747DB7}"/>
              </a:ext>
            </a:extLst>
          </p:cNvPr>
          <p:cNvSpPr>
            <a:spLocks noChangeShapeType="1"/>
          </p:cNvSpPr>
          <p:nvPr/>
        </p:nvSpPr>
        <p:spPr bwMode="auto">
          <a:xfrm>
            <a:off x="3012281" y="2590006"/>
            <a:ext cx="1524000" cy="0"/>
          </a:xfrm>
          <a:prstGeom prst="line">
            <a:avLst/>
          </a:prstGeom>
          <a:noFill/>
          <a:ln w="38100" cmpd="dbl">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he-IL"/>
          </a:p>
        </p:txBody>
      </p:sp>
      <p:sp>
        <p:nvSpPr>
          <p:cNvPr id="23" name="Text Box 1055">
            <a:extLst>
              <a:ext uri="{FF2B5EF4-FFF2-40B4-BE49-F238E27FC236}">
                <a16:creationId xmlns:a16="http://schemas.microsoft.com/office/drawing/2014/main" id="{C4E157A5-A56B-47E2-9446-B669429E9A66}"/>
              </a:ext>
            </a:extLst>
          </p:cNvPr>
          <p:cNvSpPr txBox="1">
            <a:spLocks noChangeArrowheads="1"/>
          </p:cNvSpPr>
          <p:nvPr/>
        </p:nvSpPr>
        <p:spPr bwMode="auto">
          <a:xfrm>
            <a:off x="4402931" y="2747169"/>
            <a:ext cx="650875"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he-IL" sz="1600"/>
              <a:t>R y,2</a:t>
            </a:r>
          </a:p>
        </p:txBody>
      </p:sp>
      <p:sp>
        <p:nvSpPr>
          <p:cNvPr id="24" name="Text Box 1057">
            <a:extLst>
              <a:ext uri="{FF2B5EF4-FFF2-40B4-BE49-F238E27FC236}">
                <a16:creationId xmlns:a16="http://schemas.microsoft.com/office/drawing/2014/main" id="{E85AD20D-69CA-4014-9B5F-324B57234167}"/>
              </a:ext>
            </a:extLst>
          </p:cNvPr>
          <p:cNvSpPr txBox="1">
            <a:spLocks noChangeArrowheads="1"/>
          </p:cNvSpPr>
          <p:nvPr/>
        </p:nvSpPr>
        <p:spPr bwMode="auto">
          <a:xfrm>
            <a:off x="4555331" y="3445669"/>
            <a:ext cx="752475"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he-IL" sz="1600"/>
              <a:t>W y, 2</a:t>
            </a:r>
          </a:p>
        </p:txBody>
      </p:sp>
      <p:sp>
        <p:nvSpPr>
          <p:cNvPr id="25" name="Text Box 1058">
            <a:extLst>
              <a:ext uri="{FF2B5EF4-FFF2-40B4-BE49-F238E27FC236}">
                <a16:creationId xmlns:a16="http://schemas.microsoft.com/office/drawing/2014/main" id="{BFE559AF-C079-474E-B32F-1E739887B683}"/>
              </a:ext>
            </a:extLst>
          </p:cNvPr>
          <p:cNvSpPr txBox="1">
            <a:spLocks noChangeArrowheads="1"/>
          </p:cNvSpPr>
          <p:nvPr/>
        </p:nvSpPr>
        <p:spPr bwMode="auto">
          <a:xfrm>
            <a:off x="5622131" y="4207669"/>
            <a:ext cx="663575"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he-IL" sz="1600"/>
              <a:t>R z,4</a:t>
            </a:r>
          </a:p>
        </p:txBody>
      </p:sp>
      <p:sp>
        <p:nvSpPr>
          <p:cNvPr id="26" name="Oval 1060">
            <a:extLst>
              <a:ext uri="{FF2B5EF4-FFF2-40B4-BE49-F238E27FC236}">
                <a16:creationId xmlns:a16="http://schemas.microsoft.com/office/drawing/2014/main" id="{09575168-42A6-41F9-89A2-F8421A8FE9B2}"/>
              </a:ext>
            </a:extLst>
          </p:cNvPr>
          <p:cNvSpPr>
            <a:spLocks noChangeAspect="1" noChangeArrowheads="1"/>
          </p:cNvSpPr>
          <p:nvPr/>
        </p:nvSpPr>
        <p:spPr bwMode="auto">
          <a:xfrm>
            <a:off x="3045619" y="4460081"/>
            <a:ext cx="61913" cy="61912"/>
          </a:xfrm>
          <a:prstGeom prst="ellipse">
            <a:avLst/>
          </a:prstGeom>
          <a:solidFill>
            <a:schemeClr val="tx1"/>
          </a:solidFill>
          <a:ln w="9525">
            <a:solidFill>
              <a:schemeClr val="tx1"/>
            </a:solidFill>
            <a:round/>
            <a:headEnd/>
            <a:tailEnd/>
          </a:ln>
        </p:spPr>
        <p:txBody>
          <a:bodyPr wrap="none" anchor="ctr"/>
          <a:lstStyle/>
          <a:p>
            <a:endParaRPr lang="en-US" altLang="he-IL"/>
          </a:p>
        </p:txBody>
      </p:sp>
      <p:sp>
        <p:nvSpPr>
          <p:cNvPr id="27" name="Oval 1062">
            <a:extLst>
              <a:ext uri="{FF2B5EF4-FFF2-40B4-BE49-F238E27FC236}">
                <a16:creationId xmlns:a16="http://schemas.microsoft.com/office/drawing/2014/main" id="{A6605D81-0D09-4856-B64A-881D1725067F}"/>
              </a:ext>
            </a:extLst>
          </p:cNvPr>
          <p:cNvSpPr>
            <a:spLocks noChangeAspect="1" noChangeArrowheads="1"/>
          </p:cNvSpPr>
          <p:nvPr/>
        </p:nvSpPr>
        <p:spPr bwMode="auto">
          <a:xfrm>
            <a:off x="2655094" y="3693319"/>
            <a:ext cx="61913" cy="61912"/>
          </a:xfrm>
          <a:prstGeom prst="ellipse">
            <a:avLst/>
          </a:prstGeom>
          <a:solidFill>
            <a:schemeClr val="tx1"/>
          </a:solidFill>
          <a:ln w="9525">
            <a:solidFill>
              <a:schemeClr val="tx1"/>
            </a:solidFill>
            <a:round/>
            <a:headEnd/>
            <a:tailEnd/>
          </a:ln>
        </p:spPr>
        <p:txBody>
          <a:bodyPr wrap="none" anchor="ctr"/>
          <a:lstStyle/>
          <a:p>
            <a:endParaRPr lang="en-US" altLang="he-IL"/>
          </a:p>
        </p:txBody>
      </p:sp>
      <p:sp>
        <p:nvSpPr>
          <p:cNvPr id="28" name="Text Box 1063">
            <a:extLst>
              <a:ext uri="{FF2B5EF4-FFF2-40B4-BE49-F238E27FC236}">
                <a16:creationId xmlns:a16="http://schemas.microsoft.com/office/drawing/2014/main" id="{01025C05-0459-4AB8-96A4-5740851B8EA7}"/>
              </a:ext>
            </a:extLst>
          </p:cNvPr>
          <p:cNvSpPr txBox="1">
            <a:spLocks noChangeArrowheads="1"/>
          </p:cNvSpPr>
          <p:nvPr/>
        </p:nvSpPr>
        <p:spPr bwMode="auto">
          <a:xfrm>
            <a:off x="5698331" y="2759869"/>
            <a:ext cx="7112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he-IL" sz="1600"/>
              <a:t>W z,4</a:t>
            </a:r>
          </a:p>
        </p:txBody>
      </p:sp>
      <p:sp>
        <p:nvSpPr>
          <p:cNvPr id="29" name="Oval 1064">
            <a:extLst>
              <a:ext uri="{FF2B5EF4-FFF2-40B4-BE49-F238E27FC236}">
                <a16:creationId xmlns:a16="http://schemas.microsoft.com/office/drawing/2014/main" id="{A3DCB6C1-1BE3-4FED-965E-C890A1C6061A}"/>
              </a:ext>
            </a:extLst>
          </p:cNvPr>
          <p:cNvSpPr>
            <a:spLocks noChangeAspect="1" noChangeArrowheads="1"/>
          </p:cNvSpPr>
          <p:nvPr/>
        </p:nvSpPr>
        <p:spPr bwMode="auto">
          <a:xfrm>
            <a:off x="5274469" y="3017044"/>
            <a:ext cx="61913" cy="61912"/>
          </a:xfrm>
          <a:prstGeom prst="ellipse">
            <a:avLst/>
          </a:prstGeom>
          <a:solidFill>
            <a:schemeClr val="tx1"/>
          </a:solidFill>
          <a:ln w="9525">
            <a:solidFill>
              <a:schemeClr val="tx1"/>
            </a:solidFill>
            <a:round/>
            <a:headEnd/>
            <a:tailEnd/>
          </a:ln>
        </p:spPr>
        <p:txBody>
          <a:bodyPr wrap="none" anchor="ctr"/>
          <a:lstStyle/>
          <a:p>
            <a:endParaRPr lang="en-US" altLang="he-IL"/>
          </a:p>
        </p:txBody>
      </p:sp>
      <p:sp>
        <p:nvSpPr>
          <p:cNvPr id="30" name="Text Box 1065">
            <a:extLst>
              <a:ext uri="{FF2B5EF4-FFF2-40B4-BE49-F238E27FC236}">
                <a16:creationId xmlns:a16="http://schemas.microsoft.com/office/drawing/2014/main" id="{8EC0036C-9492-4F5A-9045-F833137593E7}"/>
              </a:ext>
            </a:extLst>
          </p:cNvPr>
          <p:cNvSpPr txBox="1">
            <a:spLocks noChangeArrowheads="1"/>
          </p:cNvSpPr>
          <p:nvPr/>
        </p:nvSpPr>
        <p:spPr bwMode="auto">
          <a:xfrm>
            <a:off x="6696869" y="2751931"/>
            <a:ext cx="3987800" cy="180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he-IL" sz="2000" b="1" dirty="0"/>
              <a:t>Program order:</a:t>
            </a:r>
            <a:r>
              <a:rPr lang="en-US" altLang="he-IL" sz="2000" dirty="0"/>
              <a:t> R y,2 &lt; W z,4</a:t>
            </a:r>
          </a:p>
          <a:p>
            <a:r>
              <a:rPr lang="en-US" altLang="he-IL" sz="2000" b="1" dirty="0"/>
              <a:t>Write-Read:</a:t>
            </a:r>
            <a:r>
              <a:rPr lang="en-US" altLang="he-IL" sz="2000" dirty="0"/>
              <a:t>	 W y,2 &lt; R y,2</a:t>
            </a:r>
          </a:p>
          <a:p>
            <a:r>
              <a:rPr lang="en-US" altLang="he-IL" sz="2000" b="1" dirty="0"/>
              <a:t>Write-Read:</a:t>
            </a:r>
            <a:r>
              <a:rPr lang="en-US" altLang="he-IL" sz="2000" dirty="0"/>
              <a:t> 	 W z,4 &lt; R z,4</a:t>
            </a:r>
          </a:p>
          <a:p>
            <a:r>
              <a:rPr lang="en-US" altLang="he-IL" sz="2000" b="1" dirty="0"/>
              <a:t>Transitivity:</a:t>
            </a:r>
            <a:r>
              <a:rPr lang="en-US" altLang="he-IL" sz="2000" dirty="0"/>
              <a:t>	 W y,2 &lt; R z,4</a:t>
            </a:r>
          </a:p>
          <a:p>
            <a:endParaRPr lang="en-US" altLang="he-IL" sz="2000" dirty="0"/>
          </a:p>
          <a:p>
            <a:r>
              <a:rPr lang="en-US" altLang="he-IL" sz="2000" b="1" dirty="0"/>
              <a:t>Concurrent:	 </a:t>
            </a:r>
            <a:r>
              <a:rPr lang="en-US" altLang="he-IL" sz="2000" dirty="0"/>
              <a:t>W z,3 || R x,0</a:t>
            </a:r>
          </a:p>
        </p:txBody>
      </p:sp>
      <p:sp>
        <p:nvSpPr>
          <p:cNvPr id="31" name="Text Box 1095">
            <a:extLst>
              <a:ext uri="{FF2B5EF4-FFF2-40B4-BE49-F238E27FC236}">
                <a16:creationId xmlns:a16="http://schemas.microsoft.com/office/drawing/2014/main" id="{D9384933-7EAD-422F-BB3D-9B6CFC0801FB}"/>
              </a:ext>
            </a:extLst>
          </p:cNvPr>
          <p:cNvSpPr txBox="1">
            <a:spLocks noChangeArrowheads="1"/>
          </p:cNvSpPr>
          <p:nvPr/>
        </p:nvSpPr>
        <p:spPr bwMode="auto">
          <a:xfrm>
            <a:off x="1523206" y="5361781"/>
            <a:ext cx="8915400" cy="1034129"/>
          </a:xfrm>
          <a:prstGeom prst="rect">
            <a:avLst/>
          </a:prstGeom>
          <a:noFill/>
          <a:ln w="38100" cmpd="dbl">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p>
            <a:pPr algn="l" rtl="0">
              <a:spcBef>
                <a:spcPct val="20000"/>
              </a:spcBef>
            </a:pPr>
            <a:r>
              <a:rPr lang="en-US" altLang="he-IL" b="1" dirty="0"/>
              <a:t>(1) Processor Order: </a:t>
            </a:r>
            <a:r>
              <a:rPr lang="en-US" altLang="he-IL" dirty="0"/>
              <a:t>e precedes e’ in the same process</a:t>
            </a:r>
          </a:p>
          <a:p>
            <a:pPr algn="l" rtl="0">
              <a:spcBef>
                <a:spcPct val="20000"/>
              </a:spcBef>
            </a:pPr>
            <a:r>
              <a:rPr lang="en-US" altLang="he-IL" b="1" dirty="0"/>
              <a:t>(2) Write-Read:</a:t>
            </a:r>
            <a:r>
              <a:rPr lang="en-US" altLang="he-IL" dirty="0"/>
              <a:t> e is a write and e’ is the corresponding read (reading the same value)</a:t>
            </a:r>
          </a:p>
          <a:p>
            <a:pPr algn="l" rtl="0">
              <a:spcBef>
                <a:spcPct val="20000"/>
              </a:spcBef>
            </a:pPr>
            <a:r>
              <a:rPr lang="en-US" altLang="he-IL" b="1" dirty="0"/>
              <a:t>(3) Transitivity:</a:t>
            </a:r>
            <a:r>
              <a:rPr lang="en-US" altLang="he-IL" dirty="0"/>
              <a:t> exists e’’ </a:t>
            </a:r>
            <a:r>
              <a:rPr lang="en-US" altLang="he-IL" dirty="0" err="1"/>
              <a:t>s.t.</a:t>
            </a:r>
            <a:r>
              <a:rPr lang="en-US" altLang="he-IL" dirty="0"/>
              <a:t> e &lt; e’’ and e’’&lt; e’</a:t>
            </a:r>
          </a:p>
        </p:txBody>
      </p:sp>
    </p:spTree>
    <p:extLst>
      <p:ext uri="{BB962C8B-B14F-4D97-AF65-F5344CB8AC3E}">
        <p14:creationId xmlns:p14="http://schemas.microsoft.com/office/powerpoint/2010/main" val="39511722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ppt_x"/>
                                          </p:val>
                                        </p:tav>
                                        <p:tav tm="100000">
                                          <p:val>
                                            <p:strVal val="#ppt_x"/>
                                          </p:val>
                                        </p:tav>
                                      </p:tavLst>
                                    </p:anim>
                                    <p:anim calcmode="lin" valueType="num">
                                      <p:cBhvr additive="base">
                                        <p:cTn id="8" dur="500" fill="hold"/>
                                        <p:tgtEl>
                                          <p:spTgt spid="1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9"/>
                                        </p:tgtEl>
                                        <p:attrNameLst>
                                          <p:attrName>style.visibility</p:attrName>
                                        </p:attrNameLst>
                                      </p:cBhvr>
                                      <p:to>
                                        <p:strVal val="visible"/>
                                      </p:to>
                                    </p:set>
                                    <p:anim calcmode="lin" valueType="num">
                                      <p:cBhvr additive="base">
                                        <p:cTn id="11" dur="500" fill="hold"/>
                                        <p:tgtEl>
                                          <p:spTgt spid="19"/>
                                        </p:tgtEl>
                                        <p:attrNameLst>
                                          <p:attrName>ppt_x</p:attrName>
                                        </p:attrNameLst>
                                      </p:cBhvr>
                                      <p:tavLst>
                                        <p:tav tm="0">
                                          <p:val>
                                            <p:strVal val="#ppt_x"/>
                                          </p:val>
                                        </p:tav>
                                        <p:tav tm="100000">
                                          <p:val>
                                            <p:strVal val="#ppt_x"/>
                                          </p:val>
                                        </p:tav>
                                      </p:tavLst>
                                    </p:anim>
                                    <p:anim calcmode="lin" valueType="num">
                                      <p:cBhvr additive="base">
                                        <p:cTn id="12" dur="500" fill="hold"/>
                                        <p:tgtEl>
                                          <p:spTgt spid="19"/>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0"/>
                                        </p:tgtEl>
                                        <p:attrNameLst>
                                          <p:attrName>style.visibility</p:attrName>
                                        </p:attrNameLst>
                                      </p:cBhvr>
                                      <p:to>
                                        <p:strVal val="visible"/>
                                      </p:to>
                                    </p:set>
                                    <p:anim calcmode="lin" valueType="num">
                                      <p:cBhvr additive="base">
                                        <p:cTn id="15" dur="500" fill="hold"/>
                                        <p:tgtEl>
                                          <p:spTgt spid="20"/>
                                        </p:tgtEl>
                                        <p:attrNameLst>
                                          <p:attrName>ppt_x</p:attrName>
                                        </p:attrNameLst>
                                      </p:cBhvr>
                                      <p:tavLst>
                                        <p:tav tm="0">
                                          <p:val>
                                            <p:strVal val="#ppt_x"/>
                                          </p:val>
                                        </p:tav>
                                        <p:tav tm="100000">
                                          <p:val>
                                            <p:strVal val="#ppt_x"/>
                                          </p:val>
                                        </p:tav>
                                      </p:tavLst>
                                    </p:anim>
                                    <p:anim calcmode="lin" valueType="num">
                                      <p:cBhvr additive="base">
                                        <p:cTn id="16"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30"/>
                                        </p:tgtEl>
                                        <p:attrNameLst>
                                          <p:attrName>style.visibility</p:attrName>
                                        </p:attrNameLst>
                                      </p:cBhvr>
                                      <p:to>
                                        <p:strVal val="visible"/>
                                      </p:to>
                                    </p:set>
                                    <p:anim calcmode="lin" valueType="num">
                                      <p:cBhvr additive="base">
                                        <p:cTn id="21" dur="500" fill="hold"/>
                                        <p:tgtEl>
                                          <p:spTgt spid="30"/>
                                        </p:tgtEl>
                                        <p:attrNameLst>
                                          <p:attrName>ppt_x</p:attrName>
                                        </p:attrNameLst>
                                      </p:cBhvr>
                                      <p:tavLst>
                                        <p:tav tm="0">
                                          <p:val>
                                            <p:strVal val="#ppt_x"/>
                                          </p:val>
                                        </p:tav>
                                        <p:tav tm="100000">
                                          <p:val>
                                            <p:strVal val="#ppt_x"/>
                                          </p:val>
                                        </p:tav>
                                      </p:tavLst>
                                    </p:anim>
                                    <p:anim calcmode="lin" valueType="num">
                                      <p:cBhvr additive="base">
                                        <p:cTn id="22"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20" grpId="0" animBg="1"/>
      <p:bldP spid="3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52230D1-DDCB-4F0E-A177-BCE68AE923EF}"/>
              </a:ext>
            </a:extLst>
          </p:cNvPr>
          <p:cNvSpPr>
            <a:spLocks noGrp="1"/>
          </p:cNvSpPr>
          <p:nvPr>
            <p:ph type="title"/>
          </p:nvPr>
        </p:nvSpPr>
        <p:spPr/>
        <p:txBody>
          <a:bodyPr/>
          <a:lstStyle/>
          <a:p>
            <a:pPr algn="l" rtl="0"/>
            <a:r>
              <a:rPr lang="en-US" dirty="0"/>
              <a:t>Coherence</a:t>
            </a:r>
            <a:endParaRPr lang="he-IL" dirty="0"/>
          </a:p>
        </p:txBody>
      </p:sp>
      <p:sp>
        <p:nvSpPr>
          <p:cNvPr id="3" name="מציין מיקום תוכן 2">
            <a:extLst>
              <a:ext uri="{FF2B5EF4-FFF2-40B4-BE49-F238E27FC236}">
                <a16:creationId xmlns:a16="http://schemas.microsoft.com/office/drawing/2014/main" id="{D4C459B4-5847-458B-8E96-8A1DB8EB75F4}"/>
              </a:ext>
            </a:extLst>
          </p:cNvPr>
          <p:cNvSpPr>
            <a:spLocks noGrp="1"/>
          </p:cNvSpPr>
          <p:nvPr>
            <p:ph idx="1"/>
          </p:nvPr>
        </p:nvSpPr>
        <p:spPr/>
        <p:txBody>
          <a:bodyPr/>
          <a:lstStyle/>
          <a:p>
            <a:pPr algn="l" rtl="0"/>
            <a:r>
              <a:rPr lang="en-US" dirty="0"/>
              <a:t>A program P is coherent if </a:t>
            </a:r>
            <a:r>
              <a:rPr lang="en-US" b="1" dirty="0"/>
              <a:t>for every variable x</a:t>
            </a:r>
            <a:r>
              <a:rPr lang="en-US" dirty="0"/>
              <a:t>, there exists an order of </a:t>
            </a:r>
            <a:r>
              <a:rPr lang="en-US" b="1" dirty="0"/>
              <a:t>read(x)/write(x) </a:t>
            </a:r>
            <a:r>
              <a:rPr lang="en-US" dirty="0"/>
              <a:t>which is consistent with program order </a:t>
            </a:r>
            <a:r>
              <a:rPr lang="en-US" b="1" dirty="0"/>
              <a:t>in all the processes</a:t>
            </a:r>
            <a:r>
              <a:rPr lang="en-US" dirty="0"/>
              <a:t>.</a:t>
            </a:r>
            <a:endParaRPr lang="he-IL" dirty="0"/>
          </a:p>
          <a:p>
            <a:pPr algn="l" rtl="0"/>
            <a:endParaRPr lang="he-IL" dirty="0"/>
          </a:p>
        </p:txBody>
      </p:sp>
    </p:spTree>
    <p:extLst>
      <p:ext uri="{BB962C8B-B14F-4D97-AF65-F5344CB8AC3E}">
        <p14:creationId xmlns:p14="http://schemas.microsoft.com/office/powerpoint/2010/main" val="16296978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1FB1C9A7-257B-42BF-B6A3-48472481A998}"/>
              </a:ext>
            </a:extLst>
          </p:cNvPr>
          <p:cNvSpPr>
            <a:spLocks noGrp="1"/>
          </p:cNvSpPr>
          <p:nvPr>
            <p:ph type="title"/>
          </p:nvPr>
        </p:nvSpPr>
        <p:spPr>
          <a:xfrm>
            <a:off x="838200" y="365126"/>
            <a:ext cx="10515600" cy="708996"/>
          </a:xfrm>
        </p:spPr>
        <p:txBody>
          <a:bodyPr/>
          <a:lstStyle/>
          <a:p>
            <a:pPr algn="l" rtl="0"/>
            <a:r>
              <a:rPr lang="en-US" dirty="0"/>
              <a:t>Coherence – Example 1	</a:t>
            </a:r>
            <a:endParaRPr lang="he-IL" dirty="0"/>
          </a:p>
        </p:txBody>
      </p:sp>
      <p:pic>
        <p:nvPicPr>
          <p:cNvPr id="4" name="Picture 4" descr="file:///C:/Users/IBM/Desktop/tutorial7/tutrial%20drawings/coherence0.png">
            <a:extLst>
              <a:ext uri="{FF2B5EF4-FFF2-40B4-BE49-F238E27FC236}">
                <a16:creationId xmlns:a16="http://schemas.microsoft.com/office/drawing/2014/main" id="{A1393B71-60C8-41EA-8808-7BC8B327B75D}"/>
              </a:ext>
            </a:extLst>
          </p:cNvPr>
          <p:cNvPicPr>
            <a:picLocks noGrp="1" noChangeAspect="1" noChangeArrowheads="1"/>
          </p:cNvPicPr>
          <p:nvPr>
            <p:ph idx="1"/>
          </p:nvPr>
        </p:nvPicPr>
        <p:blipFill rotWithShape="1">
          <a:blip r:embed="rId3">
            <a:extLst>
              <a:ext uri="{28A0092B-C50C-407E-A947-70E740481C1C}">
                <a14:useLocalDpi xmlns:a14="http://schemas.microsoft.com/office/drawing/2010/main" val="0"/>
              </a:ext>
            </a:extLst>
          </a:blip>
          <a:srcRect t="17316" b="13420"/>
          <a:stretch/>
        </p:blipFill>
        <p:spPr bwMode="auto">
          <a:xfrm>
            <a:off x="1512934" y="1308037"/>
            <a:ext cx="3466667" cy="15238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5" name="מלבן 4">
            <a:extLst>
              <a:ext uri="{FF2B5EF4-FFF2-40B4-BE49-F238E27FC236}">
                <a16:creationId xmlns:a16="http://schemas.microsoft.com/office/drawing/2014/main" id="{4E01A528-CE43-489A-889B-704ADFD22C35}"/>
              </a:ext>
            </a:extLst>
          </p:cNvPr>
          <p:cNvSpPr/>
          <p:nvPr/>
        </p:nvSpPr>
        <p:spPr>
          <a:xfrm>
            <a:off x="2669007" y="1837452"/>
            <a:ext cx="933061" cy="78377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6" name="מלבן 5">
            <a:extLst>
              <a:ext uri="{FF2B5EF4-FFF2-40B4-BE49-F238E27FC236}">
                <a16:creationId xmlns:a16="http://schemas.microsoft.com/office/drawing/2014/main" id="{5E425C51-A2C5-47C1-B562-FA5F32A25399}"/>
              </a:ext>
            </a:extLst>
          </p:cNvPr>
          <p:cNvSpPr/>
          <p:nvPr/>
        </p:nvSpPr>
        <p:spPr>
          <a:xfrm>
            <a:off x="4483222" y="1837452"/>
            <a:ext cx="550416" cy="78377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7" name="מלבן 6">
            <a:extLst>
              <a:ext uri="{FF2B5EF4-FFF2-40B4-BE49-F238E27FC236}">
                <a16:creationId xmlns:a16="http://schemas.microsoft.com/office/drawing/2014/main" id="{F2462DFA-6D9C-4388-BBA9-1BD328702C0E}"/>
              </a:ext>
            </a:extLst>
          </p:cNvPr>
          <p:cNvSpPr/>
          <p:nvPr/>
        </p:nvSpPr>
        <p:spPr>
          <a:xfrm>
            <a:off x="1262117" y="1837451"/>
            <a:ext cx="550416" cy="78377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8" name="Rectangle 2">
            <a:extLst>
              <a:ext uri="{FF2B5EF4-FFF2-40B4-BE49-F238E27FC236}">
                <a16:creationId xmlns:a16="http://schemas.microsoft.com/office/drawing/2014/main" id="{74150D76-A7ED-40CE-98B1-FDFA5587CCEE}"/>
              </a:ext>
            </a:extLst>
          </p:cNvPr>
          <p:cNvSpPr/>
          <p:nvPr/>
        </p:nvSpPr>
        <p:spPr>
          <a:xfrm>
            <a:off x="5679225" y="3205516"/>
            <a:ext cx="2514599" cy="779316"/>
          </a:xfrm>
          <a:prstGeom prst="rect">
            <a:avLst/>
          </a:prstGeom>
        </p:spPr>
        <p:txBody>
          <a:bodyPr wrap="square">
            <a:spAutoFit/>
          </a:bodyPr>
          <a:lstStyle/>
          <a:p>
            <a:r>
              <a:rPr lang="en-US" sz="2400" dirty="0"/>
              <a:t>             (3)</a:t>
            </a:r>
          </a:p>
          <a:p>
            <a:r>
              <a:rPr lang="en-US" sz="2400" dirty="0"/>
              <a:t>=&gt; R x,1 &lt; W x,1</a:t>
            </a:r>
            <a:endParaRPr lang="he-IL" sz="2400" dirty="0"/>
          </a:p>
        </p:txBody>
      </p:sp>
      <p:sp>
        <p:nvSpPr>
          <p:cNvPr id="9" name="Rectangle 13">
            <a:extLst>
              <a:ext uri="{FF2B5EF4-FFF2-40B4-BE49-F238E27FC236}">
                <a16:creationId xmlns:a16="http://schemas.microsoft.com/office/drawing/2014/main" id="{3FE9F6E4-288C-4C70-B0D2-155191519D6D}"/>
              </a:ext>
            </a:extLst>
          </p:cNvPr>
          <p:cNvSpPr/>
          <p:nvPr/>
        </p:nvSpPr>
        <p:spPr>
          <a:xfrm>
            <a:off x="1262117" y="3205516"/>
            <a:ext cx="2102371" cy="779316"/>
          </a:xfrm>
          <a:prstGeom prst="rect">
            <a:avLst/>
          </a:prstGeom>
        </p:spPr>
        <p:txBody>
          <a:bodyPr wrap="square">
            <a:spAutoFit/>
          </a:bodyPr>
          <a:lstStyle/>
          <a:p>
            <a:r>
              <a:rPr lang="en-US" sz="2400" dirty="0"/>
              <a:t>        (1)</a:t>
            </a:r>
          </a:p>
          <a:p>
            <a:r>
              <a:rPr lang="en-US" sz="2400" dirty="0"/>
              <a:t>R x,1 &lt; W x,2</a:t>
            </a:r>
            <a:endParaRPr lang="he-IL" sz="2400" dirty="0"/>
          </a:p>
        </p:txBody>
      </p:sp>
      <p:sp>
        <p:nvSpPr>
          <p:cNvPr id="10" name="Rectangle 14">
            <a:extLst>
              <a:ext uri="{FF2B5EF4-FFF2-40B4-BE49-F238E27FC236}">
                <a16:creationId xmlns:a16="http://schemas.microsoft.com/office/drawing/2014/main" id="{378AEA30-EFF3-49A4-96F7-824CE366C1AD}"/>
              </a:ext>
            </a:extLst>
          </p:cNvPr>
          <p:cNvSpPr/>
          <p:nvPr/>
        </p:nvSpPr>
        <p:spPr>
          <a:xfrm>
            <a:off x="3288288" y="3214859"/>
            <a:ext cx="1220529" cy="779316"/>
          </a:xfrm>
          <a:prstGeom prst="rect">
            <a:avLst/>
          </a:prstGeom>
        </p:spPr>
        <p:txBody>
          <a:bodyPr wrap="square">
            <a:spAutoFit/>
          </a:bodyPr>
          <a:lstStyle/>
          <a:p>
            <a:r>
              <a:rPr lang="en-US" sz="2400" dirty="0"/>
              <a:t>(2)</a:t>
            </a:r>
          </a:p>
          <a:p>
            <a:r>
              <a:rPr lang="en-US" sz="2400" dirty="0"/>
              <a:t>&lt; R x,2</a:t>
            </a:r>
            <a:endParaRPr lang="he-IL" sz="2400" dirty="0"/>
          </a:p>
        </p:txBody>
      </p:sp>
      <p:sp>
        <p:nvSpPr>
          <p:cNvPr id="11" name="Rectangle 15">
            <a:extLst>
              <a:ext uri="{FF2B5EF4-FFF2-40B4-BE49-F238E27FC236}">
                <a16:creationId xmlns:a16="http://schemas.microsoft.com/office/drawing/2014/main" id="{1E17744B-DBA6-4134-AAEB-DDCF3E1B85AD}"/>
              </a:ext>
            </a:extLst>
          </p:cNvPr>
          <p:cNvSpPr/>
          <p:nvPr/>
        </p:nvSpPr>
        <p:spPr>
          <a:xfrm>
            <a:off x="4469774" y="3205516"/>
            <a:ext cx="1294071" cy="779316"/>
          </a:xfrm>
          <a:prstGeom prst="rect">
            <a:avLst/>
          </a:prstGeom>
        </p:spPr>
        <p:txBody>
          <a:bodyPr wrap="square">
            <a:spAutoFit/>
          </a:bodyPr>
          <a:lstStyle/>
          <a:p>
            <a:r>
              <a:rPr lang="en-US" sz="2400" dirty="0"/>
              <a:t>(1)</a:t>
            </a:r>
          </a:p>
          <a:p>
            <a:r>
              <a:rPr lang="en-US" sz="2400" dirty="0"/>
              <a:t>&lt; W x,1</a:t>
            </a:r>
            <a:endParaRPr lang="he-IL" sz="2400" dirty="0"/>
          </a:p>
        </p:txBody>
      </p:sp>
      <p:sp>
        <p:nvSpPr>
          <p:cNvPr id="12" name="Rectangle 16">
            <a:extLst>
              <a:ext uri="{FF2B5EF4-FFF2-40B4-BE49-F238E27FC236}">
                <a16:creationId xmlns:a16="http://schemas.microsoft.com/office/drawing/2014/main" id="{3197F006-664F-44CF-8EDA-93745D5F22C2}"/>
              </a:ext>
            </a:extLst>
          </p:cNvPr>
          <p:cNvSpPr/>
          <p:nvPr/>
        </p:nvSpPr>
        <p:spPr>
          <a:xfrm>
            <a:off x="8332419" y="3199999"/>
            <a:ext cx="2063626" cy="779316"/>
          </a:xfrm>
          <a:prstGeom prst="rect">
            <a:avLst/>
          </a:prstGeom>
        </p:spPr>
        <p:txBody>
          <a:bodyPr wrap="square">
            <a:spAutoFit/>
          </a:bodyPr>
          <a:lstStyle/>
          <a:p>
            <a:r>
              <a:rPr lang="en-US" sz="2400" dirty="0"/>
              <a:t>         (2)</a:t>
            </a:r>
          </a:p>
          <a:p>
            <a:r>
              <a:rPr lang="en-US" sz="2400" dirty="0"/>
              <a:t>W x,1 &lt; R x,1</a:t>
            </a:r>
            <a:endParaRPr lang="he-IL" sz="2400" dirty="0"/>
          </a:p>
        </p:txBody>
      </p:sp>
      <p:sp>
        <p:nvSpPr>
          <p:cNvPr id="13" name="Rounded Rectangular Callout 1">
            <a:extLst>
              <a:ext uri="{FF2B5EF4-FFF2-40B4-BE49-F238E27FC236}">
                <a16:creationId xmlns:a16="http://schemas.microsoft.com/office/drawing/2014/main" id="{2105920A-C243-478E-BEE4-90BDBD69C405}"/>
              </a:ext>
            </a:extLst>
          </p:cNvPr>
          <p:cNvSpPr/>
          <p:nvPr/>
        </p:nvSpPr>
        <p:spPr>
          <a:xfrm>
            <a:off x="5914792" y="1128638"/>
            <a:ext cx="4786467" cy="1846092"/>
          </a:xfrm>
          <a:prstGeom prst="wedgeRoundRectCallout">
            <a:avLst>
              <a:gd name="adj1" fmla="val -56470"/>
              <a:gd name="adj2" fmla="val -18465"/>
              <a:gd name="adj3" fmla="val 16667"/>
            </a:avLst>
          </a:prstGeom>
          <a:solidFill>
            <a:schemeClr val="accent2">
              <a:alpha val="34118"/>
            </a:schemeClr>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l" rtl="0" eaLnBrk="1"/>
            <a:r>
              <a:rPr lang="en-US" altLang="he-IL" sz="2400" dirty="0">
                <a:solidFill>
                  <a:schemeClr val="tx1"/>
                </a:solidFill>
              </a:rPr>
              <a:t>The execution is not </a:t>
            </a:r>
            <a:r>
              <a:rPr lang="en-US" altLang="he-IL" sz="2400" b="1" dirty="0">
                <a:solidFill>
                  <a:schemeClr val="tx1"/>
                </a:solidFill>
              </a:rPr>
              <a:t>coherent</a:t>
            </a:r>
            <a:r>
              <a:rPr lang="en-US" altLang="he-IL" sz="2400" dirty="0">
                <a:solidFill>
                  <a:schemeClr val="tx1"/>
                </a:solidFill>
              </a:rPr>
              <a:t>.</a:t>
            </a:r>
          </a:p>
          <a:p>
            <a:pPr algn="l" rtl="0" eaLnBrk="1"/>
            <a:r>
              <a:rPr lang="en-US" altLang="he-IL" sz="2400" dirty="0">
                <a:solidFill>
                  <a:schemeClr val="tx1"/>
                </a:solidFill>
              </a:rPr>
              <a:t>There is no order of </a:t>
            </a:r>
            <a:r>
              <a:rPr lang="en-US" altLang="he-IL" sz="2400" b="1" dirty="0">
                <a:solidFill>
                  <a:schemeClr val="tx1"/>
                </a:solidFill>
              </a:rPr>
              <a:t>read(x)/write(x) </a:t>
            </a:r>
            <a:r>
              <a:rPr lang="en-US" altLang="he-IL" sz="2400" dirty="0">
                <a:solidFill>
                  <a:schemeClr val="tx1"/>
                </a:solidFill>
              </a:rPr>
              <a:t>that is consistent with both process 1 and 2.</a:t>
            </a:r>
          </a:p>
        </p:txBody>
      </p:sp>
      <p:sp>
        <p:nvSpPr>
          <p:cNvPr id="15" name="Text Box 1095">
            <a:extLst>
              <a:ext uri="{FF2B5EF4-FFF2-40B4-BE49-F238E27FC236}">
                <a16:creationId xmlns:a16="http://schemas.microsoft.com/office/drawing/2014/main" id="{BCC2DD76-1460-48A3-80EA-33B208B3E4F6}"/>
              </a:ext>
            </a:extLst>
          </p:cNvPr>
          <p:cNvSpPr txBox="1">
            <a:spLocks noChangeArrowheads="1"/>
          </p:cNvSpPr>
          <p:nvPr/>
        </p:nvSpPr>
        <p:spPr bwMode="auto">
          <a:xfrm>
            <a:off x="1512934" y="4352986"/>
            <a:ext cx="8915400" cy="1034129"/>
          </a:xfrm>
          <a:prstGeom prst="rect">
            <a:avLst/>
          </a:prstGeom>
          <a:noFill/>
          <a:ln w="38100" cmpd="dbl">
            <a:solidFill>
              <a:schemeClr val="tx1"/>
            </a:solidFill>
            <a:miter lim="800000"/>
            <a:headEnd/>
            <a:tailEnd/>
            <a:extLst>
              <a:ext uri="{C807C97D-BFC1-408E-A445-0C87EB9F89A2}">
                <ask:lineSketchStyleProps xmlns:ask="http://schemas.microsoft.com/office/drawing/2018/sketchyshapes" sd="1219033472">
                  <a:custGeom>
                    <a:avLst/>
                    <a:gdLst>
                      <a:gd name="connsiteX0" fmla="*/ 0 w 8915400"/>
                      <a:gd name="connsiteY0" fmla="*/ 0 h 1034129"/>
                      <a:gd name="connsiteX1" fmla="*/ 8915400 w 8915400"/>
                      <a:gd name="connsiteY1" fmla="*/ 0 h 1034129"/>
                      <a:gd name="connsiteX2" fmla="*/ 8915400 w 8915400"/>
                      <a:gd name="connsiteY2" fmla="*/ 1034129 h 1034129"/>
                      <a:gd name="connsiteX3" fmla="*/ 0 w 8915400"/>
                      <a:gd name="connsiteY3" fmla="*/ 1034129 h 1034129"/>
                      <a:gd name="connsiteX4" fmla="*/ 0 w 8915400"/>
                      <a:gd name="connsiteY4" fmla="*/ 0 h 10341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915400" h="1034129" extrusionOk="0">
                        <a:moveTo>
                          <a:pt x="0" y="0"/>
                        </a:moveTo>
                        <a:cubicBezTo>
                          <a:pt x="3870954" y="118645"/>
                          <a:pt x="6936233" y="116012"/>
                          <a:pt x="8915400" y="0"/>
                        </a:cubicBezTo>
                        <a:cubicBezTo>
                          <a:pt x="8924337" y="158608"/>
                          <a:pt x="8825230" y="536789"/>
                          <a:pt x="8915400" y="1034129"/>
                        </a:cubicBezTo>
                        <a:cubicBezTo>
                          <a:pt x="6124584" y="1168729"/>
                          <a:pt x="916390" y="876933"/>
                          <a:pt x="0" y="1034129"/>
                        </a:cubicBezTo>
                        <a:cubicBezTo>
                          <a:pt x="-13422" y="622237"/>
                          <a:pt x="-83400" y="120147"/>
                          <a:pt x="0" y="0"/>
                        </a:cubicBezTo>
                        <a:close/>
                      </a:path>
                    </a:pathLst>
                  </a:custGeom>
                  <ask:type>
                    <ask:lineSketchNone/>
                  </ask:type>
                </ask:lineSketchStyleProps>
              </a:ext>
            </a:extLst>
          </a:ln>
          <a:extLst>
            <a:ext uri="{909E8E84-426E-40DD-AFC4-6F175D3DCCD1}">
              <a14:hiddenFill xmlns:a14="http://schemas.microsoft.com/office/drawing/2010/main">
                <a:solidFill>
                  <a:srgbClr val="FFFFFF"/>
                </a:solidFill>
              </a14:hiddenFill>
            </a:ext>
          </a:extLst>
        </p:spPr>
        <p:txBody>
          <a:bodyPr wrap="square">
            <a:spAutoFit/>
          </a:bodyPr>
          <a:lstStyle/>
          <a:p>
            <a:pPr algn="l" rtl="0">
              <a:spcBef>
                <a:spcPct val="20000"/>
              </a:spcBef>
            </a:pPr>
            <a:r>
              <a:rPr lang="en-US" altLang="he-IL" b="1" dirty="0"/>
              <a:t>(1) Processor Order: </a:t>
            </a:r>
            <a:r>
              <a:rPr lang="en-US" altLang="he-IL" dirty="0"/>
              <a:t>e precedes e’ in the same process</a:t>
            </a:r>
          </a:p>
          <a:p>
            <a:pPr algn="l" rtl="0">
              <a:spcBef>
                <a:spcPct val="20000"/>
              </a:spcBef>
            </a:pPr>
            <a:r>
              <a:rPr lang="en-US" altLang="he-IL" b="1" dirty="0"/>
              <a:t>(2) Write-Read:</a:t>
            </a:r>
            <a:r>
              <a:rPr lang="en-US" altLang="he-IL" dirty="0"/>
              <a:t> e is a write and e’ is the corresponding read (reading the same value)</a:t>
            </a:r>
          </a:p>
          <a:p>
            <a:pPr algn="l" rtl="0">
              <a:spcBef>
                <a:spcPct val="20000"/>
              </a:spcBef>
            </a:pPr>
            <a:r>
              <a:rPr lang="en-US" altLang="he-IL" b="1" dirty="0"/>
              <a:t>(3) Transitivity:</a:t>
            </a:r>
            <a:r>
              <a:rPr lang="en-US" altLang="he-IL" dirty="0"/>
              <a:t> exists e’’ </a:t>
            </a:r>
            <a:r>
              <a:rPr lang="en-US" altLang="he-IL" dirty="0" err="1"/>
              <a:t>s.t.</a:t>
            </a:r>
            <a:r>
              <a:rPr lang="en-US" altLang="he-IL" dirty="0"/>
              <a:t> e &lt; e’’ and e’’&lt; e’</a:t>
            </a:r>
          </a:p>
        </p:txBody>
      </p:sp>
      <p:sp>
        <p:nvSpPr>
          <p:cNvPr id="17" name="תיבת טקסט 16">
            <a:extLst>
              <a:ext uri="{FF2B5EF4-FFF2-40B4-BE49-F238E27FC236}">
                <a16:creationId xmlns:a16="http://schemas.microsoft.com/office/drawing/2014/main" id="{F04C469D-F5C8-4FBB-AD2B-D83D0AEBFFCB}"/>
              </a:ext>
            </a:extLst>
          </p:cNvPr>
          <p:cNvSpPr txBox="1"/>
          <p:nvPr/>
        </p:nvSpPr>
        <p:spPr>
          <a:xfrm>
            <a:off x="1512933" y="5549963"/>
            <a:ext cx="8915400" cy="646331"/>
          </a:xfrm>
          <a:prstGeom prst="rect">
            <a:avLst/>
          </a:prstGeom>
          <a:noFill/>
          <a:ln cap="rnd" cmpd="thickThin">
            <a:solidFill>
              <a:schemeClr val="tx1"/>
            </a:solidFill>
            <a:prstDash val="solid"/>
            <a:round/>
            <a:extLst>
              <a:ext uri="{C807C97D-BFC1-408E-A445-0C87EB9F89A2}">
                <ask:lineSketchStyleProps xmlns:ask="http://schemas.microsoft.com/office/drawing/2018/sketchyshapes" sd="1219033472">
                  <a:custGeom>
                    <a:avLst/>
                    <a:gdLst>
                      <a:gd name="connsiteX0" fmla="*/ 0 w 8915400"/>
                      <a:gd name="connsiteY0" fmla="*/ 0 h 646331"/>
                      <a:gd name="connsiteX1" fmla="*/ 505206 w 8915400"/>
                      <a:gd name="connsiteY1" fmla="*/ 0 h 646331"/>
                      <a:gd name="connsiteX2" fmla="*/ 832104 w 8915400"/>
                      <a:gd name="connsiteY2" fmla="*/ 0 h 646331"/>
                      <a:gd name="connsiteX3" fmla="*/ 1604772 w 8915400"/>
                      <a:gd name="connsiteY3" fmla="*/ 0 h 646331"/>
                      <a:gd name="connsiteX4" fmla="*/ 2109978 w 8915400"/>
                      <a:gd name="connsiteY4" fmla="*/ 0 h 646331"/>
                      <a:gd name="connsiteX5" fmla="*/ 2615184 w 8915400"/>
                      <a:gd name="connsiteY5" fmla="*/ 0 h 646331"/>
                      <a:gd name="connsiteX6" fmla="*/ 3387852 w 8915400"/>
                      <a:gd name="connsiteY6" fmla="*/ 0 h 646331"/>
                      <a:gd name="connsiteX7" fmla="*/ 3803904 w 8915400"/>
                      <a:gd name="connsiteY7" fmla="*/ 0 h 646331"/>
                      <a:gd name="connsiteX8" fmla="*/ 4576572 w 8915400"/>
                      <a:gd name="connsiteY8" fmla="*/ 0 h 646331"/>
                      <a:gd name="connsiteX9" fmla="*/ 5349240 w 8915400"/>
                      <a:gd name="connsiteY9" fmla="*/ 0 h 646331"/>
                      <a:gd name="connsiteX10" fmla="*/ 5943600 w 8915400"/>
                      <a:gd name="connsiteY10" fmla="*/ 0 h 646331"/>
                      <a:gd name="connsiteX11" fmla="*/ 6716268 w 8915400"/>
                      <a:gd name="connsiteY11" fmla="*/ 0 h 646331"/>
                      <a:gd name="connsiteX12" fmla="*/ 7221474 w 8915400"/>
                      <a:gd name="connsiteY12" fmla="*/ 0 h 646331"/>
                      <a:gd name="connsiteX13" fmla="*/ 7726680 w 8915400"/>
                      <a:gd name="connsiteY13" fmla="*/ 0 h 646331"/>
                      <a:gd name="connsiteX14" fmla="*/ 8410194 w 8915400"/>
                      <a:gd name="connsiteY14" fmla="*/ 0 h 646331"/>
                      <a:gd name="connsiteX15" fmla="*/ 8915400 w 8915400"/>
                      <a:gd name="connsiteY15" fmla="*/ 0 h 646331"/>
                      <a:gd name="connsiteX16" fmla="*/ 8915400 w 8915400"/>
                      <a:gd name="connsiteY16" fmla="*/ 336092 h 646331"/>
                      <a:gd name="connsiteX17" fmla="*/ 8915400 w 8915400"/>
                      <a:gd name="connsiteY17" fmla="*/ 646331 h 646331"/>
                      <a:gd name="connsiteX18" fmla="*/ 8231886 w 8915400"/>
                      <a:gd name="connsiteY18" fmla="*/ 646331 h 646331"/>
                      <a:gd name="connsiteX19" fmla="*/ 7904988 w 8915400"/>
                      <a:gd name="connsiteY19" fmla="*/ 646331 h 646331"/>
                      <a:gd name="connsiteX20" fmla="*/ 7488936 w 8915400"/>
                      <a:gd name="connsiteY20" fmla="*/ 646331 h 646331"/>
                      <a:gd name="connsiteX21" fmla="*/ 6716268 w 8915400"/>
                      <a:gd name="connsiteY21" fmla="*/ 646331 h 646331"/>
                      <a:gd name="connsiteX22" fmla="*/ 6121908 w 8915400"/>
                      <a:gd name="connsiteY22" fmla="*/ 646331 h 646331"/>
                      <a:gd name="connsiteX23" fmla="*/ 5705856 w 8915400"/>
                      <a:gd name="connsiteY23" fmla="*/ 646331 h 646331"/>
                      <a:gd name="connsiteX24" fmla="*/ 5111496 w 8915400"/>
                      <a:gd name="connsiteY24" fmla="*/ 646331 h 646331"/>
                      <a:gd name="connsiteX25" fmla="*/ 4784598 w 8915400"/>
                      <a:gd name="connsiteY25" fmla="*/ 646331 h 646331"/>
                      <a:gd name="connsiteX26" fmla="*/ 4457700 w 8915400"/>
                      <a:gd name="connsiteY26" fmla="*/ 646331 h 646331"/>
                      <a:gd name="connsiteX27" fmla="*/ 3863340 w 8915400"/>
                      <a:gd name="connsiteY27" fmla="*/ 646331 h 646331"/>
                      <a:gd name="connsiteX28" fmla="*/ 3447288 w 8915400"/>
                      <a:gd name="connsiteY28" fmla="*/ 646331 h 646331"/>
                      <a:gd name="connsiteX29" fmla="*/ 2763774 w 8915400"/>
                      <a:gd name="connsiteY29" fmla="*/ 646331 h 646331"/>
                      <a:gd name="connsiteX30" fmla="*/ 2347722 w 8915400"/>
                      <a:gd name="connsiteY30" fmla="*/ 646331 h 646331"/>
                      <a:gd name="connsiteX31" fmla="*/ 1664208 w 8915400"/>
                      <a:gd name="connsiteY31" fmla="*/ 646331 h 646331"/>
                      <a:gd name="connsiteX32" fmla="*/ 1337310 w 8915400"/>
                      <a:gd name="connsiteY32" fmla="*/ 646331 h 646331"/>
                      <a:gd name="connsiteX33" fmla="*/ 653796 w 8915400"/>
                      <a:gd name="connsiteY33" fmla="*/ 646331 h 646331"/>
                      <a:gd name="connsiteX34" fmla="*/ 0 w 8915400"/>
                      <a:gd name="connsiteY34" fmla="*/ 646331 h 646331"/>
                      <a:gd name="connsiteX35" fmla="*/ 0 w 8915400"/>
                      <a:gd name="connsiteY35" fmla="*/ 342555 h 646331"/>
                      <a:gd name="connsiteX36" fmla="*/ 0 w 8915400"/>
                      <a:gd name="connsiteY36" fmla="*/ 0 h 646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8915400" h="646331" extrusionOk="0">
                        <a:moveTo>
                          <a:pt x="0" y="0"/>
                        </a:moveTo>
                        <a:cubicBezTo>
                          <a:pt x="184717" y="-10233"/>
                          <a:pt x="362599" y="52699"/>
                          <a:pt x="505206" y="0"/>
                        </a:cubicBezTo>
                        <a:cubicBezTo>
                          <a:pt x="647813" y="-52699"/>
                          <a:pt x="710483" y="33360"/>
                          <a:pt x="832104" y="0"/>
                        </a:cubicBezTo>
                        <a:cubicBezTo>
                          <a:pt x="953725" y="-33360"/>
                          <a:pt x="1349194" y="11763"/>
                          <a:pt x="1604772" y="0"/>
                        </a:cubicBezTo>
                        <a:cubicBezTo>
                          <a:pt x="1860350" y="-11763"/>
                          <a:pt x="1937534" y="19862"/>
                          <a:pt x="2109978" y="0"/>
                        </a:cubicBezTo>
                        <a:cubicBezTo>
                          <a:pt x="2282422" y="-19862"/>
                          <a:pt x="2509955" y="7358"/>
                          <a:pt x="2615184" y="0"/>
                        </a:cubicBezTo>
                        <a:cubicBezTo>
                          <a:pt x="2720413" y="-7358"/>
                          <a:pt x="3022210" y="8859"/>
                          <a:pt x="3387852" y="0"/>
                        </a:cubicBezTo>
                        <a:cubicBezTo>
                          <a:pt x="3753494" y="-8859"/>
                          <a:pt x="3673288" y="30159"/>
                          <a:pt x="3803904" y="0"/>
                        </a:cubicBezTo>
                        <a:cubicBezTo>
                          <a:pt x="3934520" y="-30159"/>
                          <a:pt x="4330089" y="4727"/>
                          <a:pt x="4576572" y="0"/>
                        </a:cubicBezTo>
                        <a:cubicBezTo>
                          <a:pt x="4823055" y="-4727"/>
                          <a:pt x="5035506" y="55912"/>
                          <a:pt x="5349240" y="0"/>
                        </a:cubicBezTo>
                        <a:cubicBezTo>
                          <a:pt x="5662974" y="-55912"/>
                          <a:pt x="5646798" y="44466"/>
                          <a:pt x="5943600" y="0"/>
                        </a:cubicBezTo>
                        <a:cubicBezTo>
                          <a:pt x="6240402" y="-44466"/>
                          <a:pt x="6338225" y="85596"/>
                          <a:pt x="6716268" y="0"/>
                        </a:cubicBezTo>
                        <a:cubicBezTo>
                          <a:pt x="7094311" y="-85596"/>
                          <a:pt x="7082638" y="52932"/>
                          <a:pt x="7221474" y="0"/>
                        </a:cubicBezTo>
                        <a:cubicBezTo>
                          <a:pt x="7360310" y="-52932"/>
                          <a:pt x="7552226" y="9628"/>
                          <a:pt x="7726680" y="0"/>
                        </a:cubicBezTo>
                        <a:cubicBezTo>
                          <a:pt x="7901134" y="-9628"/>
                          <a:pt x="8191888" y="80839"/>
                          <a:pt x="8410194" y="0"/>
                        </a:cubicBezTo>
                        <a:cubicBezTo>
                          <a:pt x="8628500" y="-80839"/>
                          <a:pt x="8724572" y="23245"/>
                          <a:pt x="8915400" y="0"/>
                        </a:cubicBezTo>
                        <a:cubicBezTo>
                          <a:pt x="8932375" y="160578"/>
                          <a:pt x="8905799" y="206218"/>
                          <a:pt x="8915400" y="336092"/>
                        </a:cubicBezTo>
                        <a:cubicBezTo>
                          <a:pt x="8925001" y="465966"/>
                          <a:pt x="8909004" y="546592"/>
                          <a:pt x="8915400" y="646331"/>
                        </a:cubicBezTo>
                        <a:cubicBezTo>
                          <a:pt x="8712912" y="689335"/>
                          <a:pt x="8494069" y="639322"/>
                          <a:pt x="8231886" y="646331"/>
                        </a:cubicBezTo>
                        <a:cubicBezTo>
                          <a:pt x="7969703" y="653340"/>
                          <a:pt x="8006223" y="633093"/>
                          <a:pt x="7904988" y="646331"/>
                        </a:cubicBezTo>
                        <a:cubicBezTo>
                          <a:pt x="7803753" y="659569"/>
                          <a:pt x="7589284" y="636774"/>
                          <a:pt x="7488936" y="646331"/>
                        </a:cubicBezTo>
                        <a:cubicBezTo>
                          <a:pt x="7388588" y="655888"/>
                          <a:pt x="6900373" y="645582"/>
                          <a:pt x="6716268" y="646331"/>
                        </a:cubicBezTo>
                        <a:cubicBezTo>
                          <a:pt x="6532163" y="647080"/>
                          <a:pt x="6386405" y="598502"/>
                          <a:pt x="6121908" y="646331"/>
                        </a:cubicBezTo>
                        <a:cubicBezTo>
                          <a:pt x="5857411" y="694160"/>
                          <a:pt x="5807578" y="608401"/>
                          <a:pt x="5705856" y="646331"/>
                        </a:cubicBezTo>
                        <a:cubicBezTo>
                          <a:pt x="5604134" y="684261"/>
                          <a:pt x="5355375" y="626011"/>
                          <a:pt x="5111496" y="646331"/>
                        </a:cubicBezTo>
                        <a:cubicBezTo>
                          <a:pt x="4867617" y="666651"/>
                          <a:pt x="4895638" y="621202"/>
                          <a:pt x="4784598" y="646331"/>
                        </a:cubicBezTo>
                        <a:cubicBezTo>
                          <a:pt x="4673558" y="671460"/>
                          <a:pt x="4543706" y="618970"/>
                          <a:pt x="4457700" y="646331"/>
                        </a:cubicBezTo>
                        <a:cubicBezTo>
                          <a:pt x="4371694" y="673692"/>
                          <a:pt x="4136244" y="610963"/>
                          <a:pt x="3863340" y="646331"/>
                        </a:cubicBezTo>
                        <a:cubicBezTo>
                          <a:pt x="3590436" y="681699"/>
                          <a:pt x="3531118" y="607400"/>
                          <a:pt x="3447288" y="646331"/>
                        </a:cubicBezTo>
                        <a:cubicBezTo>
                          <a:pt x="3363458" y="685262"/>
                          <a:pt x="3005582" y="578577"/>
                          <a:pt x="2763774" y="646331"/>
                        </a:cubicBezTo>
                        <a:cubicBezTo>
                          <a:pt x="2521966" y="714085"/>
                          <a:pt x="2537298" y="600790"/>
                          <a:pt x="2347722" y="646331"/>
                        </a:cubicBezTo>
                        <a:cubicBezTo>
                          <a:pt x="2158146" y="691872"/>
                          <a:pt x="1964848" y="608851"/>
                          <a:pt x="1664208" y="646331"/>
                        </a:cubicBezTo>
                        <a:cubicBezTo>
                          <a:pt x="1363568" y="683811"/>
                          <a:pt x="1448565" y="623667"/>
                          <a:pt x="1337310" y="646331"/>
                        </a:cubicBezTo>
                        <a:cubicBezTo>
                          <a:pt x="1226055" y="668995"/>
                          <a:pt x="889034" y="629861"/>
                          <a:pt x="653796" y="646331"/>
                        </a:cubicBezTo>
                        <a:cubicBezTo>
                          <a:pt x="418558" y="662801"/>
                          <a:pt x="140597" y="596360"/>
                          <a:pt x="0" y="646331"/>
                        </a:cubicBezTo>
                        <a:cubicBezTo>
                          <a:pt x="-24618" y="582230"/>
                          <a:pt x="36117" y="487198"/>
                          <a:pt x="0" y="342555"/>
                        </a:cubicBezTo>
                        <a:cubicBezTo>
                          <a:pt x="-36117" y="197912"/>
                          <a:pt x="37931" y="129936"/>
                          <a:pt x="0" y="0"/>
                        </a:cubicBezTo>
                        <a:close/>
                      </a:path>
                    </a:pathLst>
                  </a:custGeom>
                  <ask:type>
                    <ask:lineSketchNone/>
                  </ask:type>
                </ask:lineSketchStyleProps>
              </a:ext>
            </a:extLst>
          </a:ln>
        </p:spPr>
        <p:txBody>
          <a:bodyPr wrap="square">
            <a:spAutoFit/>
          </a:bodyPr>
          <a:lstStyle/>
          <a:p>
            <a:pPr algn="l" rtl="0"/>
            <a:r>
              <a:rPr lang="en-US" altLang="he-IL" dirty="0"/>
              <a:t>A program P is </a:t>
            </a:r>
            <a:r>
              <a:rPr lang="en-US" altLang="he-IL" b="1" dirty="0"/>
              <a:t>coherent</a:t>
            </a:r>
            <a:r>
              <a:rPr lang="en-US" altLang="he-IL" dirty="0"/>
              <a:t> if for </a:t>
            </a:r>
            <a:r>
              <a:rPr lang="en-US" altLang="he-IL" b="1" dirty="0"/>
              <a:t>every variable x</a:t>
            </a:r>
            <a:r>
              <a:rPr lang="en-US" altLang="he-IL" dirty="0"/>
              <a:t>, there </a:t>
            </a:r>
            <a:r>
              <a:rPr lang="en-US" altLang="he-IL" b="1" dirty="0"/>
              <a:t>exists</a:t>
            </a:r>
            <a:r>
              <a:rPr lang="en-US" altLang="he-IL" dirty="0"/>
              <a:t> an order of </a:t>
            </a:r>
            <a:r>
              <a:rPr lang="en-US" altLang="he-IL" b="1" dirty="0"/>
              <a:t>read(x)/write(x) </a:t>
            </a:r>
            <a:r>
              <a:rPr lang="en-US" altLang="he-IL" dirty="0"/>
              <a:t>which is consistent with program order in all the processes.</a:t>
            </a:r>
          </a:p>
        </p:txBody>
      </p:sp>
    </p:spTree>
    <p:extLst>
      <p:ext uri="{BB962C8B-B14F-4D97-AF65-F5344CB8AC3E}">
        <p14:creationId xmlns:p14="http://schemas.microsoft.com/office/powerpoint/2010/main" val="1038184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grpId="0" nodeType="clickEffect">
                                  <p:stCondLst>
                                    <p:cond delay="0"/>
                                  </p:stCondLst>
                                  <p:childTnLst>
                                    <p:anim calcmode="lin" valueType="num">
                                      <p:cBhvr additive="base">
                                        <p:cTn id="6" dur="500"/>
                                        <p:tgtEl>
                                          <p:spTgt spid="5"/>
                                        </p:tgtEl>
                                        <p:attrNameLst>
                                          <p:attrName>ppt_x</p:attrName>
                                        </p:attrNameLst>
                                      </p:cBhvr>
                                      <p:tavLst>
                                        <p:tav tm="0">
                                          <p:val>
                                            <p:strVal val="ppt_x"/>
                                          </p:val>
                                        </p:tav>
                                        <p:tav tm="100000">
                                          <p:val>
                                            <p:strVal val="ppt_x"/>
                                          </p:val>
                                        </p:tav>
                                      </p:tavLst>
                                    </p:anim>
                                    <p:anim calcmode="lin" valueType="num">
                                      <p:cBhvr additive="base">
                                        <p:cTn id="7" dur="500"/>
                                        <p:tgtEl>
                                          <p:spTgt spid="5"/>
                                        </p:tgtEl>
                                        <p:attrNameLst>
                                          <p:attrName>ppt_y</p:attrName>
                                        </p:attrNameLst>
                                      </p:cBhvr>
                                      <p:tavLst>
                                        <p:tav tm="0">
                                          <p:val>
                                            <p:strVal val="ppt_y"/>
                                          </p:val>
                                        </p:tav>
                                        <p:tav tm="100000">
                                          <p:val>
                                            <p:strVal val="1+ppt_h/2"/>
                                          </p:val>
                                        </p:tav>
                                      </p:tavLst>
                                    </p:anim>
                                    <p:set>
                                      <p:cBhvr>
                                        <p:cTn id="8" dur="1" fill="hold">
                                          <p:stCondLst>
                                            <p:cond delay="499"/>
                                          </p:stCondLst>
                                        </p:cTn>
                                        <p:tgtEl>
                                          <p:spTgt spid="5"/>
                                        </p:tgtEl>
                                        <p:attrNameLst>
                                          <p:attrName>style.visibility</p:attrName>
                                        </p:attrNameLst>
                                      </p:cBhvr>
                                      <p:to>
                                        <p:strVal val="hidden"/>
                                      </p:to>
                                    </p:set>
                                  </p:childTnLst>
                                </p:cTn>
                              </p:par>
                              <p:par>
                                <p:cTn id="9" presetID="2" presetClass="exit" presetSubtype="4" fill="hold" grpId="0" nodeType="withEffect">
                                  <p:stCondLst>
                                    <p:cond delay="0"/>
                                  </p:stCondLst>
                                  <p:childTnLst>
                                    <p:anim calcmode="lin" valueType="num">
                                      <p:cBhvr additive="base">
                                        <p:cTn id="10" dur="500"/>
                                        <p:tgtEl>
                                          <p:spTgt spid="6"/>
                                        </p:tgtEl>
                                        <p:attrNameLst>
                                          <p:attrName>ppt_x</p:attrName>
                                        </p:attrNameLst>
                                      </p:cBhvr>
                                      <p:tavLst>
                                        <p:tav tm="0">
                                          <p:val>
                                            <p:strVal val="ppt_x"/>
                                          </p:val>
                                        </p:tav>
                                        <p:tav tm="100000">
                                          <p:val>
                                            <p:strVal val="ppt_x"/>
                                          </p:val>
                                        </p:tav>
                                      </p:tavLst>
                                    </p:anim>
                                    <p:anim calcmode="lin" valueType="num">
                                      <p:cBhvr additive="base">
                                        <p:cTn id="11" dur="500"/>
                                        <p:tgtEl>
                                          <p:spTgt spid="6"/>
                                        </p:tgtEl>
                                        <p:attrNameLst>
                                          <p:attrName>ppt_y</p:attrName>
                                        </p:attrNameLst>
                                      </p:cBhvr>
                                      <p:tavLst>
                                        <p:tav tm="0">
                                          <p:val>
                                            <p:strVal val="ppt_y"/>
                                          </p:val>
                                        </p:tav>
                                        <p:tav tm="100000">
                                          <p:val>
                                            <p:strVal val="1+ppt_h/2"/>
                                          </p:val>
                                        </p:tav>
                                      </p:tavLst>
                                    </p:anim>
                                    <p:set>
                                      <p:cBhvr>
                                        <p:cTn id="12" dur="1" fill="hold">
                                          <p:stCondLst>
                                            <p:cond delay="499"/>
                                          </p:stCondLst>
                                        </p:cTn>
                                        <p:tgtEl>
                                          <p:spTgt spid="6"/>
                                        </p:tgtEl>
                                        <p:attrNameLst>
                                          <p:attrName>style.visibility</p:attrName>
                                        </p:attrNameLst>
                                      </p:cBhvr>
                                      <p:to>
                                        <p:strVal val="hidden"/>
                                      </p:to>
                                    </p:set>
                                  </p:childTnLst>
                                </p:cTn>
                              </p:par>
                              <p:par>
                                <p:cTn id="13" presetID="2" presetClass="exit" presetSubtype="4" fill="hold" grpId="0" nodeType="withEffect">
                                  <p:stCondLst>
                                    <p:cond delay="0"/>
                                  </p:stCondLst>
                                  <p:childTnLst>
                                    <p:anim calcmode="lin" valueType="num">
                                      <p:cBhvr additive="base">
                                        <p:cTn id="14" dur="500"/>
                                        <p:tgtEl>
                                          <p:spTgt spid="7"/>
                                        </p:tgtEl>
                                        <p:attrNameLst>
                                          <p:attrName>ppt_x</p:attrName>
                                        </p:attrNameLst>
                                      </p:cBhvr>
                                      <p:tavLst>
                                        <p:tav tm="0">
                                          <p:val>
                                            <p:strVal val="ppt_x"/>
                                          </p:val>
                                        </p:tav>
                                        <p:tav tm="100000">
                                          <p:val>
                                            <p:strVal val="ppt_x"/>
                                          </p:val>
                                        </p:tav>
                                      </p:tavLst>
                                    </p:anim>
                                    <p:anim calcmode="lin" valueType="num">
                                      <p:cBhvr additive="base">
                                        <p:cTn id="15" dur="500"/>
                                        <p:tgtEl>
                                          <p:spTgt spid="7"/>
                                        </p:tgtEl>
                                        <p:attrNameLst>
                                          <p:attrName>ppt_y</p:attrName>
                                        </p:attrNameLst>
                                      </p:cBhvr>
                                      <p:tavLst>
                                        <p:tav tm="0">
                                          <p:val>
                                            <p:strVal val="ppt_y"/>
                                          </p:val>
                                        </p:tav>
                                        <p:tav tm="100000">
                                          <p:val>
                                            <p:strVal val="1+ppt_h/2"/>
                                          </p:val>
                                        </p:tav>
                                      </p:tavLst>
                                    </p:anim>
                                    <p:set>
                                      <p:cBhvr>
                                        <p:cTn id="16" dur="1" fill="hold">
                                          <p:stCondLst>
                                            <p:cond delay="499"/>
                                          </p:stCondLst>
                                        </p:cTn>
                                        <p:tgtEl>
                                          <p:spTgt spid="7"/>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p:bldP spid="9" grpId="0"/>
      <p:bldP spid="10" grpId="0"/>
      <p:bldP spid="11" grpId="0"/>
      <p:bldP spid="12" grpId="0"/>
      <p:bldP spid="1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3" descr="file:///C:/Users/IBM/Desktop/tutorial7/tutrial%20drawings/coherence%201.png">
            <a:extLst>
              <a:ext uri="{FF2B5EF4-FFF2-40B4-BE49-F238E27FC236}">
                <a16:creationId xmlns:a16="http://schemas.microsoft.com/office/drawing/2014/main" id="{59237556-F710-4784-9FE3-6A7741ACD8A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4402" b="16333"/>
          <a:stretch/>
        </p:blipFill>
        <p:spPr bwMode="auto">
          <a:xfrm>
            <a:off x="1262117" y="1332048"/>
            <a:ext cx="3465513"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2" name="כותרת 1">
            <a:extLst>
              <a:ext uri="{FF2B5EF4-FFF2-40B4-BE49-F238E27FC236}">
                <a16:creationId xmlns:a16="http://schemas.microsoft.com/office/drawing/2014/main" id="{1FB1C9A7-257B-42BF-B6A3-48472481A998}"/>
              </a:ext>
            </a:extLst>
          </p:cNvPr>
          <p:cNvSpPr>
            <a:spLocks noGrp="1"/>
          </p:cNvSpPr>
          <p:nvPr>
            <p:ph type="title"/>
          </p:nvPr>
        </p:nvSpPr>
        <p:spPr>
          <a:xfrm>
            <a:off x="838200" y="365126"/>
            <a:ext cx="10515600" cy="708996"/>
          </a:xfrm>
        </p:spPr>
        <p:txBody>
          <a:bodyPr/>
          <a:lstStyle/>
          <a:p>
            <a:pPr algn="l" rtl="0"/>
            <a:r>
              <a:rPr lang="en-US" dirty="0"/>
              <a:t>Coherence – Example 2	</a:t>
            </a:r>
            <a:endParaRPr lang="he-IL" dirty="0"/>
          </a:p>
        </p:txBody>
      </p:sp>
      <p:sp>
        <p:nvSpPr>
          <p:cNvPr id="5" name="מלבן 4">
            <a:extLst>
              <a:ext uri="{FF2B5EF4-FFF2-40B4-BE49-F238E27FC236}">
                <a16:creationId xmlns:a16="http://schemas.microsoft.com/office/drawing/2014/main" id="{4E01A528-CE43-489A-889B-704ADFD22C35}"/>
              </a:ext>
            </a:extLst>
          </p:cNvPr>
          <p:cNvSpPr/>
          <p:nvPr/>
        </p:nvSpPr>
        <p:spPr>
          <a:xfrm>
            <a:off x="2415925" y="1883351"/>
            <a:ext cx="899652" cy="78304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3" name="Rounded Rectangular Callout 1">
            <a:extLst>
              <a:ext uri="{FF2B5EF4-FFF2-40B4-BE49-F238E27FC236}">
                <a16:creationId xmlns:a16="http://schemas.microsoft.com/office/drawing/2014/main" id="{2105920A-C243-478E-BEE4-90BDBD69C405}"/>
              </a:ext>
            </a:extLst>
          </p:cNvPr>
          <p:cNvSpPr/>
          <p:nvPr/>
        </p:nvSpPr>
        <p:spPr>
          <a:xfrm>
            <a:off x="5914792" y="1128638"/>
            <a:ext cx="4786467" cy="1846092"/>
          </a:xfrm>
          <a:prstGeom prst="wedgeRoundRectCallout">
            <a:avLst>
              <a:gd name="adj1" fmla="val -56470"/>
              <a:gd name="adj2" fmla="val -18465"/>
              <a:gd name="adj3" fmla="val 16667"/>
            </a:avLst>
          </a:prstGeom>
          <a:solidFill>
            <a:srgbClr val="00B050">
              <a:alpha val="34118"/>
            </a:srgbClr>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l" rtl="0"/>
            <a:r>
              <a:rPr lang="en-US" altLang="he-IL" sz="2400" dirty="0">
                <a:solidFill>
                  <a:srgbClr val="000000"/>
                </a:solidFill>
              </a:rPr>
              <a:t>This execution is </a:t>
            </a:r>
            <a:r>
              <a:rPr lang="en-US" altLang="he-IL" sz="2400" b="1" dirty="0">
                <a:solidFill>
                  <a:srgbClr val="000000"/>
                </a:solidFill>
              </a:rPr>
              <a:t>coherent</a:t>
            </a:r>
            <a:r>
              <a:rPr lang="en-US" altLang="he-IL" sz="2400" dirty="0">
                <a:solidFill>
                  <a:srgbClr val="000000"/>
                </a:solidFill>
              </a:rPr>
              <a:t>.</a:t>
            </a:r>
          </a:p>
          <a:p>
            <a:pPr algn="l" rtl="0"/>
            <a:r>
              <a:rPr lang="en-US" altLang="he-IL" sz="2400" dirty="0">
                <a:solidFill>
                  <a:srgbClr val="000000"/>
                </a:solidFill>
              </a:rPr>
              <a:t>We found an order of </a:t>
            </a:r>
            <a:r>
              <a:rPr lang="en-US" altLang="he-IL" sz="2400" b="1" dirty="0">
                <a:solidFill>
                  <a:srgbClr val="000000"/>
                </a:solidFill>
              </a:rPr>
              <a:t>read(x)/write(x) </a:t>
            </a:r>
            <a:r>
              <a:rPr lang="en-US" altLang="he-IL" sz="2400" dirty="0">
                <a:solidFill>
                  <a:srgbClr val="000000"/>
                </a:solidFill>
              </a:rPr>
              <a:t>and</a:t>
            </a:r>
            <a:r>
              <a:rPr lang="en-US" altLang="he-IL" sz="2400" b="1" dirty="0">
                <a:solidFill>
                  <a:srgbClr val="000000"/>
                </a:solidFill>
              </a:rPr>
              <a:t> read(y)/write(y) </a:t>
            </a:r>
            <a:r>
              <a:rPr lang="en-US" altLang="he-IL" sz="2400" dirty="0">
                <a:solidFill>
                  <a:srgbClr val="000000"/>
                </a:solidFill>
              </a:rPr>
              <a:t>that is consistent with both process 1 and 2.</a:t>
            </a:r>
          </a:p>
        </p:txBody>
      </p:sp>
      <p:sp>
        <p:nvSpPr>
          <p:cNvPr id="15" name="Text Box 1095">
            <a:extLst>
              <a:ext uri="{FF2B5EF4-FFF2-40B4-BE49-F238E27FC236}">
                <a16:creationId xmlns:a16="http://schemas.microsoft.com/office/drawing/2014/main" id="{BCC2DD76-1460-48A3-80EA-33B208B3E4F6}"/>
              </a:ext>
            </a:extLst>
          </p:cNvPr>
          <p:cNvSpPr txBox="1">
            <a:spLocks noChangeArrowheads="1"/>
          </p:cNvSpPr>
          <p:nvPr/>
        </p:nvSpPr>
        <p:spPr bwMode="auto">
          <a:xfrm>
            <a:off x="1512934" y="4352986"/>
            <a:ext cx="8915400" cy="1034129"/>
          </a:xfrm>
          <a:prstGeom prst="rect">
            <a:avLst/>
          </a:prstGeom>
          <a:noFill/>
          <a:ln w="38100" cmpd="dbl">
            <a:solidFill>
              <a:schemeClr val="tx1"/>
            </a:solidFill>
            <a:miter lim="800000"/>
            <a:headEnd/>
            <a:tailEnd/>
            <a:extLst>
              <a:ext uri="{C807C97D-BFC1-408E-A445-0C87EB9F89A2}">
                <ask:lineSketchStyleProps xmlns:ask="http://schemas.microsoft.com/office/drawing/2018/sketchyshapes" sd="1219033472">
                  <a:custGeom>
                    <a:avLst/>
                    <a:gdLst>
                      <a:gd name="connsiteX0" fmla="*/ 0 w 8915400"/>
                      <a:gd name="connsiteY0" fmla="*/ 0 h 1034129"/>
                      <a:gd name="connsiteX1" fmla="*/ 8915400 w 8915400"/>
                      <a:gd name="connsiteY1" fmla="*/ 0 h 1034129"/>
                      <a:gd name="connsiteX2" fmla="*/ 8915400 w 8915400"/>
                      <a:gd name="connsiteY2" fmla="*/ 1034129 h 1034129"/>
                      <a:gd name="connsiteX3" fmla="*/ 0 w 8915400"/>
                      <a:gd name="connsiteY3" fmla="*/ 1034129 h 1034129"/>
                      <a:gd name="connsiteX4" fmla="*/ 0 w 8915400"/>
                      <a:gd name="connsiteY4" fmla="*/ 0 h 10341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915400" h="1034129" extrusionOk="0">
                        <a:moveTo>
                          <a:pt x="0" y="0"/>
                        </a:moveTo>
                        <a:cubicBezTo>
                          <a:pt x="3870954" y="118645"/>
                          <a:pt x="6936233" y="116012"/>
                          <a:pt x="8915400" y="0"/>
                        </a:cubicBezTo>
                        <a:cubicBezTo>
                          <a:pt x="8924337" y="158608"/>
                          <a:pt x="8825230" y="536789"/>
                          <a:pt x="8915400" y="1034129"/>
                        </a:cubicBezTo>
                        <a:cubicBezTo>
                          <a:pt x="6124584" y="1168729"/>
                          <a:pt x="916390" y="876933"/>
                          <a:pt x="0" y="1034129"/>
                        </a:cubicBezTo>
                        <a:cubicBezTo>
                          <a:pt x="-13422" y="622237"/>
                          <a:pt x="-83400" y="120147"/>
                          <a:pt x="0" y="0"/>
                        </a:cubicBezTo>
                        <a:close/>
                      </a:path>
                    </a:pathLst>
                  </a:custGeom>
                  <ask:type>
                    <ask:lineSketchNone/>
                  </ask:type>
                </ask:lineSketchStyleProps>
              </a:ext>
            </a:extLst>
          </a:ln>
          <a:extLst>
            <a:ext uri="{909E8E84-426E-40DD-AFC4-6F175D3DCCD1}">
              <a14:hiddenFill xmlns:a14="http://schemas.microsoft.com/office/drawing/2010/main">
                <a:solidFill>
                  <a:srgbClr val="FFFFFF"/>
                </a:solidFill>
              </a14:hiddenFill>
            </a:ext>
          </a:extLst>
        </p:spPr>
        <p:txBody>
          <a:bodyPr wrap="square">
            <a:spAutoFit/>
          </a:bodyPr>
          <a:lstStyle/>
          <a:p>
            <a:pPr algn="l" rtl="0">
              <a:spcBef>
                <a:spcPct val="20000"/>
              </a:spcBef>
            </a:pPr>
            <a:r>
              <a:rPr lang="en-US" altLang="he-IL" b="1" dirty="0"/>
              <a:t>(1) Processor Order: </a:t>
            </a:r>
            <a:r>
              <a:rPr lang="en-US" altLang="he-IL" dirty="0"/>
              <a:t>e precedes e’ in the same process</a:t>
            </a:r>
          </a:p>
          <a:p>
            <a:pPr algn="l" rtl="0">
              <a:spcBef>
                <a:spcPct val="20000"/>
              </a:spcBef>
            </a:pPr>
            <a:r>
              <a:rPr lang="en-US" altLang="he-IL" b="1" dirty="0"/>
              <a:t>(2) Write-Read:</a:t>
            </a:r>
            <a:r>
              <a:rPr lang="en-US" altLang="he-IL" dirty="0"/>
              <a:t> e is a write and e’ is the corresponding read (reading the same value)</a:t>
            </a:r>
          </a:p>
          <a:p>
            <a:pPr algn="l" rtl="0">
              <a:spcBef>
                <a:spcPct val="20000"/>
              </a:spcBef>
            </a:pPr>
            <a:r>
              <a:rPr lang="en-US" altLang="he-IL" b="1" dirty="0"/>
              <a:t>(3) Transitivity:</a:t>
            </a:r>
            <a:r>
              <a:rPr lang="en-US" altLang="he-IL" dirty="0"/>
              <a:t> exists e’’ </a:t>
            </a:r>
            <a:r>
              <a:rPr lang="en-US" altLang="he-IL" dirty="0" err="1"/>
              <a:t>s.t.</a:t>
            </a:r>
            <a:r>
              <a:rPr lang="en-US" altLang="he-IL" dirty="0"/>
              <a:t> e &lt; e’’ and e’’&lt; e’</a:t>
            </a:r>
          </a:p>
        </p:txBody>
      </p:sp>
      <p:sp>
        <p:nvSpPr>
          <p:cNvPr id="17" name="תיבת טקסט 16">
            <a:extLst>
              <a:ext uri="{FF2B5EF4-FFF2-40B4-BE49-F238E27FC236}">
                <a16:creationId xmlns:a16="http://schemas.microsoft.com/office/drawing/2014/main" id="{F04C469D-F5C8-4FBB-AD2B-D83D0AEBFFCB}"/>
              </a:ext>
            </a:extLst>
          </p:cNvPr>
          <p:cNvSpPr txBox="1"/>
          <p:nvPr/>
        </p:nvSpPr>
        <p:spPr>
          <a:xfrm>
            <a:off x="1512933" y="5549963"/>
            <a:ext cx="8915400" cy="646331"/>
          </a:xfrm>
          <a:prstGeom prst="rect">
            <a:avLst/>
          </a:prstGeom>
          <a:noFill/>
          <a:ln cap="rnd" cmpd="thickThin">
            <a:solidFill>
              <a:schemeClr val="tx1"/>
            </a:solidFill>
            <a:prstDash val="solid"/>
            <a:round/>
            <a:extLst>
              <a:ext uri="{C807C97D-BFC1-408E-A445-0C87EB9F89A2}">
                <ask:lineSketchStyleProps xmlns:ask="http://schemas.microsoft.com/office/drawing/2018/sketchyshapes" sd="1219033472">
                  <a:custGeom>
                    <a:avLst/>
                    <a:gdLst>
                      <a:gd name="connsiteX0" fmla="*/ 0 w 8915400"/>
                      <a:gd name="connsiteY0" fmla="*/ 0 h 646331"/>
                      <a:gd name="connsiteX1" fmla="*/ 505206 w 8915400"/>
                      <a:gd name="connsiteY1" fmla="*/ 0 h 646331"/>
                      <a:gd name="connsiteX2" fmla="*/ 832104 w 8915400"/>
                      <a:gd name="connsiteY2" fmla="*/ 0 h 646331"/>
                      <a:gd name="connsiteX3" fmla="*/ 1604772 w 8915400"/>
                      <a:gd name="connsiteY3" fmla="*/ 0 h 646331"/>
                      <a:gd name="connsiteX4" fmla="*/ 2109978 w 8915400"/>
                      <a:gd name="connsiteY4" fmla="*/ 0 h 646331"/>
                      <a:gd name="connsiteX5" fmla="*/ 2615184 w 8915400"/>
                      <a:gd name="connsiteY5" fmla="*/ 0 h 646331"/>
                      <a:gd name="connsiteX6" fmla="*/ 3387852 w 8915400"/>
                      <a:gd name="connsiteY6" fmla="*/ 0 h 646331"/>
                      <a:gd name="connsiteX7" fmla="*/ 3803904 w 8915400"/>
                      <a:gd name="connsiteY7" fmla="*/ 0 h 646331"/>
                      <a:gd name="connsiteX8" fmla="*/ 4576572 w 8915400"/>
                      <a:gd name="connsiteY8" fmla="*/ 0 h 646331"/>
                      <a:gd name="connsiteX9" fmla="*/ 5349240 w 8915400"/>
                      <a:gd name="connsiteY9" fmla="*/ 0 h 646331"/>
                      <a:gd name="connsiteX10" fmla="*/ 5943600 w 8915400"/>
                      <a:gd name="connsiteY10" fmla="*/ 0 h 646331"/>
                      <a:gd name="connsiteX11" fmla="*/ 6716268 w 8915400"/>
                      <a:gd name="connsiteY11" fmla="*/ 0 h 646331"/>
                      <a:gd name="connsiteX12" fmla="*/ 7221474 w 8915400"/>
                      <a:gd name="connsiteY12" fmla="*/ 0 h 646331"/>
                      <a:gd name="connsiteX13" fmla="*/ 7726680 w 8915400"/>
                      <a:gd name="connsiteY13" fmla="*/ 0 h 646331"/>
                      <a:gd name="connsiteX14" fmla="*/ 8410194 w 8915400"/>
                      <a:gd name="connsiteY14" fmla="*/ 0 h 646331"/>
                      <a:gd name="connsiteX15" fmla="*/ 8915400 w 8915400"/>
                      <a:gd name="connsiteY15" fmla="*/ 0 h 646331"/>
                      <a:gd name="connsiteX16" fmla="*/ 8915400 w 8915400"/>
                      <a:gd name="connsiteY16" fmla="*/ 336092 h 646331"/>
                      <a:gd name="connsiteX17" fmla="*/ 8915400 w 8915400"/>
                      <a:gd name="connsiteY17" fmla="*/ 646331 h 646331"/>
                      <a:gd name="connsiteX18" fmla="*/ 8231886 w 8915400"/>
                      <a:gd name="connsiteY18" fmla="*/ 646331 h 646331"/>
                      <a:gd name="connsiteX19" fmla="*/ 7904988 w 8915400"/>
                      <a:gd name="connsiteY19" fmla="*/ 646331 h 646331"/>
                      <a:gd name="connsiteX20" fmla="*/ 7488936 w 8915400"/>
                      <a:gd name="connsiteY20" fmla="*/ 646331 h 646331"/>
                      <a:gd name="connsiteX21" fmla="*/ 6716268 w 8915400"/>
                      <a:gd name="connsiteY21" fmla="*/ 646331 h 646331"/>
                      <a:gd name="connsiteX22" fmla="*/ 6121908 w 8915400"/>
                      <a:gd name="connsiteY22" fmla="*/ 646331 h 646331"/>
                      <a:gd name="connsiteX23" fmla="*/ 5705856 w 8915400"/>
                      <a:gd name="connsiteY23" fmla="*/ 646331 h 646331"/>
                      <a:gd name="connsiteX24" fmla="*/ 5111496 w 8915400"/>
                      <a:gd name="connsiteY24" fmla="*/ 646331 h 646331"/>
                      <a:gd name="connsiteX25" fmla="*/ 4784598 w 8915400"/>
                      <a:gd name="connsiteY25" fmla="*/ 646331 h 646331"/>
                      <a:gd name="connsiteX26" fmla="*/ 4457700 w 8915400"/>
                      <a:gd name="connsiteY26" fmla="*/ 646331 h 646331"/>
                      <a:gd name="connsiteX27" fmla="*/ 3863340 w 8915400"/>
                      <a:gd name="connsiteY27" fmla="*/ 646331 h 646331"/>
                      <a:gd name="connsiteX28" fmla="*/ 3447288 w 8915400"/>
                      <a:gd name="connsiteY28" fmla="*/ 646331 h 646331"/>
                      <a:gd name="connsiteX29" fmla="*/ 2763774 w 8915400"/>
                      <a:gd name="connsiteY29" fmla="*/ 646331 h 646331"/>
                      <a:gd name="connsiteX30" fmla="*/ 2347722 w 8915400"/>
                      <a:gd name="connsiteY30" fmla="*/ 646331 h 646331"/>
                      <a:gd name="connsiteX31" fmla="*/ 1664208 w 8915400"/>
                      <a:gd name="connsiteY31" fmla="*/ 646331 h 646331"/>
                      <a:gd name="connsiteX32" fmla="*/ 1337310 w 8915400"/>
                      <a:gd name="connsiteY32" fmla="*/ 646331 h 646331"/>
                      <a:gd name="connsiteX33" fmla="*/ 653796 w 8915400"/>
                      <a:gd name="connsiteY33" fmla="*/ 646331 h 646331"/>
                      <a:gd name="connsiteX34" fmla="*/ 0 w 8915400"/>
                      <a:gd name="connsiteY34" fmla="*/ 646331 h 646331"/>
                      <a:gd name="connsiteX35" fmla="*/ 0 w 8915400"/>
                      <a:gd name="connsiteY35" fmla="*/ 342555 h 646331"/>
                      <a:gd name="connsiteX36" fmla="*/ 0 w 8915400"/>
                      <a:gd name="connsiteY36" fmla="*/ 0 h 646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8915400" h="646331" extrusionOk="0">
                        <a:moveTo>
                          <a:pt x="0" y="0"/>
                        </a:moveTo>
                        <a:cubicBezTo>
                          <a:pt x="184717" y="-10233"/>
                          <a:pt x="362599" y="52699"/>
                          <a:pt x="505206" y="0"/>
                        </a:cubicBezTo>
                        <a:cubicBezTo>
                          <a:pt x="647813" y="-52699"/>
                          <a:pt x="710483" y="33360"/>
                          <a:pt x="832104" y="0"/>
                        </a:cubicBezTo>
                        <a:cubicBezTo>
                          <a:pt x="953725" y="-33360"/>
                          <a:pt x="1349194" y="11763"/>
                          <a:pt x="1604772" y="0"/>
                        </a:cubicBezTo>
                        <a:cubicBezTo>
                          <a:pt x="1860350" y="-11763"/>
                          <a:pt x="1937534" y="19862"/>
                          <a:pt x="2109978" y="0"/>
                        </a:cubicBezTo>
                        <a:cubicBezTo>
                          <a:pt x="2282422" y="-19862"/>
                          <a:pt x="2509955" y="7358"/>
                          <a:pt x="2615184" y="0"/>
                        </a:cubicBezTo>
                        <a:cubicBezTo>
                          <a:pt x="2720413" y="-7358"/>
                          <a:pt x="3022210" y="8859"/>
                          <a:pt x="3387852" y="0"/>
                        </a:cubicBezTo>
                        <a:cubicBezTo>
                          <a:pt x="3753494" y="-8859"/>
                          <a:pt x="3673288" y="30159"/>
                          <a:pt x="3803904" y="0"/>
                        </a:cubicBezTo>
                        <a:cubicBezTo>
                          <a:pt x="3934520" y="-30159"/>
                          <a:pt x="4330089" y="4727"/>
                          <a:pt x="4576572" y="0"/>
                        </a:cubicBezTo>
                        <a:cubicBezTo>
                          <a:pt x="4823055" y="-4727"/>
                          <a:pt x="5035506" y="55912"/>
                          <a:pt x="5349240" y="0"/>
                        </a:cubicBezTo>
                        <a:cubicBezTo>
                          <a:pt x="5662974" y="-55912"/>
                          <a:pt x="5646798" y="44466"/>
                          <a:pt x="5943600" y="0"/>
                        </a:cubicBezTo>
                        <a:cubicBezTo>
                          <a:pt x="6240402" y="-44466"/>
                          <a:pt x="6338225" y="85596"/>
                          <a:pt x="6716268" y="0"/>
                        </a:cubicBezTo>
                        <a:cubicBezTo>
                          <a:pt x="7094311" y="-85596"/>
                          <a:pt x="7082638" y="52932"/>
                          <a:pt x="7221474" y="0"/>
                        </a:cubicBezTo>
                        <a:cubicBezTo>
                          <a:pt x="7360310" y="-52932"/>
                          <a:pt x="7552226" y="9628"/>
                          <a:pt x="7726680" y="0"/>
                        </a:cubicBezTo>
                        <a:cubicBezTo>
                          <a:pt x="7901134" y="-9628"/>
                          <a:pt x="8191888" y="80839"/>
                          <a:pt x="8410194" y="0"/>
                        </a:cubicBezTo>
                        <a:cubicBezTo>
                          <a:pt x="8628500" y="-80839"/>
                          <a:pt x="8724572" y="23245"/>
                          <a:pt x="8915400" y="0"/>
                        </a:cubicBezTo>
                        <a:cubicBezTo>
                          <a:pt x="8932375" y="160578"/>
                          <a:pt x="8905799" y="206218"/>
                          <a:pt x="8915400" y="336092"/>
                        </a:cubicBezTo>
                        <a:cubicBezTo>
                          <a:pt x="8925001" y="465966"/>
                          <a:pt x="8909004" y="546592"/>
                          <a:pt x="8915400" y="646331"/>
                        </a:cubicBezTo>
                        <a:cubicBezTo>
                          <a:pt x="8712912" y="689335"/>
                          <a:pt x="8494069" y="639322"/>
                          <a:pt x="8231886" y="646331"/>
                        </a:cubicBezTo>
                        <a:cubicBezTo>
                          <a:pt x="7969703" y="653340"/>
                          <a:pt x="8006223" y="633093"/>
                          <a:pt x="7904988" y="646331"/>
                        </a:cubicBezTo>
                        <a:cubicBezTo>
                          <a:pt x="7803753" y="659569"/>
                          <a:pt x="7589284" y="636774"/>
                          <a:pt x="7488936" y="646331"/>
                        </a:cubicBezTo>
                        <a:cubicBezTo>
                          <a:pt x="7388588" y="655888"/>
                          <a:pt x="6900373" y="645582"/>
                          <a:pt x="6716268" y="646331"/>
                        </a:cubicBezTo>
                        <a:cubicBezTo>
                          <a:pt x="6532163" y="647080"/>
                          <a:pt x="6386405" y="598502"/>
                          <a:pt x="6121908" y="646331"/>
                        </a:cubicBezTo>
                        <a:cubicBezTo>
                          <a:pt x="5857411" y="694160"/>
                          <a:pt x="5807578" y="608401"/>
                          <a:pt x="5705856" y="646331"/>
                        </a:cubicBezTo>
                        <a:cubicBezTo>
                          <a:pt x="5604134" y="684261"/>
                          <a:pt x="5355375" y="626011"/>
                          <a:pt x="5111496" y="646331"/>
                        </a:cubicBezTo>
                        <a:cubicBezTo>
                          <a:pt x="4867617" y="666651"/>
                          <a:pt x="4895638" y="621202"/>
                          <a:pt x="4784598" y="646331"/>
                        </a:cubicBezTo>
                        <a:cubicBezTo>
                          <a:pt x="4673558" y="671460"/>
                          <a:pt x="4543706" y="618970"/>
                          <a:pt x="4457700" y="646331"/>
                        </a:cubicBezTo>
                        <a:cubicBezTo>
                          <a:pt x="4371694" y="673692"/>
                          <a:pt x="4136244" y="610963"/>
                          <a:pt x="3863340" y="646331"/>
                        </a:cubicBezTo>
                        <a:cubicBezTo>
                          <a:pt x="3590436" y="681699"/>
                          <a:pt x="3531118" y="607400"/>
                          <a:pt x="3447288" y="646331"/>
                        </a:cubicBezTo>
                        <a:cubicBezTo>
                          <a:pt x="3363458" y="685262"/>
                          <a:pt x="3005582" y="578577"/>
                          <a:pt x="2763774" y="646331"/>
                        </a:cubicBezTo>
                        <a:cubicBezTo>
                          <a:pt x="2521966" y="714085"/>
                          <a:pt x="2537298" y="600790"/>
                          <a:pt x="2347722" y="646331"/>
                        </a:cubicBezTo>
                        <a:cubicBezTo>
                          <a:pt x="2158146" y="691872"/>
                          <a:pt x="1964848" y="608851"/>
                          <a:pt x="1664208" y="646331"/>
                        </a:cubicBezTo>
                        <a:cubicBezTo>
                          <a:pt x="1363568" y="683811"/>
                          <a:pt x="1448565" y="623667"/>
                          <a:pt x="1337310" y="646331"/>
                        </a:cubicBezTo>
                        <a:cubicBezTo>
                          <a:pt x="1226055" y="668995"/>
                          <a:pt x="889034" y="629861"/>
                          <a:pt x="653796" y="646331"/>
                        </a:cubicBezTo>
                        <a:cubicBezTo>
                          <a:pt x="418558" y="662801"/>
                          <a:pt x="140597" y="596360"/>
                          <a:pt x="0" y="646331"/>
                        </a:cubicBezTo>
                        <a:cubicBezTo>
                          <a:pt x="-24618" y="582230"/>
                          <a:pt x="36117" y="487198"/>
                          <a:pt x="0" y="342555"/>
                        </a:cubicBezTo>
                        <a:cubicBezTo>
                          <a:pt x="-36117" y="197912"/>
                          <a:pt x="37931" y="129936"/>
                          <a:pt x="0" y="0"/>
                        </a:cubicBezTo>
                        <a:close/>
                      </a:path>
                    </a:pathLst>
                  </a:custGeom>
                  <ask:type>
                    <ask:lineSketchNone/>
                  </ask:type>
                </ask:lineSketchStyleProps>
              </a:ext>
            </a:extLst>
          </a:ln>
        </p:spPr>
        <p:txBody>
          <a:bodyPr wrap="square">
            <a:spAutoFit/>
          </a:bodyPr>
          <a:lstStyle/>
          <a:p>
            <a:pPr algn="l" rtl="0"/>
            <a:r>
              <a:rPr lang="en-US" altLang="he-IL" dirty="0"/>
              <a:t>A program P is </a:t>
            </a:r>
            <a:r>
              <a:rPr lang="en-US" altLang="he-IL" b="1" dirty="0"/>
              <a:t>coherent</a:t>
            </a:r>
            <a:r>
              <a:rPr lang="en-US" altLang="he-IL" dirty="0"/>
              <a:t> if for </a:t>
            </a:r>
            <a:r>
              <a:rPr lang="en-US" altLang="he-IL" b="1" dirty="0"/>
              <a:t>every variable x</a:t>
            </a:r>
            <a:r>
              <a:rPr lang="en-US" altLang="he-IL" dirty="0"/>
              <a:t>, there </a:t>
            </a:r>
            <a:r>
              <a:rPr lang="en-US" altLang="he-IL" b="1" dirty="0"/>
              <a:t>exists</a:t>
            </a:r>
            <a:r>
              <a:rPr lang="en-US" altLang="he-IL" dirty="0"/>
              <a:t> an order of </a:t>
            </a:r>
            <a:r>
              <a:rPr lang="en-US" altLang="he-IL" b="1" dirty="0"/>
              <a:t>read(x)/write(x) </a:t>
            </a:r>
            <a:r>
              <a:rPr lang="en-US" altLang="he-IL" dirty="0"/>
              <a:t>which is consistent with program order in all the processes.</a:t>
            </a:r>
          </a:p>
        </p:txBody>
      </p:sp>
      <p:sp>
        <p:nvSpPr>
          <p:cNvPr id="19" name="TextBox 4">
            <a:extLst>
              <a:ext uri="{FF2B5EF4-FFF2-40B4-BE49-F238E27FC236}">
                <a16:creationId xmlns:a16="http://schemas.microsoft.com/office/drawing/2014/main" id="{2FB31F47-4BCE-4D16-ABEC-CFC972874DA8}"/>
              </a:ext>
            </a:extLst>
          </p:cNvPr>
          <p:cNvSpPr txBox="1"/>
          <p:nvPr/>
        </p:nvSpPr>
        <p:spPr>
          <a:xfrm>
            <a:off x="1512933" y="3107308"/>
            <a:ext cx="4719241" cy="461665"/>
          </a:xfrm>
          <a:prstGeom prst="rect">
            <a:avLst/>
          </a:prstGeom>
          <a:noFill/>
        </p:spPr>
        <p:txBody>
          <a:bodyPr wrap="none" rtlCol="1">
            <a:spAutoFit/>
          </a:bodyPr>
          <a:lstStyle/>
          <a:p>
            <a:pPr algn="l" rtl="0" eaLnBrk="1"/>
            <a:r>
              <a:rPr lang="en-US" altLang="he-IL" sz="2400" dirty="0">
                <a:solidFill>
                  <a:srgbClr val="000000"/>
                </a:solidFill>
              </a:rPr>
              <a:t>For variable </a:t>
            </a:r>
            <a:r>
              <a:rPr lang="en-US" altLang="he-IL" sz="2400" b="1" dirty="0">
                <a:solidFill>
                  <a:srgbClr val="000000"/>
                </a:solidFill>
              </a:rPr>
              <a:t>x</a:t>
            </a:r>
            <a:r>
              <a:rPr lang="en-US" altLang="he-IL" sz="2400" dirty="0">
                <a:solidFill>
                  <a:srgbClr val="000000"/>
                </a:solidFill>
              </a:rPr>
              <a:t> we have: W x,2 &lt; R x,2</a:t>
            </a:r>
          </a:p>
        </p:txBody>
      </p:sp>
      <p:sp>
        <p:nvSpPr>
          <p:cNvPr id="20" name="TextBox 12">
            <a:extLst>
              <a:ext uri="{FF2B5EF4-FFF2-40B4-BE49-F238E27FC236}">
                <a16:creationId xmlns:a16="http://schemas.microsoft.com/office/drawing/2014/main" id="{4C02B6CF-4A8E-47C3-AA19-4F44510A3D98}"/>
              </a:ext>
            </a:extLst>
          </p:cNvPr>
          <p:cNvSpPr txBox="1"/>
          <p:nvPr/>
        </p:nvSpPr>
        <p:spPr>
          <a:xfrm>
            <a:off x="1512933" y="3772639"/>
            <a:ext cx="4693016" cy="461665"/>
          </a:xfrm>
          <a:prstGeom prst="rect">
            <a:avLst/>
          </a:prstGeom>
          <a:noFill/>
        </p:spPr>
        <p:txBody>
          <a:bodyPr wrap="none" rtlCol="1">
            <a:spAutoFit/>
          </a:bodyPr>
          <a:lstStyle/>
          <a:p>
            <a:pPr algn="l" rtl="0" eaLnBrk="1"/>
            <a:r>
              <a:rPr lang="en-US" altLang="he-IL" sz="2400" dirty="0">
                <a:solidFill>
                  <a:srgbClr val="000000"/>
                </a:solidFill>
              </a:rPr>
              <a:t>For variable </a:t>
            </a:r>
            <a:r>
              <a:rPr lang="en-US" altLang="he-IL" sz="2400" b="1" dirty="0">
                <a:solidFill>
                  <a:srgbClr val="000000"/>
                </a:solidFill>
              </a:rPr>
              <a:t>y</a:t>
            </a:r>
            <a:r>
              <a:rPr lang="en-US" altLang="he-IL" sz="2400" dirty="0">
                <a:solidFill>
                  <a:srgbClr val="000000"/>
                </a:solidFill>
              </a:rPr>
              <a:t> we have: W y,1 &lt; R y,1</a:t>
            </a:r>
          </a:p>
        </p:txBody>
      </p:sp>
    </p:spTree>
    <p:extLst>
      <p:ext uri="{BB962C8B-B14F-4D97-AF65-F5344CB8AC3E}">
        <p14:creationId xmlns:p14="http://schemas.microsoft.com/office/powerpoint/2010/main" val="3641469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grpId="0" nodeType="clickEffect">
                                  <p:stCondLst>
                                    <p:cond delay="0"/>
                                  </p:stCondLst>
                                  <p:childTnLst>
                                    <p:anim calcmode="lin" valueType="num">
                                      <p:cBhvr additive="base">
                                        <p:cTn id="6" dur="500"/>
                                        <p:tgtEl>
                                          <p:spTgt spid="5"/>
                                        </p:tgtEl>
                                        <p:attrNameLst>
                                          <p:attrName>ppt_x</p:attrName>
                                        </p:attrNameLst>
                                      </p:cBhvr>
                                      <p:tavLst>
                                        <p:tav tm="0">
                                          <p:val>
                                            <p:strVal val="ppt_x"/>
                                          </p:val>
                                        </p:tav>
                                        <p:tav tm="100000">
                                          <p:val>
                                            <p:strVal val="ppt_x"/>
                                          </p:val>
                                        </p:tav>
                                      </p:tavLst>
                                    </p:anim>
                                    <p:anim calcmode="lin" valueType="num">
                                      <p:cBhvr additive="base">
                                        <p:cTn id="7" dur="500"/>
                                        <p:tgtEl>
                                          <p:spTgt spid="5"/>
                                        </p:tgtEl>
                                        <p:attrNameLst>
                                          <p:attrName>ppt_y</p:attrName>
                                        </p:attrNameLst>
                                      </p:cBhvr>
                                      <p:tavLst>
                                        <p:tav tm="0">
                                          <p:val>
                                            <p:strVal val="ppt_y"/>
                                          </p:val>
                                        </p:tav>
                                        <p:tav tm="100000">
                                          <p:val>
                                            <p:strVal val="1+ppt_h/2"/>
                                          </p:val>
                                        </p:tav>
                                      </p:tavLst>
                                    </p:anim>
                                    <p:set>
                                      <p:cBhvr>
                                        <p:cTn id="8" dur="1" fill="hold">
                                          <p:stCondLst>
                                            <p:cond delay="499"/>
                                          </p:stCondLst>
                                        </p:cTn>
                                        <p:tgtEl>
                                          <p:spTgt spid="5"/>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3" grpId="0" animBg="1"/>
      <p:bldP spid="19" grpId="0"/>
      <p:bldP spid="20" grpId="0"/>
    </p:bldLst>
  </p:timing>
</p:sld>
</file>

<file path=ppt/theme/theme1.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516</TotalTime>
  <Words>4051</Words>
  <Application>Microsoft Office PowerPoint</Application>
  <PresentationFormat>מסך רחב</PresentationFormat>
  <Paragraphs>396</Paragraphs>
  <Slides>33</Slides>
  <Notes>25</Notes>
  <HiddenSlides>1</HiddenSlides>
  <MMClips>0</MMClips>
  <ScaleCrop>false</ScaleCrop>
  <HeadingPairs>
    <vt:vector size="6" baseType="variant">
      <vt:variant>
        <vt:lpstr>גופנים בשימוש</vt:lpstr>
      </vt:variant>
      <vt:variant>
        <vt:i4>6</vt:i4>
      </vt:variant>
      <vt:variant>
        <vt:lpstr>ערכת נושא</vt:lpstr>
      </vt:variant>
      <vt:variant>
        <vt:i4>1</vt:i4>
      </vt:variant>
      <vt:variant>
        <vt:lpstr>כותרות שקופיות</vt:lpstr>
      </vt:variant>
      <vt:variant>
        <vt:i4>33</vt:i4>
      </vt:variant>
    </vt:vector>
  </HeadingPairs>
  <TitlesOfParts>
    <vt:vector size="40" baseType="lpstr">
      <vt:lpstr>Arial</vt:lpstr>
      <vt:lpstr>Calibri</vt:lpstr>
      <vt:lpstr>Calibri Light</vt:lpstr>
      <vt:lpstr>Cambria Math</vt:lpstr>
      <vt:lpstr>Times New Roman</vt:lpstr>
      <vt:lpstr>Wingdings</vt:lpstr>
      <vt:lpstr>ערכת נושא Office</vt:lpstr>
      <vt:lpstr>Memory Models</vt:lpstr>
      <vt:lpstr>Agenda</vt:lpstr>
      <vt:lpstr>Reminder – Memory model </vt:lpstr>
      <vt:lpstr>Lamport’s “Happened Before” Relation in Shared Memory</vt:lpstr>
      <vt:lpstr>Independent / concurrent events</vt:lpstr>
      <vt:lpstr>Lamport’s HB relation in SM - exmplae</vt:lpstr>
      <vt:lpstr>Coherence</vt:lpstr>
      <vt:lpstr>Coherence – Example 1 </vt:lpstr>
      <vt:lpstr>Coherence – Example 2 </vt:lpstr>
      <vt:lpstr>Sequential Consistency</vt:lpstr>
      <vt:lpstr>Sequential Consistency – Example</vt:lpstr>
      <vt:lpstr>Causal Consistency</vt:lpstr>
      <vt:lpstr>Causal Consistency – Example 1</vt:lpstr>
      <vt:lpstr>Causal Consistency – Example 2</vt:lpstr>
      <vt:lpstr>Causal Consistency – Example 3</vt:lpstr>
      <vt:lpstr>Release Consistency</vt:lpstr>
      <vt:lpstr>Release Consistency - Question</vt:lpstr>
      <vt:lpstr>Exam Question 1 (1) </vt:lpstr>
      <vt:lpstr>Exam Question 1 (2)</vt:lpstr>
      <vt:lpstr>Exam Question 1 (3)</vt:lpstr>
      <vt:lpstr>Exam Question 2 (1) </vt:lpstr>
      <vt:lpstr>Exam Question 2 (2) </vt:lpstr>
      <vt:lpstr>Exam Question 2 (2) </vt:lpstr>
      <vt:lpstr>Exam Question 3 (1) </vt:lpstr>
      <vt:lpstr>Exam Question 3 (2) </vt:lpstr>
      <vt:lpstr>Exam Question 4 (1) </vt:lpstr>
      <vt:lpstr>Exam Question 4 (2) </vt:lpstr>
      <vt:lpstr>Exam Question 4 (3)</vt:lpstr>
      <vt:lpstr>Exam Question 4 (4)</vt:lpstr>
      <vt:lpstr>Exam Question 5 (1)</vt:lpstr>
      <vt:lpstr>Exam Question 5 (2)</vt:lpstr>
      <vt:lpstr>Exam Question 5 (3)</vt:lpstr>
      <vt:lpstr>Exam Question 5 (4)</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Memory Models</dc:title>
  <dc:creator>Amit Eisinger</dc:creator>
  <cp:lastModifiedBy>Amit Eisinger</cp:lastModifiedBy>
  <cp:revision>25</cp:revision>
  <dcterms:created xsi:type="dcterms:W3CDTF">2021-01-01T09:02:11Z</dcterms:created>
  <dcterms:modified xsi:type="dcterms:W3CDTF">2021-01-04T22:47:24Z</dcterms:modified>
</cp:coreProperties>
</file>