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75" r:id="rId13"/>
    <p:sldId id="268" r:id="rId14"/>
    <p:sldId id="271" r:id="rId15"/>
    <p:sldId id="272" r:id="rId16"/>
    <p:sldId id="267" r:id="rId17"/>
    <p:sldId id="269" r:id="rId18"/>
    <p:sldId id="273" r:id="rId1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B77AB-8CDB-4BDE-8DF7-F211CB09BB5D}" v="2847" dt="2023-01-16T11:07:4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6383" autoAdjust="0"/>
  </p:normalViewPr>
  <p:slideViewPr>
    <p:cSldViewPr snapToGrid="0">
      <p:cViewPr varScale="1">
        <p:scale>
          <a:sx n="124" d="100"/>
          <a:sy n="124" d="100"/>
        </p:scale>
        <p:origin x="15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r Zvi" userId="70940362-0458-40a8-b9a1-f1d97a8e97e5" providerId="ADAL" clId="{804B77AB-8CDB-4BDE-8DF7-F211CB09BB5D}"/>
    <pc:docChg chg="undo custSel addSld delSld modSld">
      <pc:chgData name="Manor Zvi" userId="70940362-0458-40a8-b9a1-f1d97a8e97e5" providerId="ADAL" clId="{804B77AB-8CDB-4BDE-8DF7-F211CB09BB5D}" dt="2023-01-16T11:08:32.101" v="10180" actId="1076"/>
      <pc:docMkLst>
        <pc:docMk/>
      </pc:docMkLst>
      <pc:sldChg chg="modNotesTx">
        <pc:chgData name="Manor Zvi" userId="70940362-0458-40a8-b9a1-f1d97a8e97e5" providerId="ADAL" clId="{804B77AB-8CDB-4BDE-8DF7-F211CB09BB5D}" dt="2023-01-14T08:26:28.235" v="2422" actId="20577"/>
        <pc:sldMkLst>
          <pc:docMk/>
          <pc:sldMk cId="3491431582" sldId="256"/>
        </pc:sldMkLst>
      </pc:sldChg>
      <pc:sldChg chg="addSp modSp new mod">
        <pc:chgData name="Manor Zvi" userId="70940362-0458-40a8-b9a1-f1d97a8e97e5" providerId="ADAL" clId="{804B77AB-8CDB-4BDE-8DF7-F211CB09BB5D}" dt="2023-01-13T12:13:39.677" v="365" actId="1076"/>
        <pc:sldMkLst>
          <pc:docMk/>
          <pc:sldMk cId="1773695319" sldId="257"/>
        </pc:sldMkLst>
        <pc:spChg chg="mod">
          <ac:chgData name="Manor Zvi" userId="70940362-0458-40a8-b9a1-f1d97a8e97e5" providerId="ADAL" clId="{804B77AB-8CDB-4BDE-8DF7-F211CB09BB5D}" dt="2023-01-13T11:59:26.513" v="17" actId="20577"/>
          <ac:spMkLst>
            <pc:docMk/>
            <pc:sldMk cId="1773695319" sldId="257"/>
            <ac:spMk id="2" creationId="{9E4559EB-FCA2-D10D-3094-217296FD20EB}"/>
          </ac:spMkLst>
        </pc:spChg>
        <pc:spChg chg="mod">
          <ac:chgData name="Manor Zvi" userId="70940362-0458-40a8-b9a1-f1d97a8e97e5" providerId="ADAL" clId="{804B77AB-8CDB-4BDE-8DF7-F211CB09BB5D}" dt="2023-01-13T12:13:23.008" v="363" actId="14100"/>
          <ac:spMkLst>
            <pc:docMk/>
            <pc:sldMk cId="1773695319" sldId="257"/>
            <ac:spMk id="3" creationId="{2DF67B29-382B-DA4C-CF62-6CAE698BB439}"/>
          </ac:spMkLst>
        </pc:spChg>
        <pc:spChg chg="mod">
          <ac:chgData name="Manor Zvi" userId="70940362-0458-40a8-b9a1-f1d97a8e97e5" providerId="ADAL" clId="{804B77AB-8CDB-4BDE-8DF7-F211CB09BB5D}" dt="2023-01-13T12:11:10.103" v="337" actId="20577"/>
          <ac:spMkLst>
            <pc:docMk/>
            <pc:sldMk cId="1773695319" sldId="257"/>
            <ac:spMk id="4" creationId="{767E203A-DF1C-C890-892A-7F814C494747}"/>
          </ac:spMkLst>
        </pc:spChg>
        <pc:picChg chg="add mod">
          <ac:chgData name="Manor Zvi" userId="70940362-0458-40a8-b9a1-f1d97a8e97e5" providerId="ADAL" clId="{804B77AB-8CDB-4BDE-8DF7-F211CB09BB5D}" dt="2023-01-13T12:13:39.677" v="365" actId="1076"/>
          <ac:picMkLst>
            <pc:docMk/>
            <pc:sldMk cId="1773695319" sldId="257"/>
            <ac:picMk id="1026" creationId="{4EFC414A-A9C0-35EE-1687-1D140647D72F}"/>
          </ac:picMkLst>
        </pc:picChg>
      </pc:sldChg>
      <pc:sldChg chg="addSp delSp modSp new mod modNotesTx">
        <pc:chgData name="Manor Zvi" userId="70940362-0458-40a8-b9a1-f1d97a8e97e5" providerId="ADAL" clId="{804B77AB-8CDB-4BDE-8DF7-F211CB09BB5D}" dt="2023-01-14T10:55:20.762" v="3874" actId="1076"/>
        <pc:sldMkLst>
          <pc:docMk/>
          <pc:sldMk cId="3789209585" sldId="258"/>
        </pc:sldMkLst>
        <pc:spChg chg="mod">
          <ac:chgData name="Manor Zvi" userId="70940362-0458-40a8-b9a1-f1d97a8e97e5" providerId="ADAL" clId="{804B77AB-8CDB-4BDE-8DF7-F211CB09BB5D}" dt="2023-01-13T12:24:29.470" v="392" actId="20577"/>
          <ac:spMkLst>
            <pc:docMk/>
            <pc:sldMk cId="3789209585" sldId="258"/>
            <ac:spMk id="2" creationId="{134A2F57-8328-74B9-6A1B-BBBF0F9FAEF5}"/>
          </ac:spMkLst>
        </pc:spChg>
        <pc:spChg chg="mod">
          <ac:chgData name="Manor Zvi" userId="70940362-0458-40a8-b9a1-f1d97a8e97e5" providerId="ADAL" clId="{804B77AB-8CDB-4BDE-8DF7-F211CB09BB5D}" dt="2023-01-14T10:55:00.476" v="3871" actId="20577"/>
          <ac:spMkLst>
            <pc:docMk/>
            <pc:sldMk cId="3789209585" sldId="258"/>
            <ac:spMk id="3" creationId="{102152BB-7544-0A3B-C916-32CDE7163EE0}"/>
          </ac:spMkLst>
        </pc:spChg>
        <pc:spChg chg="mod">
          <ac:chgData name="Manor Zvi" userId="70940362-0458-40a8-b9a1-f1d97a8e97e5" providerId="ADAL" clId="{804B77AB-8CDB-4BDE-8DF7-F211CB09BB5D}" dt="2023-01-13T12:44:28.850" v="851" actId="20577"/>
          <ac:spMkLst>
            <pc:docMk/>
            <pc:sldMk cId="3789209585" sldId="258"/>
            <ac:spMk id="4" creationId="{3B47E7AE-240A-79AC-57E9-525F597C0FD4}"/>
          </ac:spMkLst>
        </pc:spChg>
        <pc:spChg chg="add del">
          <ac:chgData name="Manor Zvi" userId="70940362-0458-40a8-b9a1-f1d97a8e97e5" providerId="ADAL" clId="{804B77AB-8CDB-4BDE-8DF7-F211CB09BB5D}" dt="2023-01-13T12:54:35.800" v="943"/>
          <ac:spMkLst>
            <pc:docMk/>
            <pc:sldMk cId="3789209585" sldId="258"/>
            <ac:spMk id="6" creationId="{190AE9FE-2228-2552-42F8-0A412A9BC9D6}"/>
          </ac:spMkLst>
        </pc:spChg>
        <pc:picChg chg="add mod ord modCrop">
          <ac:chgData name="Manor Zvi" userId="70940362-0458-40a8-b9a1-f1d97a8e97e5" providerId="ADAL" clId="{804B77AB-8CDB-4BDE-8DF7-F211CB09BB5D}" dt="2023-01-14T10:55:20.762" v="3874" actId="1076"/>
          <ac:picMkLst>
            <pc:docMk/>
            <pc:sldMk cId="3789209585" sldId="258"/>
            <ac:picMk id="8" creationId="{31E62B74-04E2-8827-30A8-382DAF230E77}"/>
          </ac:picMkLst>
        </pc:picChg>
      </pc:sldChg>
      <pc:sldChg chg="modSp new mod modNotesTx">
        <pc:chgData name="Manor Zvi" userId="70940362-0458-40a8-b9a1-f1d97a8e97e5" providerId="ADAL" clId="{804B77AB-8CDB-4BDE-8DF7-F211CB09BB5D}" dt="2023-01-14T11:02:14.026" v="4407" actId="20577"/>
        <pc:sldMkLst>
          <pc:docMk/>
          <pc:sldMk cId="3998089401" sldId="259"/>
        </pc:sldMkLst>
        <pc:spChg chg="mod">
          <ac:chgData name="Manor Zvi" userId="70940362-0458-40a8-b9a1-f1d97a8e97e5" providerId="ADAL" clId="{804B77AB-8CDB-4BDE-8DF7-F211CB09BB5D}" dt="2023-01-13T12:28:35.561" v="544" actId="20577"/>
          <ac:spMkLst>
            <pc:docMk/>
            <pc:sldMk cId="3998089401" sldId="259"/>
            <ac:spMk id="2" creationId="{94EFEA90-C033-E317-E8C4-8DA505304DB9}"/>
          </ac:spMkLst>
        </pc:spChg>
        <pc:spChg chg="mod">
          <ac:chgData name="Manor Zvi" userId="70940362-0458-40a8-b9a1-f1d97a8e97e5" providerId="ADAL" clId="{804B77AB-8CDB-4BDE-8DF7-F211CB09BB5D}" dt="2023-01-14T11:00:55.798" v="4234" actId="20577"/>
          <ac:spMkLst>
            <pc:docMk/>
            <pc:sldMk cId="3998089401" sldId="259"/>
            <ac:spMk id="3" creationId="{8059BB83-1C3E-7D78-47E9-327F5D6A2003}"/>
          </ac:spMkLst>
        </pc:spChg>
        <pc:spChg chg="mod">
          <ac:chgData name="Manor Zvi" userId="70940362-0458-40a8-b9a1-f1d97a8e97e5" providerId="ADAL" clId="{804B77AB-8CDB-4BDE-8DF7-F211CB09BB5D}" dt="2023-01-13T12:52:15.736" v="888" actId="20577"/>
          <ac:spMkLst>
            <pc:docMk/>
            <pc:sldMk cId="3998089401" sldId="259"/>
            <ac:spMk id="4" creationId="{FE9D393E-F850-0756-A09C-C3F56853F6AF}"/>
          </ac:spMkLst>
        </pc:spChg>
      </pc:sldChg>
      <pc:sldChg chg="addSp modSp new mod setBg">
        <pc:chgData name="Manor Zvi" userId="70940362-0458-40a8-b9a1-f1d97a8e97e5" providerId="ADAL" clId="{804B77AB-8CDB-4BDE-8DF7-F211CB09BB5D}" dt="2023-01-14T08:13:05.669" v="2323" actId="20577"/>
        <pc:sldMkLst>
          <pc:docMk/>
          <pc:sldMk cId="189094653" sldId="260"/>
        </pc:sldMkLst>
        <pc:spChg chg="mod">
          <ac:chgData name="Manor Zvi" userId="70940362-0458-40a8-b9a1-f1d97a8e97e5" providerId="ADAL" clId="{804B77AB-8CDB-4BDE-8DF7-F211CB09BB5D}" dt="2023-01-13T16:13:01.308" v="2314" actId="26606"/>
          <ac:spMkLst>
            <pc:docMk/>
            <pc:sldMk cId="189094653" sldId="260"/>
            <ac:spMk id="2" creationId="{F2085B5B-4B5F-B262-17A7-02F35D91962A}"/>
          </ac:spMkLst>
        </pc:spChg>
        <pc:spChg chg="mod">
          <ac:chgData name="Manor Zvi" userId="70940362-0458-40a8-b9a1-f1d97a8e97e5" providerId="ADAL" clId="{804B77AB-8CDB-4BDE-8DF7-F211CB09BB5D}" dt="2023-01-14T08:13:05.669" v="2323" actId="20577"/>
          <ac:spMkLst>
            <pc:docMk/>
            <pc:sldMk cId="189094653" sldId="260"/>
            <ac:spMk id="3" creationId="{B7755A5D-6883-F827-2A5E-5445CF1049AC}"/>
          </ac:spMkLst>
        </pc:spChg>
        <pc:spChg chg="mod">
          <ac:chgData name="Manor Zvi" userId="70940362-0458-40a8-b9a1-f1d97a8e97e5" providerId="ADAL" clId="{804B77AB-8CDB-4BDE-8DF7-F211CB09BB5D}" dt="2023-01-13T16:13:01.308" v="2314" actId="26606"/>
          <ac:spMkLst>
            <pc:docMk/>
            <pc:sldMk cId="189094653" sldId="260"/>
            <ac:spMk id="4" creationId="{1484868B-8FB4-819E-25E8-3F1CC1E40981}"/>
          </ac:spMkLst>
        </pc:spChg>
        <pc:spChg chg="mod">
          <ac:chgData name="Manor Zvi" userId="70940362-0458-40a8-b9a1-f1d97a8e97e5" providerId="ADAL" clId="{804B77AB-8CDB-4BDE-8DF7-F211CB09BB5D}" dt="2023-01-13T16:13:01.308" v="2314" actId="26606"/>
          <ac:spMkLst>
            <pc:docMk/>
            <pc:sldMk cId="189094653" sldId="260"/>
            <ac:spMk id="5" creationId="{A7369B47-EE91-24E9-862F-B42B29933305}"/>
          </ac:spMkLst>
        </pc:spChg>
        <pc:spChg chg="add">
          <ac:chgData name="Manor Zvi" userId="70940362-0458-40a8-b9a1-f1d97a8e97e5" providerId="ADAL" clId="{804B77AB-8CDB-4BDE-8DF7-F211CB09BB5D}" dt="2023-01-13T16:13:01.308" v="2314" actId="26606"/>
          <ac:spMkLst>
            <pc:docMk/>
            <pc:sldMk cId="189094653" sldId="260"/>
            <ac:spMk id="4103" creationId="{9427AF5F-9A0E-42B7-A252-FD64C9885F9C}"/>
          </ac:spMkLst>
        </pc:spChg>
        <pc:picChg chg="add mod ord">
          <ac:chgData name="Manor Zvi" userId="70940362-0458-40a8-b9a1-f1d97a8e97e5" providerId="ADAL" clId="{804B77AB-8CDB-4BDE-8DF7-F211CB09BB5D}" dt="2023-01-13T16:13:22.272" v="2318" actId="1076"/>
          <ac:picMkLst>
            <pc:docMk/>
            <pc:sldMk cId="189094653" sldId="260"/>
            <ac:picMk id="4098" creationId="{98889CE1-D889-2767-2EAB-2DF9423A6C1F}"/>
          </ac:picMkLst>
        </pc:picChg>
      </pc:sldChg>
      <pc:sldChg chg="addSp delSp modSp add mod modAnim modNotesTx">
        <pc:chgData name="Manor Zvi" userId="70940362-0458-40a8-b9a1-f1d97a8e97e5" providerId="ADAL" clId="{804B77AB-8CDB-4BDE-8DF7-F211CB09BB5D}" dt="2023-01-14T10:58:55.538" v="4119" actId="20577"/>
        <pc:sldMkLst>
          <pc:docMk/>
          <pc:sldMk cId="1094639866" sldId="261"/>
        </pc:sldMkLst>
        <pc:spChg chg="mod">
          <ac:chgData name="Manor Zvi" userId="70940362-0458-40a8-b9a1-f1d97a8e97e5" providerId="ADAL" clId="{804B77AB-8CDB-4BDE-8DF7-F211CB09BB5D}" dt="2023-01-13T15:50:59.936" v="1909" actId="20577"/>
          <ac:spMkLst>
            <pc:docMk/>
            <pc:sldMk cId="1094639866" sldId="261"/>
            <ac:spMk id="2" creationId="{F2085B5B-4B5F-B262-17A7-02F35D91962A}"/>
          </ac:spMkLst>
        </pc:spChg>
        <pc:spChg chg="mod">
          <ac:chgData name="Manor Zvi" userId="70940362-0458-40a8-b9a1-f1d97a8e97e5" providerId="ADAL" clId="{804B77AB-8CDB-4BDE-8DF7-F211CB09BB5D}" dt="2023-01-13T15:57:54.208" v="2158" actId="113"/>
          <ac:spMkLst>
            <pc:docMk/>
            <pc:sldMk cId="1094639866" sldId="261"/>
            <ac:spMk id="3" creationId="{B7755A5D-6883-F827-2A5E-5445CF1049AC}"/>
          </ac:spMkLst>
        </pc:spChg>
        <pc:spChg chg="mod">
          <ac:chgData name="Manor Zvi" userId="70940362-0458-40a8-b9a1-f1d97a8e97e5" providerId="ADAL" clId="{804B77AB-8CDB-4BDE-8DF7-F211CB09BB5D}" dt="2023-01-13T15:58:35.881" v="2168" actId="1076"/>
          <ac:spMkLst>
            <pc:docMk/>
            <pc:sldMk cId="1094639866" sldId="261"/>
            <ac:spMk id="4" creationId="{1484868B-8FB4-819E-25E8-3F1CC1E40981}"/>
          </ac:spMkLst>
        </pc:spChg>
        <pc:spChg chg="add mod">
          <ac:chgData name="Manor Zvi" userId="70940362-0458-40a8-b9a1-f1d97a8e97e5" providerId="ADAL" clId="{804B77AB-8CDB-4BDE-8DF7-F211CB09BB5D}" dt="2023-01-13T15:58:04.454" v="2161" actId="207"/>
          <ac:spMkLst>
            <pc:docMk/>
            <pc:sldMk cId="1094639866" sldId="261"/>
            <ac:spMk id="11" creationId="{422C197B-E480-487A-99EA-A6F59EDA1D85}"/>
          </ac:spMkLst>
        </pc:spChg>
        <pc:spChg chg="add mod">
          <ac:chgData name="Manor Zvi" userId="70940362-0458-40a8-b9a1-f1d97a8e97e5" providerId="ADAL" clId="{804B77AB-8CDB-4BDE-8DF7-F211CB09BB5D}" dt="2023-01-13T16:00:29.035" v="2189" actId="164"/>
          <ac:spMkLst>
            <pc:docMk/>
            <pc:sldMk cId="1094639866" sldId="261"/>
            <ac:spMk id="15" creationId="{004FF88E-281E-56EF-0D4D-C6AA3A842311}"/>
          </ac:spMkLst>
        </pc:spChg>
        <pc:spChg chg="add mod">
          <ac:chgData name="Manor Zvi" userId="70940362-0458-40a8-b9a1-f1d97a8e97e5" providerId="ADAL" clId="{804B77AB-8CDB-4BDE-8DF7-F211CB09BB5D}" dt="2023-01-13T16:05:24.087" v="2231" actId="1036"/>
          <ac:spMkLst>
            <pc:docMk/>
            <pc:sldMk cId="1094639866" sldId="261"/>
            <ac:spMk id="20" creationId="{88E517E6-C3E0-D754-469E-8AF304ACBA8E}"/>
          </ac:spMkLst>
        </pc:spChg>
        <pc:spChg chg="add mod ord">
          <ac:chgData name="Manor Zvi" userId="70940362-0458-40a8-b9a1-f1d97a8e97e5" providerId="ADAL" clId="{804B77AB-8CDB-4BDE-8DF7-F211CB09BB5D}" dt="2023-01-13T16:05:24.087" v="2231" actId="1036"/>
          <ac:spMkLst>
            <pc:docMk/>
            <pc:sldMk cId="1094639866" sldId="261"/>
            <ac:spMk id="23" creationId="{452BF787-3DFE-1F6A-C5AC-5AFDE0546DAE}"/>
          </ac:spMkLst>
        </pc:spChg>
        <pc:spChg chg="add mod">
          <ac:chgData name="Manor Zvi" userId="70940362-0458-40a8-b9a1-f1d97a8e97e5" providerId="ADAL" clId="{804B77AB-8CDB-4BDE-8DF7-F211CB09BB5D}" dt="2023-01-13T16:07:07.193" v="2251" actId="164"/>
          <ac:spMkLst>
            <pc:docMk/>
            <pc:sldMk cId="1094639866" sldId="261"/>
            <ac:spMk id="27" creationId="{8FCB320F-F1C1-3824-E8E9-D9A8F5B8EB9C}"/>
          </ac:spMkLst>
        </pc:spChg>
        <pc:spChg chg="add mod">
          <ac:chgData name="Manor Zvi" userId="70940362-0458-40a8-b9a1-f1d97a8e97e5" providerId="ADAL" clId="{804B77AB-8CDB-4BDE-8DF7-F211CB09BB5D}" dt="2023-01-13T16:09:57.700" v="2287" actId="164"/>
          <ac:spMkLst>
            <pc:docMk/>
            <pc:sldMk cId="1094639866" sldId="261"/>
            <ac:spMk id="29" creationId="{51219733-F351-B194-25EC-8DDB62121906}"/>
          </ac:spMkLst>
        </pc:spChg>
        <pc:spChg chg="add mod">
          <ac:chgData name="Manor Zvi" userId="70940362-0458-40a8-b9a1-f1d97a8e97e5" providerId="ADAL" clId="{804B77AB-8CDB-4BDE-8DF7-F211CB09BB5D}" dt="2023-01-13T16:10:31.725" v="2297" actId="164"/>
          <ac:spMkLst>
            <pc:docMk/>
            <pc:sldMk cId="1094639866" sldId="261"/>
            <ac:spMk id="34" creationId="{B14ADBBD-701D-0EE3-4ADA-AE3EF12B4347}"/>
          </ac:spMkLst>
        </pc:spChg>
        <pc:spChg chg="add mod">
          <ac:chgData name="Manor Zvi" userId="70940362-0458-40a8-b9a1-f1d97a8e97e5" providerId="ADAL" clId="{804B77AB-8CDB-4BDE-8DF7-F211CB09BB5D}" dt="2023-01-13T16:11:12.288" v="2306" actId="164"/>
          <ac:spMkLst>
            <pc:docMk/>
            <pc:sldMk cId="1094639866" sldId="261"/>
            <ac:spMk id="36" creationId="{A304CC1C-6447-34F7-A2D8-DB4A13EA4B32}"/>
          </ac:spMkLst>
        </pc:spChg>
        <pc:grpChg chg="add mod">
          <ac:chgData name="Manor Zvi" userId="70940362-0458-40a8-b9a1-f1d97a8e97e5" providerId="ADAL" clId="{804B77AB-8CDB-4BDE-8DF7-F211CB09BB5D}" dt="2023-01-13T15:58:42.663" v="2169" actId="1076"/>
          <ac:grpSpMkLst>
            <pc:docMk/>
            <pc:sldMk cId="1094639866" sldId="261"/>
            <ac:grpSpMk id="12" creationId="{ECDE4043-4F34-F792-B277-89C1686D5AD3}"/>
          </ac:grpSpMkLst>
        </pc:grpChg>
        <pc:grpChg chg="add mod">
          <ac:chgData name="Manor Zvi" userId="70940362-0458-40a8-b9a1-f1d97a8e97e5" providerId="ADAL" clId="{804B77AB-8CDB-4BDE-8DF7-F211CB09BB5D}" dt="2023-01-13T16:00:29.035" v="2189" actId="164"/>
          <ac:grpSpMkLst>
            <pc:docMk/>
            <pc:sldMk cId="1094639866" sldId="261"/>
            <ac:grpSpMk id="19" creationId="{00AED6CD-C688-730A-C552-75BEBA66C1E0}"/>
          </ac:grpSpMkLst>
        </pc:grpChg>
        <pc:grpChg chg="add mod">
          <ac:chgData name="Manor Zvi" userId="70940362-0458-40a8-b9a1-f1d97a8e97e5" providerId="ADAL" clId="{804B77AB-8CDB-4BDE-8DF7-F211CB09BB5D}" dt="2023-01-13T16:05:24.087" v="2231" actId="1036"/>
          <ac:grpSpMkLst>
            <pc:docMk/>
            <pc:sldMk cId="1094639866" sldId="261"/>
            <ac:grpSpMk id="22" creationId="{B64C9C89-4A33-3214-1889-EC54763A698B}"/>
          </ac:grpSpMkLst>
        </pc:grpChg>
        <pc:grpChg chg="add mod">
          <ac:chgData name="Manor Zvi" userId="70940362-0458-40a8-b9a1-f1d97a8e97e5" providerId="ADAL" clId="{804B77AB-8CDB-4BDE-8DF7-F211CB09BB5D}" dt="2023-01-13T16:05:24.087" v="2231" actId="1036"/>
          <ac:grpSpMkLst>
            <pc:docMk/>
            <pc:sldMk cId="1094639866" sldId="261"/>
            <ac:grpSpMk id="24" creationId="{A0B6E1F6-B11E-B4D8-9719-2F937B5CB255}"/>
          </ac:grpSpMkLst>
        </pc:grpChg>
        <pc:grpChg chg="add mod">
          <ac:chgData name="Manor Zvi" userId="70940362-0458-40a8-b9a1-f1d97a8e97e5" providerId="ADAL" clId="{804B77AB-8CDB-4BDE-8DF7-F211CB09BB5D}" dt="2023-01-13T16:07:07.193" v="2251" actId="164"/>
          <ac:grpSpMkLst>
            <pc:docMk/>
            <pc:sldMk cId="1094639866" sldId="261"/>
            <ac:grpSpMk id="25" creationId="{DC0C1A66-0374-7803-3D8A-0E7B4D902DCA}"/>
          </ac:grpSpMkLst>
        </pc:grpChg>
        <pc:grpChg chg="add mod">
          <ac:chgData name="Manor Zvi" userId="70940362-0458-40a8-b9a1-f1d97a8e97e5" providerId="ADAL" clId="{804B77AB-8CDB-4BDE-8DF7-F211CB09BB5D}" dt="2023-01-13T16:07:07.193" v="2251" actId="164"/>
          <ac:grpSpMkLst>
            <pc:docMk/>
            <pc:sldMk cId="1094639866" sldId="261"/>
            <ac:grpSpMk id="28" creationId="{DD29677A-A4D1-C2BF-8321-B94817B6F740}"/>
          </ac:grpSpMkLst>
        </pc:grpChg>
        <pc:grpChg chg="add mod">
          <ac:chgData name="Manor Zvi" userId="70940362-0458-40a8-b9a1-f1d97a8e97e5" providerId="ADAL" clId="{804B77AB-8CDB-4BDE-8DF7-F211CB09BB5D}" dt="2023-01-13T16:10:31.725" v="2297" actId="164"/>
          <ac:grpSpMkLst>
            <pc:docMk/>
            <pc:sldMk cId="1094639866" sldId="261"/>
            <ac:grpSpMk id="31" creationId="{14C40E36-210C-81D5-B815-E7E147343296}"/>
          </ac:grpSpMkLst>
        </pc:grpChg>
        <pc:grpChg chg="add mod">
          <ac:chgData name="Manor Zvi" userId="70940362-0458-40a8-b9a1-f1d97a8e97e5" providerId="ADAL" clId="{804B77AB-8CDB-4BDE-8DF7-F211CB09BB5D}" dt="2023-01-13T16:11:12.288" v="2306" actId="164"/>
          <ac:grpSpMkLst>
            <pc:docMk/>
            <pc:sldMk cId="1094639866" sldId="261"/>
            <ac:grpSpMk id="35" creationId="{AE2A462C-DE63-664A-E7EF-630D8FBE72E6}"/>
          </ac:grpSpMkLst>
        </pc:grpChg>
        <pc:grpChg chg="add mod">
          <ac:chgData name="Manor Zvi" userId="70940362-0458-40a8-b9a1-f1d97a8e97e5" providerId="ADAL" clId="{804B77AB-8CDB-4BDE-8DF7-F211CB09BB5D}" dt="2023-01-13T16:11:18.515" v="2307" actId="164"/>
          <ac:grpSpMkLst>
            <pc:docMk/>
            <pc:sldMk cId="1094639866" sldId="261"/>
            <ac:grpSpMk id="37" creationId="{25ABB482-4274-9302-F0C2-8EF0621B2F82}"/>
          </ac:grpSpMkLst>
        </pc:grpChg>
        <pc:grpChg chg="add mod">
          <ac:chgData name="Manor Zvi" userId="70940362-0458-40a8-b9a1-f1d97a8e97e5" providerId="ADAL" clId="{804B77AB-8CDB-4BDE-8DF7-F211CB09BB5D}" dt="2023-01-13T16:11:18.515" v="2307" actId="164"/>
          <ac:grpSpMkLst>
            <pc:docMk/>
            <pc:sldMk cId="1094639866" sldId="261"/>
            <ac:grpSpMk id="38" creationId="{92363C0F-9041-A12D-98D8-E492FD4592AE}"/>
          </ac:grpSpMkLst>
        </pc:grpChg>
        <pc:picChg chg="add mod">
          <ac:chgData name="Manor Zvi" userId="70940362-0458-40a8-b9a1-f1d97a8e97e5" providerId="ADAL" clId="{804B77AB-8CDB-4BDE-8DF7-F211CB09BB5D}" dt="2023-01-13T15:58:32.575" v="2166" actId="197"/>
          <ac:picMkLst>
            <pc:docMk/>
            <pc:sldMk cId="1094639866" sldId="261"/>
            <ac:picMk id="10" creationId="{6AEAB233-11BB-3900-C1B9-B9AFBB9FB3A5}"/>
          </ac:picMkLst>
        </pc:picChg>
        <pc:picChg chg="add mod">
          <ac:chgData name="Manor Zvi" userId="70940362-0458-40a8-b9a1-f1d97a8e97e5" providerId="ADAL" clId="{804B77AB-8CDB-4BDE-8DF7-F211CB09BB5D}" dt="2023-01-13T16:11:18.515" v="2307" actId="164"/>
          <ac:picMkLst>
            <pc:docMk/>
            <pc:sldMk cId="1094639866" sldId="261"/>
            <ac:picMk id="13" creationId="{8FD8BDFE-699D-4D6E-E46E-EACD0830AC5D}"/>
          </ac:picMkLst>
        </pc:picChg>
        <pc:picChg chg="add mod">
          <ac:chgData name="Manor Zvi" userId="70940362-0458-40a8-b9a1-f1d97a8e97e5" providerId="ADAL" clId="{804B77AB-8CDB-4BDE-8DF7-F211CB09BB5D}" dt="2023-01-13T16:05:24.087" v="2231" actId="1036"/>
          <ac:picMkLst>
            <pc:docMk/>
            <pc:sldMk cId="1094639866" sldId="261"/>
            <ac:picMk id="14" creationId="{33E84A95-2AE5-6037-20CE-C54EF0C9ED42}"/>
          </ac:picMkLst>
        </pc:picChg>
        <pc:picChg chg="add mod">
          <ac:chgData name="Manor Zvi" userId="70940362-0458-40a8-b9a1-f1d97a8e97e5" providerId="ADAL" clId="{804B77AB-8CDB-4BDE-8DF7-F211CB09BB5D}" dt="2023-01-13T16:00:29.035" v="2189" actId="164"/>
          <ac:picMkLst>
            <pc:docMk/>
            <pc:sldMk cId="1094639866" sldId="261"/>
            <ac:picMk id="3074" creationId="{48966987-FFC2-6860-972A-DAE01928075E}"/>
          </ac:picMkLst>
        </pc:picChg>
        <pc:cxnChg chg="add del mod">
          <ac:chgData name="Manor Zvi" userId="70940362-0458-40a8-b9a1-f1d97a8e97e5" providerId="ADAL" clId="{804B77AB-8CDB-4BDE-8DF7-F211CB09BB5D}" dt="2023-01-13T15:53:08.485" v="2112" actId="478"/>
          <ac:cxnSpMkLst>
            <pc:docMk/>
            <pc:sldMk cId="1094639866" sldId="261"/>
            <ac:cxnSpMk id="7" creationId="{979120EB-FBBE-8985-25B3-9735212624F5}"/>
          </ac:cxnSpMkLst>
        </pc:cxnChg>
        <pc:cxnChg chg="add mod">
          <ac:chgData name="Manor Zvi" userId="70940362-0458-40a8-b9a1-f1d97a8e97e5" providerId="ADAL" clId="{804B77AB-8CDB-4BDE-8DF7-F211CB09BB5D}" dt="2023-01-13T16:00:29.035" v="2189" actId="164"/>
          <ac:cxnSpMkLst>
            <pc:docMk/>
            <pc:sldMk cId="1094639866" sldId="261"/>
            <ac:cxnSpMk id="17" creationId="{B2334F0E-9C07-82D7-F130-2414899F7374}"/>
          </ac:cxnSpMkLst>
        </pc:cxnChg>
        <pc:cxnChg chg="add mod">
          <ac:chgData name="Manor Zvi" userId="70940362-0458-40a8-b9a1-f1d97a8e97e5" providerId="ADAL" clId="{804B77AB-8CDB-4BDE-8DF7-F211CB09BB5D}" dt="2023-01-13T16:05:37.456" v="2238" actId="1037"/>
          <ac:cxnSpMkLst>
            <pc:docMk/>
            <pc:sldMk cId="1094639866" sldId="261"/>
            <ac:cxnSpMk id="21" creationId="{06EAFEF2-6C08-7DD2-D7BB-14589EF9D073}"/>
          </ac:cxnSpMkLst>
        </pc:cxnChg>
        <pc:cxnChg chg="add mod">
          <ac:chgData name="Manor Zvi" userId="70940362-0458-40a8-b9a1-f1d97a8e97e5" providerId="ADAL" clId="{804B77AB-8CDB-4BDE-8DF7-F211CB09BB5D}" dt="2023-01-13T16:09:57.700" v="2287" actId="164"/>
          <ac:cxnSpMkLst>
            <pc:docMk/>
            <pc:sldMk cId="1094639866" sldId="261"/>
            <ac:cxnSpMk id="30" creationId="{9EA80E38-0334-592B-88D1-8876C994A964}"/>
          </ac:cxnSpMkLst>
        </pc:cxnChg>
        <pc:cxnChg chg="add del mod">
          <ac:chgData name="Manor Zvi" userId="70940362-0458-40a8-b9a1-f1d97a8e97e5" providerId="ADAL" clId="{804B77AB-8CDB-4BDE-8DF7-F211CB09BB5D}" dt="2023-01-13T16:10:01.139" v="2289"/>
          <ac:cxnSpMkLst>
            <pc:docMk/>
            <pc:sldMk cId="1094639866" sldId="261"/>
            <ac:cxnSpMk id="32" creationId="{B67C43AE-785B-9D89-E870-4DEF26BB4485}"/>
          </ac:cxnSpMkLst>
        </pc:cxnChg>
        <pc:cxnChg chg="add del mod">
          <ac:chgData name="Manor Zvi" userId="70940362-0458-40a8-b9a1-f1d97a8e97e5" providerId="ADAL" clId="{804B77AB-8CDB-4BDE-8DF7-F211CB09BB5D}" dt="2023-01-13T16:10:02.932" v="2291"/>
          <ac:cxnSpMkLst>
            <pc:docMk/>
            <pc:sldMk cId="1094639866" sldId="261"/>
            <ac:cxnSpMk id="33" creationId="{05392D79-1601-5A62-2A1D-5CB5B019094A}"/>
          </ac:cxnSpMkLst>
        </pc:cxnChg>
      </pc:sldChg>
      <pc:sldChg chg="new del">
        <pc:chgData name="Manor Zvi" userId="70940362-0458-40a8-b9a1-f1d97a8e97e5" providerId="ADAL" clId="{804B77AB-8CDB-4BDE-8DF7-F211CB09BB5D}" dt="2023-01-13T15:50:50.969" v="1893" actId="680"/>
        <pc:sldMkLst>
          <pc:docMk/>
          <pc:sldMk cId="2952721912" sldId="261"/>
        </pc:sldMkLst>
      </pc:sldChg>
      <pc:sldChg chg="addSp delSp modSp new mod modNotesTx">
        <pc:chgData name="Manor Zvi" userId="70940362-0458-40a8-b9a1-f1d97a8e97e5" providerId="ADAL" clId="{804B77AB-8CDB-4BDE-8DF7-F211CB09BB5D}" dt="2023-01-14T10:39:17.991" v="3119" actId="20577"/>
        <pc:sldMkLst>
          <pc:docMk/>
          <pc:sldMk cId="84845200" sldId="262"/>
        </pc:sldMkLst>
        <pc:spChg chg="mod">
          <ac:chgData name="Manor Zvi" userId="70940362-0458-40a8-b9a1-f1d97a8e97e5" providerId="ADAL" clId="{804B77AB-8CDB-4BDE-8DF7-F211CB09BB5D}" dt="2023-01-14T08:15:40.695" v="2351" actId="20577"/>
          <ac:spMkLst>
            <pc:docMk/>
            <pc:sldMk cId="84845200" sldId="262"/>
            <ac:spMk id="2" creationId="{72D7F3BF-9E7D-114C-4355-8BE1192E5DB3}"/>
          </ac:spMkLst>
        </pc:spChg>
        <pc:spChg chg="mod">
          <ac:chgData name="Manor Zvi" userId="70940362-0458-40a8-b9a1-f1d97a8e97e5" providerId="ADAL" clId="{804B77AB-8CDB-4BDE-8DF7-F211CB09BB5D}" dt="2023-01-14T09:02:19.252" v="3018" actId="207"/>
          <ac:spMkLst>
            <pc:docMk/>
            <pc:sldMk cId="84845200" sldId="262"/>
            <ac:spMk id="3" creationId="{D6877CFB-5979-E056-B242-30CA78E48BC9}"/>
          </ac:spMkLst>
        </pc:spChg>
        <pc:spChg chg="mod">
          <ac:chgData name="Manor Zvi" userId="70940362-0458-40a8-b9a1-f1d97a8e97e5" providerId="ADAL" clId="{804B77AB-8CDB-4BDE-8DF7-F211CB09BB5D}" dt="2023-01-14T08:39:25.816" v="2815" actId="20577"/>
          <ac:spMkLst>
            <pc:docMk/>
            <pc:sldMk cId="84845200" sldId="262"/>
            <ac:spMk id="4" creationId="{CCBCE9A6-C363-DEEA-2E37-EE6E7361B6E4}"/>
          </ac:spMkLst>
        </pc:spChg>
        <pc:picChg chg="add mod">
          <ac:chgData name="Manor Zvi" userId="70940362-0458-40a8-b9a1-f1d97a8e97e5" providerId="ADAL" clId="{804B77AB-8CDB-4BDE-8DF7-F211CB09BB5D}" dt="2023-01-14T08:48:25.116" v="2983" actId="1076"/>
          <ac:picMkLst>
            <pc:docMk/>
            <pc:sldMk cId="84845200" sldId="262"/>
            <ac:picMk id="7" creationId="{B6440C52-36B5-0C2B-E70D-5591C38B730B}"/>
          </ac:picMkLst>
        </pc:picChg>
        <pc:picChg chg="add mod">
          <ac:chgData name="Manor Zvi" userId="70940362-0458-40a8-b9a1-f1d97a8e97e5" providerId="ADAL" clId="{804B77AB-8CDB-4BDE-8DF7-F211CB09BB5D}" dt="2023-01-14T08:50:50.190" v="2994" actId="1076"/>
          <ac:picMkLst>
            <pc:docMk/>
            <pc:sldMk cId="84845200" sldId="262"/>
            <ac:picMk id="9" creationId="{01F572E2-1321-E6B9-D2EB-DFCE1141ADE1}"/>
          </ac:picMkLst>
        </pc:picChg>
        <pc:picChg chg="add mod">
          <ac:chgData name="Manor Zvi" userId="70940362-0458-40a8-b9a1-f1d97a8e97e5" providerId="ADAL" clId="{804B77AB-8CDB-4BDE-8DF7-F211CB09BB5D}" dt="2023-01-14T08:51:07.112" v="2996" actId="1076"/>
          <ac:picMkLst>
            <pc:docMk/>
            <pc:sldMk cId="84845200" sldId="262"/>
            <ac:picMk id="11" creationId="{8B88D204-84EE-F538-97FF-AD98BC0C0265}"/>
          </ac:picMkLst>
        </pc:picChg>
        <pc:picChg chg="add mod">
          <ac:chgData name="Manor Zvi" userId="70940362-0458-40a8-b9a1-f1d97a8e97e5" providerId="ADAL" clId="{804B77AB-8CDB-4BDE-8DF7-F211CB09BB5D}" dt="2023-01-14T08:52:55.912" v="3014" actId="1076"/>
          <ac:picMkLst>
            <pc:docMk/>
            <pc:sldMk cId="84845200" sldId="262"/>
            <ac:picMk id="13" creationId="{64CA15B4-EF07-A7E4-D4F9-47A16FA74502}"/>
          </ac:picMkLst>
        </pc:picChg>
        <pc:picChg chg="add mod">
          <ac:chgData name="Manor Zvi" userId="70940362-0458-40a8-b9a1-f1d97a8e97e5" providerId="ADAL" clId="{804B77AB-8CDB-4BDE-8DF7-F211CB09BB5D}" dt="2023-01-14T08:52:29.617" v="3011" actId="207"/>
          <ac:picMkLst>
            <pc:docMk/>
            <pc:sldMk cId="84845200" sldId="262"/>
            <ac:picMk id="17" creationId="{9131CE5D-DCA9-18B1-5575-7DA0B89321FC}"/>
          </ac:picMkLst>
        </pc:picChg>
        <pc:picChg chg="add mod">
          <ac:chgData name="Manor Zvi" userId="70940362-0458-40a8-b9a1-f1d97a8e97e5" providerId="ADAL" clId="{804B77AB-8CDB-4BDE-8DF7-F211CB09BB5D}" dt="2023-01-14T08:53:02.372" v="3015" actId="1076"/>
          <ac:picMkLst>
            <pc:docMk/>
            <pc:sldMk cId="84845200" sldId="262"/>
            <ac:picMk id="18" creationId="{5E5E4813-586F-BA8E-9049-F67D292C016E}"/>
          </ac:picMkLst>
        </pc:picChg>
        <pc:cxnChg chg="add del mod">
          <ac:chgData name="Manor Zvi" userId="70940362-0458-40a8-b9a1-f1d97a8e97e5" providerId="ADAL" clId="{804B77AB-8CDB-4BDE-8DF7-F211CB09BB5D}" dt="2023-01-14T08:51:54.572" v="3004" actId="478"/>
          <ac:cxnSpMkLst>
            <pc:docMk/>
            <pc:sldMk cId="84845200" sldId="262"/>
            <ac:cxnSpMk id="15" creationId="{771E8EAC-3FAB-F0E8-372C-15E0FE3A014F}"/>
          </ac:cxnSpMkLst>
        </pc:cxnChg>
      </pc:sldChg>
      <pc:sldChg chg="addSp delSp modSp new mod">
        <pc:chgData name="Manor Zvi" userId="70940362-0458-40a8-b9a1-f1d97a8e97e5" providerId="ADAL" clId="{804B77AB-8CDB-4BDE-8DF7-F211CB09BB5D}" dt="2023-01-14T11:15:36.515" v="4632" actId="207"/>
        <pc:sldMkLst>
          <pc:docMk/>
          <pc:sldMk cId="109766616" sldId="263"/>
        </pc:sldMkLst>
        <pc:spChg chg="mod">
          <ac:chgData name="Manor Zvi" userId="70940362-0458-40a8-b9a1-f1d97a8e97e5" providerId="ADAL" clId="{804B77AB-8CDB-4BDE-8DF7-F211CB09BB5D}" dt="2023-01-14T11:10:35.981" v="4420" actId="5793"/>
          <ac:spMkLst>
            <pc:docMk/>
            <pc:sldMk cId="109766616" sldId="263"/>
            <ac:spMk id="2" creationId="{2598398D-7989-8385-6E97-BA79F74297D1}"/>
          </ac:spMkLst>
        </pc:spChg>
        <pc:spChg chg="del">
          <ac:chgData name="Manor Zvi" userId="70940362-0458-40a8-b9a1-f1d97a8e97e5" providerId="ADAL" clId="{804B77AB-8CDB-4BDE-8DF7-F211CB09BB5D}" dt="2023-01-14T11:10:38.540" v="4421" actId="478"/>
          <ac:spMkLst>
            <pc:docMk/>
            <pc:sldMk cId="109766616" sldId="263"/>
            <ac:spMk id="3" creationId="{99C4A728-C323-4263-C846-0A0DDA57C318}"/>
          </ac:spMkLst>
        </pc:spChg>
        <pc:spChg chg="mod">
          <ac:chgData name="Manor Zvi" userId="70940362-0458-40a8-b9a1-f1d97a8e97e5" providerId="ADAL" clId="{804B77AB-8CDB-4BDE-8DF7-F211CB09BB5D}" dt="2023-01-14T11:11:31.252" v="4433" actId="20577"/>
          <ac:spMkLst>
            <pc:docMk/>
            <pc:sldMk cId="109766616" sldId="263"/>
            <ac:spMk id="4" creationId="{ACF36124-BACE-451F-E0E1-52F179FED3F5}"/>
          </ac:spMkLst>
        </pc:spChg>
        <pc:spChg chg="add del">
          <ac:chgData name="Manor Zvi" userId="70940362-0458-40a8-b9a1-f1d97a8e97e5" providerId="ADAL" clId="{804B77AB-8CDB-4BDE-8DF7-F211CB09BB5D}" dt="2023-01-14T11:10:40.804" v="4423" actId="22"/>
          <ac:spMkLst>
            <pc:docMk/>
            <pc:sldMk cId="109766616" sldId="263"/>
            <ac:spMk id="7" creationId="{C86F6C1E-920F-B808-3739-07D3116F1BF2}"/>
          </ac:spMkLst>
        </pc:spChg>
        <pc:spChg chg="add mod">
          <ac:chgData name="Manor Zvi" userId="70940362-0458-40a8-b9a1-f1d97a8e97e5" providerId="ADAL" clId="{804B77AB-8CDB-4BDE-8DF7-F211CB09BB5D}" dt="2023-01-14T11:13:31.130" v="4487" actId="1076"/>
          <ac:spMkLst>
            <pc:docMk/>
            <pc:sldMk cId="109766616" sldId="263"/>
            <ac:spMk id="10" creationId="{B0A517A5-AD22-B209-DDA8-3A4396824120}"/>
          </ac:spMkLst>
        </pc:spChg>
        <pc:spChg chg="add mod">
          <ac:chgData name="Manor Zvi" userId="70940362-0458-40a8-b9a1-f1d97a8e97e5" providerId="ADAL" clId="{804B77AB-8CDB-4BDE-8DF7-F211CB09BB5D}" dt="2023-01-14T11:15:12.819" v="4624" actId="207"/>
          <ac:spMkLst>
            <pc:docMk/>
            <pc:sldMk cId="109766616" sldId="263"/>
            <ac:spMk id="11" creationId="{CBC1B498-293F-8955-8D3E-D95720780593}"/>
          </ac:spMkLst>
        </pc:spChg>
        <pc:spChg chg="add mod">
          <ac:chgData name="Manor Zvi" userId="70940362-0458-40a8-b9a1-f1d97a8e97e5" providerId="ADAL" clId="{804B77AB-8CDB-4BDE-8DF7-F211CB09BB5D}" dt="2023-01-14T11:15:32.636" v="4630" actId="207"/>
          <ac:spMkLst>
            <pc:docMk/>
            <pc:sldMk cId="109766616" sldId="263"/>
            <ac:spMk id="12" creationId="{54FD00F6-6D59-0DDA-8347-447B5D284E3E}"/>
          </ac:spMkLst>
        </pc:spChg>
        <pc:spChg chg="add mod">
          <ac:chgData name="Manor Zvi" userId="70940362-0458-40a8-b9a1-f1d97a8e97e5" providerId="ADAL" clId="{804B77AB-8CDB-4BDE-8DF7-F211CB09BB5D}" dt="2023-01-14T11:15:36.515" v="4632" actId="207"/>
          <ac:spMkLst>
            <pc:docMk/>
            <pc:sldMk cId="109766616" sldId="263"/>
            <ac:spMk id="13" creationId="{6B779936-DAC1-B809-FA9C-F5234B75FD3A}"/>
          </ac:spMkLst>
        </pc:spChg>
        <pc:picChg chg="add mod modCrop">
          <ac:chgData name="Manor Zvi" userId="70940362-0458-40a8-b9a1-f1d97a8e97e5" providerId="ADAL" clId="{804B77AB-8CDB-4BDE-8DF7-F211CB09BB5D}" dt="2023-01-14T11:11:24.570" v="4431" actId="1076"/>
          <ac:picMkLst>
            <pc:docMk/>
            <pc:sldMk cId="109766616" sldId="263"/>
            <ac:picMk id="9" creationId="{EB4548F2-6AFE-7FE5-FDB3-1080CC261A11}"/>
          </ac:picMkLst>
        </pc:picChg>
      </pc:sldChg>
      <pc:sldChg chg="modSp new mod modNotesTx">
        <pc:chgData name="Manor Zvi" userId="70940362-0458-40a8-b9a1-f1d97a8e97e5" providerId="ADAL" clId="{804B77AB-8CDB-4BDE-8DF7-F211CB09BB5D}" dt="2023-01-14T12:17:25.829" v="6128" actId="20577"/>
        <pc:sldMkLst>
          <pc:docMk/>
          <pc:sldMk cId="2109082801" sldId="264"/>
        </pc:sldMkLst>
        <pc:spChg chg="mod">
          <ac:chgData name="Manor Zvi" userId="70940362-0458-40a8-b9a1-f1d97a8e97e5" providerId="ADAL" clId="{804B77AB-8CDB-4BDE-8DF7-F211CB09BB5D}" dt="2023-01-14T11:16:17.531" v="4672" actId="20577"/>
          <ac:spMkLst>
            <pc:docMk/>
            <pc:sldMk cId="2109082801" sldId="264"/>
            <ac:spMk id="2" creationId="{6B939610-6B4F-D55F-0AD4-F990D00D3357}"/>
          </ac:spMkLst>
        </pc:spChg>
        <pc:spChg chg="mod">
          <ac:chgData name="Manor Zvi" userId="70940362-0458-40a8-b9a1-f1d97a8e97e5" providerId="ADAL" clId="{804B77AB-8CDB-4BDE-8DF7-F211CB09BB5D}" dt="2023-01-14T12:17:25.829" v="6128" actId="20577"/>
          <ac:spMkLst>
            <pc:docMk/>
            <pc:sldMk cId="2109082801" sldId="264"/>
            <ac:spMk id="3" creationId="{5E11230D-C11E-FF14-4DAE-2419C5D95446}"/>
          </ac:spMkLst>
        </pc:spChg>
        <pc:spChg chg="mod">
          <ac:chgData name="Manor Zvi" userId="70940362-0458-40a8-b9a1-f1d97a8e97e5" providerId="ADAL" clId="{804B77AB-8CDB-4BDE-8DF7-F211CB09BB5D}" dt="2023-01-14T11:49:06.229" v="5460" actId="20577"/>
          <ac:spMkLst>
            <pc:docMk/>
            <pc:sldMk cId="2109082801" sldId="264"/>
            <ac:spMk id="4" creationId="{77F5FD8F-7626-2AAB-62A3-1FA65D688667}"/>
          </ac:spMkLst>
        </pc:spChg>
      </pc:sldChg>
      <pc:sldChg chg="addSp delSp modSp new mod modNotesTx">
        <pc:chgData name="Manor Zvi" userId="70940362-0458-40a8-b9a1-f1d97a8e97e5" providerId="ADAL" clId="{804B77AB-8CDB-4BDE-8DF7-F211CB09BB5D}" dt="2023-01-16T10:57:15.200" v="10159" actId="20577"/>
        <pc:sldMkLst>
          <pc:docMk/>
          <pc:sldMk cId="3143990809" sldId="265"/>
        </pc:sldMkLst>
        <pc:spChg chg="mod">
          <ac:chgData name="Manor Zvi" userId="70940362-0458-40a8-b9a1-f1d97a8e97e5" providerId="ADAL" clId="{804B77AB-8CDB-4BDE-8DF7-F211CB09BB5D}" dt="2023-01-14T12:19:03.446" v="6142" actId="5793"/>
          <ac:spMkLst>
            <pc:docMk/>
            <pc:sldMk cId="3143990809" sldId="265"/>
            <ac:spMk id="2" creationId="{042D0634-EEBD-A94E-47CD-5BBD52F3D9F1}"/>
          </ac:spMkLst>
        </pc:spChg>
        <pc:spChg chg="del">
          <ac:chgData name="Manor Zvi" userId="70940362-0458-40a8-b9a1-f1d97a8e97e5" providerId="ADAL" clId="{804B77AB-8CDB-4BDE-8DF7-F211CB09BB5D}" dt="2023-01-14T12:18:57.633" v="6132" actId="478"/>
          <ac:spMkLst>
            <pc:docMk/>
            <pc:sldMk cId="3143990809" sldId="265"/>
            <ac:spMk id="3" creationId="{3CC4C3BF-E251-3CDC-C893-05C142C1E608}"/>
          </ac:spMkLst>
        </pc:spChg>
        <pc:spChg chg="mod">
          <ac:chgData name="Manor Zvi" userId="70940362-0458-40a8-b9a1-f1d97a8e97e5" providerId="ADAL" clId="{804B77AB-8CDB-4BDE-8DF7-F211CB09BB5D}" dt="2023-01-14T12:18:55.221" v="6131" actId="20577"/>
          <ac:spMkLst>
            <pc:docMk/>
            <pc:sldMk cId="3143990809" sldId="265"/>
            <ac:spMk id="4" creationId="{BA0256EF-EB0B-F6DA-BA54-CAB51AC498DC}"/>
          </ac:spMkLst>
        </pc:spChg>
        <pc:spChg chg="add mod">
          <ac:chgData name="Manor Zvi" userId="70940362-0458-40a8-b9a1-f1d97a8e97e5" providerId="ADAL" clId="{804B77AB-8CDB-4BDE-8DF7-F211CB09BB5D}" dt="2023-01-14T13:12:43.635" v="6218" actId="20577"/>
          <ac:spMkLst>
            <pc:docMk/>
            <pc:sldMk cId="3143990809" sldId="265"/>
            <ac:spMk id="8" creationId="{8D9FBDD3-2590-FE8A-DC33-C1442829D226}"/>
          </ac:spMkLst>
        </pc:spChg>
        <pc:spChg chg="add mod">
          <ac:chgData name="Manor Zvi" userId="70940362-0458-40a8-b9a1-f1d97a8e97e5" providerId="ADAL" clId="{804B77AB-8CDB-4BDE-8DF7-F211CB09BB5D}" dt="2023-01-14T13:13:28.365" v="6275" actId="20577"/>
          <ac:spMkLst>
            <pc:docMk/>
            <pc:sldMk cId="3143990809" sldId="265"/>
            <ac:spMk id="9" creationId="{2D94C7F2-844D-B197-764E-7C34D9D19970}"/>
          </ac:spMkLst>
        </pc:spChg>
        <pc:spChg chg="add mod">
          <ac:chgData name="Manor Zvi" userId="70940362-0458-40a8-b9a1-f1d97a8e97e5" providerId="ADAL" clId="{804B77AB-8CDB-4BDE-8DF7-F211CB09BB5D}" dt="2023-01-16T10:57:15.200" v="10159" actId="20577"/>
          <ac:spMkLst>
            <pc:docMk/>
            <pc:sldMk cId="3143990809" sldId="265"/>
            <ac:spMk id="10" creationId="{231F0766-E14C-8EA6-F728-2AEF7D1EAF1A}"/>
          </ac:spMkLst>
        </pc:spChg>
        <pc:spChg chg="add mod">
          <ac:chgData name="Manor Zvi" userId="70940362-0458-40a8-b9a1-f1d97a8e97e5" providerId="ADAL" clId="{804B77AB-8CDB-4BDE-8DF7-F211CB09BB5D}" dt="2023-01-14T13:14:58.327" v="6370" actId="20577"/>
          <ac:spMkLst>
            <pc:docMk/>
            <pc:sldMk cId="3143990809" sldId="265"/>
            <ac:spMk id="11" creationId="{63A90435-CBB8-062E-5044-CDCE4CC046CC}"/>
          </ac:spMkLst>
        </pc:spChg>
        <pc:picChg chg="add mod modCrop">
          <ac:chgData name="Manor Zvi" userId="70940362-0458-40a8-b9a1-f1d97a8e97e5" providerId="ADAL" clId="{804B77AB-8CDB-4BDE-8DF7-F211CB09BB5D}" dt="2023-01-14T13:10:21.769" v="6195" actId="1076"/>
          <ac:picMkLst>
            <pc:docMk/>
            <pc:sldMk cId="3143990809" sldId="265"/>
            <ac:picMk id="7" creationId="{3568B217-BC44-B1DF-E4F5-6571AFE29ADF}"/>
          </ac:picMkLst>
        </pc:picChg>
      </pc:sldChg>
      <pc:sldChg chg="addSp delSp modSp new mod modNotesTx">
        <pc:chgData name="Manor Zvi" userId="70940362-0458-40a8-b9a1-f1d97a8e97e5" providerId="ADAL" clId="{804B77AB-8CDB-4BDE-8DF7-F211CB09BB5D}" dt="2023-01-16T10:57:37.304" v="10160" actId="20577"/>
        <pc:sldMkLst>
          <pc:docMk/>
          <pc:sldMk cId="3371356331" sldId="266"/>
        </pc:sldMkLst>
        <pc:spChg chg="mod">
          <ac:chgData name="Manor Zvi" userId="70940362-0458-40a8-b9a1-f1d97a8e97e5" providerId="ADAL" clId="{804B77AB-8CDB-4BDE-8DF7-F211CB09BB5D}" dt="2023-01-14T13:27:08.052" v="6508"/>
          <ac:spMkLst>
            <pc:docMk/>
            <pc:sldMk cId="3371356331" sldId="266"/>
            <ac:spMk id="2" creationId="{A234A727-8C0D-F534-D591-24D594F3802D}"/>
          </ac:spMkLst>
        </pc:spChg>
        <pc:spChg chg="mod">
          <ac:chgData name="Manor Zvi" userId="70940362-0458-40a8-b9a1-f1d97a8e97e5" providerId="ADAL" clId="{804B77AB-8CDB-4BDE-8DF7-F211CB09BB5D}" dt="2023-01-16T10:57:37.304" v="10160" actId="20577"/>
          <ac:spMkLst>
            <pc:docMk/>
            <pc:sldMk cId="3371356331" sldId="266"/>
            <ac:spMk id="3" creationId="{83BF53E9-58C6-F804-96A3-B6EAAE48B754}"/>
          </ac:spMkLst>
        </pc:spChg>
        <pc:spChg chg="mod">
          <ac:chgData name="Manor Zvi" userId="70940362-0458-40a8-b9a1-f1d97a8e97e5" providerId="ADAL" clId="{804B77AB-8CDB-4BDE-8DF7-F211CB09BB5D}" dt="2023-01-14T13:27:04.172" v="6507" actId="20577"/>
          <ac:spMkLst>
            <pc:docMk/>
            <pc:sldMk cId="3371356331" sldId="266"/>
            <ac:spMk id="4" creationId="{BA04FB28-2F28-F84D-3CF6-4FA699EB4A02}"/>
          </ac:spMkLst>
        </pc:spChg>
        <pc:spChg chg="add mod">
          <ac:chgData name="Manor Zvi" userId="70940362-0458-40a8-b9a1-f1d97a8e97e5" providerId="ADAL" clId="{804B77AB-8CDB-4BDE-8DF7-F211CB09BB5D}" dt="2023-01-14T14:10:33.350" v="7659" actId="12"/>
          <ac:spMkLst>
            <pc:docMk/>
            <pc:sldMk cId="3371356331" sldId="266"/>
            <ac:spMk id="22" creationId="{726B7EFC-4C66-8DAC-6129-72C28F3185E4}"/>
          </ac:spMkLst>
        </pc:spChg>
        <pc:spChg chg="add mod">
          <ac:chgData name="Manor Zvi" userId="70940362-0458-40a8-b9a1-f1d97a8e97e5" providerId="ADAL" clId="{804B77AB-8CDB-4BDE-8DF7-F211CB09BB5D}" dt="2023-01-14T14:17:17.931" v="7792" actId="20577"/>
          <ac:spMkLst>
            <pc:docMk/>
            <pc:sldMk cId="3371356331" sldId="266"/>
            <ac:spMk id="24" creationId="{09E18B50-1FF8-AED1-AD99-317F64A3D9D9}"/>
          </ac:spMkLst>
        </pc:spChg>
        <pc:spChg chg="add mod">
          <ac:chgData name="Manor Zvi" userId="70940362-0458-40a8-b9a1-f1d97a8e97e5" providerId="ADAL" clId="{804B77AB-8CDB-4BDE-8DF7-F211CB09BB5D}" dt="2023-01-14T14:10:35.547" v="7660" actId="12"/>
          <ac:spMkLst>
            <pc:docMk/>
            <pc:sldMk cId="3371356331" sldId="266"/>
            <ac:spMk id="28" creationId="{D3BD7B38-9FF1-335F-B362-772019D62886}"/>
          </ac:spMkLst>
        </pc:spChg>
        <pc:picChg chg="add mod modCrop">
          <ac:chgData name="Manor Zvi" userId="70940362-0458-40a8-b9a1-f1d97a8e97e5" providerId="ADAL" clId="{804B77AB-8CDB-4BDE-8DF7-F211CB09BB5D}" dt="2023-01-14T14:07:56.126" v="7600" actId="1076"/>
          <ac:picMkLst>
            <pc:docMk/>
            <pc:sldMk cId="3371356331" sldId="266"/>
            <ac:picMk id="20" creationId="{9D46C5C8-F79F-32CF-633A-588FB6790E2E}"/>
          </ac:picMkLst>
        </pc:picChg>
        <pc:picChg chg="add mod modCrop">
          <ac:chgData name="Manor Zvi" userId="70940362-0458-40a8-b9a1-f1d97a8e97e5" providerId="ADAL" clId="{804B77AB-8CDB-4BDE-8DF7-F211CB09BB5D}" dt="2023-01-14T14:09:22.384" v="7626" actId="1076"/>
          <ac:picMkLst>
            <pc:docMk/>
            <pc:sldMk cId="3371356331" sldId="266"/>
            <ac:picMk id="26" creationId="{CE4B4AC5-8AB2-96DA-3EA6-6270A0A67AA4}"/>
          </ac:picMkLst>
        </pc:picChg>
        <pc:cxnChg chg="add del mod">
          <ac:chgData name="Manor Zvi" userId="70940362-0458-40a8-b9a1-f1d97a8e97e5" providerId="ADAL" clId="{804B77AB-8CDB-4BDE-8DF7-F211CB09BB5D}" dt="2023-01-14T14:07:39.390" v="7593" actId="478"/>
          <ac:cxnSpMkLst>
            <pc:docMk/>
            <pc:sldMk cId="3371356331" sldId="266"/>
            <ac:cxnSpMk id="7" creationId="{6005C2EA-9FF1-02CB-E5BB-AF3903E2721A}"/>
          </ac:cxnSpMkLst>
        </pc:cxnChg>
        <pc:cxnChg chg="add del mod">
          <ac:chgData name="Manor Zvi" userId="70940362-0458-40a8-b9a1-f1d97a8e97e5" providerId="ADAL" clId="{804B77AB-8CDB-4BDE-8DF7-F211CB09BB5D}" dt="2023-01-14T14:07:39.974" v="7594" actId="478"/>
          <ac:cxnSpMkLst>
            <pc:docMk/>
            <pc:sldMk cId="3371356331" sldId="266"/>
            <ac:cxnSpMk id="8" creationId="{F1B7926B-2251-592F-88D2-960170BB7CEF}"/>
          </ac:cxnSpMkLst>
        </pc:cxnChg>
      </pc:sldChg>
      <pc:sldChg chg="addSp delSp modSp new mod">
        <pc:chgData name="Manor Zvi" userId="70940362-0458-40a8-b9a1-f1d97a8e97e5" providerId="ADAL" clId="{804B77AB-8CDB-4BDE-8DF7-F211CB09BB5D}" dt="2023-01-14T14:46:49.810" v="8144" actId="1076"/>
        <pc:sldMkLst>
          <pc:docMk/>
          <pc:sldMk cId="2769164005" sldId="267"/>
        </pc:sldMkLst>
        <pc:spChg chg="mod">
          <ac:chgData name="Manor Zvi" userId="70940362-0458-40a8-b9a1-f1d97a8e97e5" providerId="ADAL" clId="{804B77AB-8CDB-4BDE-8DF7-F211CB09BB5D}" dt="2023-01-14T14:18:34.630" v="7814" actId="20577"/>
          <ac:spMkLst>
            <pc:docMk/>
            <pc:sldMk cId="2769164005" sldId="267"/>
            <ac:spMk id="2" creationId="{245B6037-A4DC-1569-05A3-22BCE8BF817A}"/>
          </ac:spMkLst>
        </pc:spChg>
        <pc:spChg chg="mod">
          <ac:chgData name="Manor Zvi" userId="70940362-0458-40a8-b9a1-f1d97a8e97e5" providerId="ADAL" clId="{804B77AB-8CDB-4BDE-8DF7-F211CB09BB5D}" dt="2023-01-14T14:39:15.722" v="7882" actId="27636"/>
          <ac:spMkLst>
            <pc:docMk/>
            <pc:sldMk cId="2769164005" sldId="267"/>
            <ac:spMk id="3" creationId="{4FBEC6AF-699B-1B79-BCF0-E96144B23335}"/>
          </ac:spMkLst>
        </pc:spChg>
        <pc:spChg chg="mod">
          <ac:chgData name="Manor Zvi" userId="70940362-0458-40a8-b9a1-f1d97a8e97e5" providerId="ADAL" clId="{804B77AB-8CDB-4BDE-8DF7-F211CB09BB5D}" dt="2023-01-14T14:39:25.903" v="7884" actId="20577"/>
          <ac:spMkLst>
            <pc:docMk/>
            <pc:sldMk cId="2769164005" sldId="267"/>
            <ac:spMk id="4" creationId="{98B02928-1C9D-201A-22B6-E7899B43AC4B}"/>
          </ac:spMkLst>
        </pc:spChg>
        <pc:spChg chg="add mod">
          <ac:chgData name="Manor Zvi" userId="70940362-0458-40a8-b9a1-f1d97a8e97e5" providerId="ADAL" clId="{804B77AB-8CDB-4BDE-8DF7-F211CB09BB5D}" dt="2023-01-14T14:46:16.059" v="8136" actId="20577"/>
          <ac:spMkLst>
            <pc:docMk/>
            <pc:sldMk cId="2769164005" sldId="267"/>
            <ac:spMk id="9" creationId="{7A9172C1-A994-F565-4B6A-0CAB6DBF9B06}"/>
          </ac:spMkLst>
        </pc:spChg>
        <pc:picChg chg="add mod">
          <ac:chgData name="Manor Zvi" userId="70940362-0458-40a8-b9a1-f1d97a8e97e5" providerId="ADAL" clId="{804B77AB-8CDB-4BDE-8DF7-F211CB09BB5D}" dt="2023-01-14T14:39:46.600" v="7888" actId="1076"/>
          <ac:picMkLst>
            <pc:docMk/>
            <pc:sldMk cId="2769164005" sldId="267"/>
            <ac:picMk id="7" creationId="{CC1C880E-BD51-7A70-A990-71EBB7315FDD}"/>
          </ac:picMkLst>
        </pc:picChg>
        <pc:picChg chg="add del mod">
          <ac:chgData name="Manor Zvi" userId="70940362-0458-40a8-b9a1-f1d97a8e97e5" providerId="ADAL" clId="{804B77AB-8CDB-4BDE-8DF7-F211CB09BB5D}" dt="2023-01-14T14:40:04.862" v="7895" actId="478"/>
          <ac:picMkLst>
            <pc:docMk/>
            <pc:sldMk cId="2769164005" sldId="267"/>
            <ac:picMk id="8" creationId="{E2069D1B-7356-DDB3-7E55-76E3F99F3165}"/>
          </ac:picMkLst>
        </pc:picChg>
        <pc:picChg chg="add mod modCrop">
          <ac:chgData name="Manor Zvi" userId="70940362-0458-40a8-b9a1-f1d97a8e97e5" providerId="ADAL" clId="{804B77AB-8CDB-4BDE-8DF7-F211CB09BB5D}" dt="2023-01-14T14:46:49.810" v="8144" actId="1076"/>
          <ac:picMkLst>
            <pc:docMk/>
            <pc:sldMk cId="2769164005" sldId="267"/>
            <ac:picMk id="11" creationId="{B7B72ED2-E672-61DC-1DDB-15EF60807053}"/>
          </ac:picMkLst>
        </pc:picChg>
      </pc:sldChg>
      <pc:sldChg chg="addSp delSp modSp new mod">
        <pc:chgData name="Manor Zvi" userId="70940362-0458-40a8-b9a1-f1d97a8e97e5" providerId="ADAL" clId="{804B77AB-8CDB-4BDE-8DF7-F211CB09BB5D}" dt="2023-01-14T14:59:11.735" v="8812" actId="478"/>
        <pc:sldMkLst>
          <pc:docMk/>
          <pc:sldMk cId="1141264155" sldId="268"/>
        </pc:sldMkLst>
        <pc:spChg chg="mod">
          <ac:chgData name="Manor Zvi" userId="70940362-0458-40a8-b9a1-f1d97a8e97e5" providerId="ADAL" clId="{804B77AB-8CDB-4BDE-8DF7-F211CB09BB5D}" dt="2023-01-14T14:18:40.591" v="7822" actId="20577"/>
          <ac:spMkLst>
            <pc:docMk/>
            <pc:sldMk cId="1141264155" sldId="268"/>
            <ac:spMk id="2" creationId="{AA9A4508-6FEA-B62F-6B8D-769955B383D2}"/>
          </ac:spMkLst>
        </pc:spChg>
        <pc:spChg chg="del">
          <ac:chgData name="Manor Zvi" userId="70940362-0458-40a8-b9a1-f1d97a8e97e5" providerId="ADAL" clId="{804B77AB-8CDB-4BDE-8DF7-F211CB09BB5D}" dt="2023-01-14T14:18:43.102" v="7823" actId="478"/>
          <ac:spMkLst>
            <pc:docMk/>
            <pc:sldMk cId="1141264155" sldId="268"/>
            <ac:spMk id="3" creationId="{49110D30-FC8C-7FB5-67BC-CE277AAC8599}"/>
          </ac:spMkLst>
        </pc:spChg>
        <pc:spChg chg="mod">
          <ac:chgData name="Manor Zvi" userId="70940362-0458-40a8-b9a1-f1d97a8e97e5" providerId="ADAL" clId="{804B77AB-8CDB-4BDE-8DF7-F211CB09BB5D}" dt="2023-01-14T14:57:32.713" v="8797" actId="20577"/>
          <ac:spMkLst>
            <pc:docMk/>
            <pc:sldMk cId="1141264155" sldId="268"/>
            <ac:spMk id="4" creationId="{42D203F4-D7D6-4CBA-5358-82618AEAA82B}"/>
          </ac:spMkLst>
        </pc:spChg>
        <pc:picChg chg="add mod">
          <ac:chgData name="Manor Zvi" userId="70940362-0458-40a8-b9a1-f1d97a8e97e5" providerId="ADAL" clId="{804B77AB-8CDB-4BDE-8DF7-F211CB09BB5D}" dt="2023-01-14T14:57:25.436" v="8795" actId="1076"/>
          <ac:picMkLst>
            <pc:docMk/>
            <pc:sldMk cId="1141264155" sldId="268"/>
            <ac:picMk id="7" creationId="{8D8E05B5-01F4-EEFB-C26A-F61C48DFE0E2}"/>
          </ac:picMkLst>
        </pc:picChg>
        <pc:cxnChg chg="add del mod">
          <ac:chgData name="Manor Zvi" userId="70940362-0458-40a8-b9a1-f1d97a8e97e5" providerId="ADAL" clId="{804B77AB-8CDB-4BDE-8DF7-F211CB09BB5D}" dt="2023-01-14T14:59:10.928" v="8811" actId="478"/>
          <ac:cxnSpMkLst>
            <pc:docMk/>
            <pc:sldMk cId="1141264155" sldId="268"/>
            <ac:cxnSpMk id="9" creationId="{33B2FFAD-7C7F-77F2-B40E-E711404F92A3}"/>
          </ac:cxnSpMkLst>
        </pc:cxnChg>
        <pc:cxnChg chg="add del mod">
          <ac:chgData name="Manor Zvi" userId="70940362-0458-40a8-b9a1-f1d97a8e97e5" providerId="ADAL" clId="{804B77AB-8CDB-4BDE-8DF7-F211CB09BB5D}" dt="2023-01-14T14:59:11.735" v="8812" actId="478"/>
          <ac:cxnSpMkLst>
            <pc:docMk/>
            <pc:sldMk cId="1141264155" sldId="268"/>
            <ac:cxnSpMk id="10" creationId="{A06A7479-3C25-D41F-EDB9-DA8B855E2CFA}"/>
          </ac:cxnSpMkLst>
        </pc:cxnChg>
        <pc:cxnChg chg="add del mod">
          <ac:chgData name="Manor Zvi" userId="70940362-0458-40a8-b9a1-f1d97a8e97e5" providerId="ADAL" clId="{804B77AB-8CDB-4BDE-8DF7-F211CB09BB5D}" dt="2023-01-14T14:59:09.751" v="8810" actId="478"/>
          <ac:cxnSpMkLst>
            <pc:docMk/>
            <pc:sldMk cId="1141264155" sldId="268"/>
            <ac:cxnSpMk id="11" creationId="{9205D502-BD35-D6C0-756F-E6BC76FAAA6E}"/>
          </ac:cxnSpMkLst>
        </pc:cxnChg>
      </pc:sldChg>
      <pc:sldChg chg="addSp delSp modSp add mod">
        <pc:chgData name="Manor Zvi" userId="70940362-0458-40a8-b9a1-f1d97a8e97e5" providerId="ADAL" clId="{804B77AB-8CDB-4BDE-8DF7-F211CB09BB5D}" dt="2023-01-16T11:08:32.101" v="10180" actId="1076"/>
        <pc:sldMkLst>
          <pc:docMk/>
          <pc:sldMk cId="2100053976" sldId="269"/>
        </pc:sldMkLst>
        <pc:spChg chg="mod">
          <ac:chgData name="Manor Zvi" userId="70940362-0458-40a8-b9a1-f1d97a8e97e5" providerId="ADAL" clId="{804B77AB-8CDB-4BDE-8DF7-F211CB09BB5D}" dt="2023-01-14T14:47:34.645" v="8156" actId="20577"/>
          <ac:spMkLst>
            <pc:docMk/>
            <pc:sldMk cId="2100053976" sldId="269"/>
            <ac:spMk id="2" creationId="{245B6037-A4DC-1569-05A3-22BCE8BF817A}"/>
          </ac:spMkLst>
        </pc:spChg>
        <pc:spChg chg="del mod">
          <ac:chgData name="Manor Zvi" userId="70940362-0458-40a8-b9a1-f1d97a8e97e5" providerId="ADAL" clId="{804B77AB-8CDB-4BDE-8DF7-F211CB09BB5D}" dt="2023-01-16T11:07:49.765" v="10170" actId="478"/>
          <ac:spMkLst>
            <pc:docMk/>
            <pc:sldMk cId="2100053976" sldId="269"/>
            <ac:spMk id="3" creationId="{4FBEC6AF-699B-1B79-BCF0-E96144B23335}"/>
          </ac:spMkLst>
        </pc:spChg>
        <pc:spChg chg="del">
          <ac:chgData name="Manor Zvi" userId="70940362-0458-40a8-b9a1-f1d97a8e97e5" providerId="ADAL" clId="{804B77AB-8CDB-4BDE-8DF7-F211CB09BB5D}" dt="2023-01-14T14:47:39.040" v="8158" actId="478"/>
          <ac:spMkLst>
            <pc:docMk/>
            <pc:sldMk cId="2100053976" sldId="269"/>
            <ac:spMk id="9" creationId="{7A9172C1-A994-F565-4B6A-0CAB6DBF9B06}"/>
          </ac:spMkLst>
        </pc:spChg>
        <pc:spChg chg="add mod">
          <ac:chgData name="Manor Zvi" userId="70940362-0458-40a8-b9a1-f1d97a8e97e5" providerId="ADAL" clId="{804B77AB-8CDB-4BDE-8DF7-F211CB09BB5D}" dt="2023-01-16T11:08:32.101" v="10180" actId="1076"/>
          <ac:spMkLst>
            <pc:docMk/>
            <pc:sldMk cId="2100053976" sldId="269"/>
            <ac:spMk id="10" creationId="{E6FEBB41-7BEC-AF5F-C046-CE653A722EFD}"/>
          </ac:spMkLst>
        </pc:spChg>
        <pc:spChg chg="add mod">
          <ac:chgData name="Manor Zvi" userId="70940362-0458-40a8-b9a1-f1d97a8e97e5" providerId="ADAL" clId="{804B77AB-8CDB-4BDE-8DF7-F211CB09BB5D}" dt="2023-01-16T11:08:12.501" v="10176" actId="1076"/>
          <ac:spMkLst>
            <pc:docMk/>
            <pc:sldMk cId="2100053976" sldId="269"/>
            <ac:spMk id="14" creationId="{86F66B37-7EFA-306D-A2E2-8AC909CEFFD4}"/>
          </ac:spMkLst>
        </pc:spChg>
        <pc:picChg chg="del">
          <ac:chgData name="Manor Zvi" userId="70940362-0458-40a8-b9a1-f1d97a8e97e5" providerId="ADAL" clId="{804B77AB-8CDB-4BDE-8DF7-F211CB09BB5D}" dt="2023-01-14T14:48:19.863" v="8316" actId="478"/>
          <ac:picMkLst>
            <pc:docMk/>
            <pc:sldMk cId="2100053976" sldId="269"/>
            <ac:picMk id="7" creationId="{CC1C880E-BD51-7A70-A990-71EBB7315FDD}"/>
          </ac:picMkLst>
        </pc:picChg>
        <pc:picChg chg="add del mod">
          <ac:chgData name="Manor Zvi" userId="70940362-0458-40a8-b9a1-f1d97a8e97e5" providerId="ADAL" clId="{804B77AB-8CDB-4BDE-8DF7-F211CB09BB5D}" dt="2023-01-16T11:07:51.247" v="10171" actId="478"/>
          <ac:picMkLst>
            <pc:docMk/>
            <pc:sldMk cId="2100053976" sldId="269"/>
            <ac:picMk id="8" creationId="{31E6431B-A391-7C3F-1351-B572F166A7A5}"/>
          </ac:picMkLst>
        </pc:picChg>
        <pc:picChg chg="del">
          <ac:chgData name="Manor Zvi" userId="70940362-0458-40a8-b9a1-f1d97a8e97e5" providerId="ADAL" clId="{804B77AB-8CDB-4BDE-8DF7-F211CB09BB5D}" dt="2023-01-14T14:47:37.582" v="8157" actId="478"/>
          <ac:picMkLst>
            <pc:docMk/>
            <pc:sldMk cId="2100053976" sldId="269"/>
            <ac:picMk id="11" creationId="{B7B72ED2-E672-61DC-1DDB-15EF60807053}"/>
          </ac:picMkLst>
        </pc:picChg>
        <pc:picChg chg="add mod">
          <ac:chgData name="Manor Zvi" userId="70940362-0458-40a8-b9a1-f1d97a8e97e5" providerId="ADAL" clId="{804B77AB-8CDB-4BDE-8DF7-F211CB09BB5D}" dt="2023-01-16T11:08:25.239" v="10179" actId="1076"/>
          <ac:picMkLst>
            <pc:docMk/>
            <pc:sldMk cId="2100053976" sldId="269"/>
            <ac:picMk id="13" creationId="{077A36CD-937C-37DD-7A23-16576D25E242}"/>
          </ac:picMkLst>
        </pc:picChg>
      </pc:sldChg>
      <pc:sldChg chg="new del">
        <pc:chgData name="Manor Zvi" userId="70940362-0458-40a8-b9a1-f1d97a8e97e5" providerId="ADAL" clId="{804B77AB-8CDB-4BDE-8DF7-F211CB09BB5D}" dt="2023-01-14T15:05:17.482" v="9012" actId="47"/>
        <pc:sldMkLst>
          <pc:docMk/>
          <pc:sldMk cId="1358122876" sldId="270"/>
        </pc:sldMkLst>
      </pc:sldChg>
      <pc:sldChg chg="addSp delSp modSp add mod modNotesTx">
        <pc:chgData name="Manor Zvi" userId="70940362-0458-40a8-b9a1-f1d97a8e97e5" providerId="ADAL" clId="{804B77AB-8CDB-4BDE-8DF7-F211CB09BB5D}" dt="2023-01-14T15:03:34.593" v="8892"/>
        <pc:sldMkLst>
          <pc:docMk/>
          <pc:sldMk cId="1578029541" sldId="271"/>
        </pc:sldMkLst>
        <pc:spChg chg="add del mod">
          <ac:chgData name="Manor Zvi" userId="70940362-0458-40a8-b9a1-f1d97a8e97e5" providerId="ADAL" clId="{804B77AB-8CDB-4BDE-8DF7-F211CB09BB5D}" dt="2023-01-14T15:03:34.593" v="8892"/>
          <ac:spMkLst>
            <pc:docMk/>
            <pc:sldMk cId="1578029541" sldId="271"/>
            <ac:spMk id="8" creationId="{B90AA2AA-C8CC-B571-5C7E-AC8AAEBE70A4}"/>
          </ac:spMkLst>
        </pc:spChg>
        <pc:picChg chg="add mod modCrop">
          <ac:chgData name="Manor Zvi" userId="70940362-0458-40a8-b9a1-f1d97a8e97e5" providerId="ADAL" clId="{804B77AB-8CDB-4BDE-8DF7-F211CB09BB5D}" dt="2023-01-14T15:03:33.803" v="8890" actId="1076"/>
          <ac:picMkLst>
            <pc:docMk/>
            <pc:sldMk cId="1578029541" sldId="271"/>
            <ac:picMk id="6" creationId="{6DCFC70A-6804-DD30-A12F-A30615E44DC3}"/>
          </ac:picMkLst>
        </pc:picChg>
        <pc:picChg chg="del">
          <ac:chgData name="Manor Zvi" userId="70940362-0458-40a8-b9a1-f1d97a8e97e5" providerId="ADAL" clId="{804B77AB-8CDB-4BDE-8DF7-F211CB09BB5D}" dt="2023-01-14T15:00:04.830" v="8815" actId="478"/>
          <ac:picMkLst>
            <pc:docMk/>
            <pc:sldMk cId="1578029541" sldId="271"/>
            <ac:picMk id="7" creationId="{8D8E05B5-01F4-EEFB-C26A-F61C48DFE0E2}"/>
          </ac:picMkLst>
        </pc:picChg>
      </pc:sldChg>
      <pc:sldChg chg="addSp delSp modSp add mod modNotesTx">
        <pc:chgData name="Manor Zvi" userId="70940362-0458-40a8-b9a1-f1d97a8e97e5" providerId="ADAL" clId="{804B77AB-8CDB-4BDE-8DF7-F211CB09BB5D}" dt="2023-01-14T15:05:09.934" v="9011" actId="313"/>
        <pc:sldMkLst>
          <pc:docMk/>
          <pc:sldMk cId="1057963033" sldId="272"/>
        </pc:sldMkLst>
        <pc:picChg chg="del">
          <ac:chgData name="Manor Zvi" userId="70940362-0458-40a8-b9a1-f1d97a8e97e5" providerId="ADAL" clId="{804B77AB-8CDB-4BDE-8DF7-F211CB09BB5D}" dt="2023-01-14T15:04:05.287" v="8894" actId="478"/>
          <ac:picMkLst>
            <pc:docMk/>
            <pc:sldMk cId="1057963033" sldId="272"/>
            <ac:picMk id="6" creationId="{6DCFC70A-6804-DD30-A12F-A30615E44DC3}"/>
          </ac:picMkLst>
        </pc:picChg>
        <pc:picChg chg="add mod">
          <ac:chgData name="Manor Zvi" userId="70940362-0458-40a8-b9a1-f1d97a8e97e5" providerId="ADAL" clId="{804B77AB-8CDB-4BDE-8DF7-F211CB09BB5D}" dt="2023-01-14T15:04:12.015" v="8897" actId="1076"/>
          <ac:picMkLst>
            <pc:docMk/>
            <pc:sldMk cId="1057963033" sldId="272"/>
            <ac:picMk id="7" creationId="{27018250-11FF-D4D5-0945-3D65900D6A86}"/>
          </ac:picMkLst>
        </pc:picChg>
      </pc:sldChg>
      <pc:sldChg chg="addSp delSp modSp new mod">
        <pc:chgData name="Manor Zvi" userId="70940362-0458-40a8-b9a1-f1d97a8e97e5" providerId="ADAL" clId="{804B77AB-8CDB-4BDE-8DF7-F211CB09BB5D}" dt="2023-01-14T15:34:59.197" v="9023"/>
        <pc:sldMkLst>
          <pc:docMk/>
          <pc:sldMk cId="3987989462" sldId="273"/>
        </pc:sldMkLst>
        <pc:spChg chg="del">
          <ac:chgData name="Manor Zvi" userId="70940362-0458-40a8-b9a1-f1d97a8e97e5" providerId="ADAL" clId="{804B77AB-8CDB-4BDE-8DF7-F211CB09BB5D}" dt="2023-01-14T15:34:04.360" v="9014" actId="478"/>
          <ac:spMkLst>
            <pc:docMk/>
            <pc:sldMk cId="3987989462" sldId="273"/>
            <ac:spMk id="2" creationId="{B5E8FF4D-EBCF-466A-EF8A-E280AC1CF137}"/>
          </ac:spMkLst>
        </pc:spChg>
        <pc:spChg chg="del">
          <ac:chgData name="Manor Zvi" userId="70940362-0458-40a8-b9a1-f1d97a8e97e5" providerId="ADAL" clId="{804B77AB-8CDB-4BDE-8DF7-F211CB09BB5D}" dt="2023-01-14T15:34:05.479" v="9015" actId="478"/>
          <ac:spMkLst>
            <pc:docMk/>
            <pc:sldMk cId="3987989462" sldId="273"/>
            <ac:spMk id="3" creationId="{C2886317-1437-AAEE-E8CB-8E024850D8E6}"/>
          </ac:spMkLst>
        </pc:spChg>
        <pc:spChg chg="del">
          <ac:chgData name="Manor Zvi" userId="70940362-0458-40a8-b9a1-f1d97a8e97e5" providerId="ADAL" clId="{804B77AB-8CDB-4BDE-8DF7-F211CB09BB5D}" dt="2023-01-14T15:34:07.936" v="9016" actId="478"/>
          <ac:spMkLst>
            <pc:docMk/>
            <pc:sldMk cId="3987989462" sldId="273"/>
            <ac:spMk id="4" creationId="{E80CF11B-D25C-CA9C-5F62-E8193581C141}"/>
          </ac:spMkLst>
        </pc:spChg>
        <pc:spChg chg="del">
          <ac:chgData name="Manor Zvi" userId="70940362-0458-40a8-b9a1-f1d97a8e97e5" providerId="ADAL" clId="{804B77AB-8CDB-4BDE-8DF7-F211CB09BB5D}" dt="2023-01-14T15:34:09.665" v="9017" actId="478"/>
          <ac:spMkLst>
            <pc:docMk/>
            <pc:sldMk cId="3987989462" sldId="273"/>
            <ac:spMk id="5" creationId="{7BDB0D42-9964-C166-79F3-F7A5FECC5502}"/>
          </ac:spMkLst>
        </pc:spChg>
        <pc:picChg chg="add del mod">
          <ac:chgData name="Manor Zvi" userId="70940362-0458-40a8-b9a1-f1d97a8e97e5" providerId="ADAL" clId="{804B77AB-8CDB-4BDE-8DF7-F211CB09BB5D}" dt="2023-01-14T15:34:45.272" v="9020" actId="478"/>
          <ac:picMkLst>
            <pc:docMk/>
            <pc:sldMk cId="3987989462" sldId="273"/>
            <ac:picMk id="1026" creationId="{7F151A54-19CB-878A-D13E-EE3840A088E1}"/>
          </ac:picMkLst>
        </pc:picChg>
        <pc:picChg chg="add del">
          <ac:chgData name="Manor Zvi" userId="70940362-0458-40a8-b9a1-f1d97a8e97e5" providerId="ADAL" clId="{804B77AB-8CDB-4BDE-8DF7-F211CB09BB5D}" dt="2023-01-14T15:34:48.872" v="9022"/>
          <ac:picMkLst>
            <pc:docMk/>
            <pc:sldMk cId="3987989462" sldId="273"/>
            <ac:picMk id="1028" creationId="{954CD55D-6FB4-2CA8-D482-9D62C7AA73A0}"/>
          </ac:picMkLst>
        </pc:picChg>
        <pc:picChg chg="add">
          <ac:chgData name="Manor Zvi" userId="70940362-0458-40a8-b9a1-f1d97a8e97e5" providerId="ADAL" clId="{804B77AB-8CDB-4BDE-8DF7-F211CB09BB5D}" dt="2023-01-14T15:34:59.197" v="9023"/>
          <ac:picMkLst>
            <pc:docMk/>
            <pc:sldMk cId="3987989462" sldId="273"/>
            <ac:picMk id="1030" creationId="{08B15797-87D3-94AB-BB5A-4AE1F478F5A2}"/>
          </ac:picMkLst>
        </pc:picChg>
      </pc:sldChg>
      <pc:sldChg chg="new del">
        <pc:chgData name="Manor Zvi" userId="70940362-0458-40a8-b9a1-f1d97a8e97e5" providerId="ADAL" clId="{804B77AB-8CDB-4BDE-8DF7-F211CB09BB5D}" dt="2023-01-14T16:03:15.249" v="10146" actId="47"/>
        <pc:sldMkLst>
          <pc:docMk/>
          <pc:sldMk cId="3195406352" sldId="274"/>
        </pc:sldMkLst>
      </pc:sldChg>
      <pc:sldChg chg="addSp delSp modSp add mod modNotesTx">
        <pc:chgData name="Manor Zvi" userId="70940362-0458-40a8-b9a1-f1d97a8e97e5" providerId="ADAL" clId="{804B77AB-8CDB-4BDE-8DF7-F211CB09BB5D}" dt="2023-01-16T11:01:14.946" v="10167" actId="20577"/>
        <pc:sldMkLst>
          <pc:docMk/>
          <pc:sldMk cId="4264760866" sldId="275"/>
        </pc:sldMkLst>
        <pc:spChg chg="mod">
          <ac:chgData name="Manor Zvi" userId="70940362-0458-40a8-b9a1-f1d97a8e97e5" providerId="ADAL" clId="{804B77AB-8CDB-4BDE-8DF7-F211CB09BB5D}" dt="2023-01-14T15:40:55.757" v="9093" actId="20577"/>
          <ac:spMkLst>
            <pc:docMk/>
            <pc:sldMk cId="4264760866" sldId="275"/>
            <ac:spMk id="2" creationId="{A234A727-8C0D-F534-D591-24D594F3802D}"/>
          </ac:spMkLst>
        </pc:spChg>
        <pc:spChg chg="mod">
          <ac:chgData name="Manor Zvi" userId="70940362-0458-40a8-b9a1-f1d97a8e97e5" providerId="ADAL" clId="{804B77AB-8CDB-4BDE-8DF7-F211CB09BB5D}" dt="2023-01-14T15:43:37.390" v="9181" actId="20577"/>
          <ac:spMkLst>
            <pc:docMk/>
            <pc:sldMk cId="4264760866" sldId="275"/>
            <ac:spMk id="3" creationId="{83BF53E9-58C6-F804-96A3-B6EAAE48B754}"/>
          </ac:spMkLst>
        </pc:spChg>
        <pc:spChg chg="add mod">
          <ac:chgData name="Manor Zvi" userId="70940362-0458-40a8-b9a1-f1d97a8e97e5" providerId="ADAL" clId="{804B77AB-8CDB-4BDE-8DF7-F211CB09BB5D}" dt="2023-01-16T11:01:14.946" v="10167" actId="20577"/>
          <ac:spMkLst>
            <pc:docMk/>
            <pc:sldMk cId="4264760866" sldId="275"/>
            <ac:spMk id="6" creationId="{D1FDCA11-0CF2-17AD-D6F6-01D9079194E5}"/>
          </ac:spMkLst>
        </pc:spChg>
        <pc:spChg chg="add mod">
          <ac:chgData name="Manor Zvi" userId="70940362-0458-40a8-b9a1-f1d97a8e97e5" providerId="ADAL" clId="{804B77AB-8CDB-4BDE-8DF7-F211CB09BB5D}" dt="2023-01-14T15:56:24.999" v="9928" actId="255"/>
          <ac:spMkLst>
            <pc:docMk/>
            <pc:sldMk cId="4264760866" sldId="275"/>
            <ac:spMk id="9" creationId="{55523DA8-DBE8-848A-027D-F98C40A6C72F}"/>
          </ac:spMkLst>
        </pc:spChg>
        <pc:spChg chg="add mod">
          <ac:chgData name="Manor Zvi" userId="70940362-0458-40a8-b9a1-f1d97a8e97e5" providerId="ADAL" clId="{804B77AB-8CDB-4BDE-8DF7-F211CB09BB5D}" dt="2023-01-14T16:02:52.401" v="10142" actId="1076"/>
          <ac:spMkLst>
            <pc:docMk/>
            <pc:sldMk cId="4264760866" sldId="275"/>
            <ac:spMk id="13" creationId="{57C46A09-4EC4-72A9-F195-147914B42C2E}"/>
          </ac:spMkLst>
        </pc:spChg>
        <pc:spChg chg="del">
          <ac:chgData name="Manor Zvi" userId="70940362-0458-40a8-b9a1-f1d97a8e97e5" providerId="ADAL" clId="{804B77AB-8CDB-4BDE-8DF7-F211CB09BB5D}" dt="2023-01-14T15:41:05.456" v="9095" actId="478"/>
          <ac:spMkLst>
            <pc:docMk/>
            <pc:sldMk cId="4264760866" sldId="275"/>
            <ac:spMk id="22" creationId="{726B7EFC-4C66-8DAC-6129-72C28F3185E4}"/>
          </ac:spMkLst>
        </pc:spChg>
        <pc:spChg chg="del">
          <ac:chgData name="Manor Zvi" userId="70940362-0458-40a8-b9a1-f1d97a8e97e5" providerId="ADAL" clId="{804B77AB-8CDB-4BDE-8DF7-F211CB09BB5D}" dt="2023-01-14T15:41:07.880" v="9097" actId="478"/>
          <ac:spMkLst>
            <pc:docMk/>
            <pc:sldMk cId="4264760866" sldId="275"/>
            <ac:spMk id="24" creationId="{09E18B50-1FF8-AED1-AD99-317F64A3D9D9}"/>
          </ac:spMkLst>
        </pc:spChg>
        <pc:spChg chg="del">
          <ac:chgData name="Manor Zvi" userId="70940362-0458-40a8-b9a1-f1d97a8e97e5" providerId="ADAL" clId="{804B77AB-8CDB-4BDE-8DF7-F211CB09BB5D}" dt="2023-01-14T15:41:09.087" v="9098" actId="478"/>
          <ac:spMkLst>
            <pc:docMk/>
            <pc:sldMk cId="4264760866" sldId="275"/>
            <ac:spMk id="28" creationId="{D3BD7B38-9FF1-335F-B362-772019D62886}"/>
          </ac:spMkLst>
        </pc:spChg>
        <pc:picChg chg="add mod">
          <ac:chgData name="Manor Zvi" userId="70940362-0458-40a8-b9a1-f1d97a8e97e5" providerId="ADAL" clId="{804B77AB-8CDB-4BDE-8DF7-F211CB09BB5D}" dt="2023-01-14T15:51:51.252" v="9653" actId="1076"/>
          <ac:picMkLst>
            <pc:docMk/>
            <pc:sldMk cId="4264760866" sldId="275"/>
            <ac:picMk id="8" creationId="{B6CFD651-94AE-39AA-FE1B-C43AA1590A89}"/>
          </ac:picMkLst>
        </pc:picChg>
        <pc:picChg chg="add del mod">
          <ac:chgData name="Manor Zvi" userId="70940362-0458-40a8-b9a1-f1d97a8e97e5" providerId="ADAL" clId="{804B77AB-8CDB-4BDE-8DF7-F211CB09BB5D}" dt="2023-01-14T15:51:46.653" v="9652" actId="21"/>
          <ac:picMkLst>
            <pc:docMk/>
            <pc:sldMk cId="4264760866" sldId="275"/>
            <ac:picMk id="11" creationId="{90FE7980-35C1-9026-B3A3-E636006E0101}"/>
          </ac:picMkLst>
        </pc:picChg>
        <pc:picChg chg="add mod">
          <ac:chgData name="Manor Zvi" userId="70940362-0458-40a8-b9a1-f1d97a8e97e5" providerId="ADAL" clId="{804B77AB-8CDB-4BDE-8DF7-F211CB09BB5D}" dt="2023-01-14T16:03:11.128" v="10145" actId="1076"/>
          <ac:picMkLst>
            <pc:docMk/>
            <pc:sldMk cId="4264760866" sldId="275"/>
            <ac:picMk id="12" creationId="{2B2A09B2-5B8F-A4A5-FAA9-3DBBFE9DAC6D}"/>
          </ac:picMkLst>
        </pc:picChg>
        <pc:picChg chg="add mod">
          <ac:chgData name="Manor Zvi" userId="70940362-0458-40a8-b9a1-f1d97a8e97e5" providerId="ADAL" clId="{804B77AB-8CDB-4BDE-8DF7-F211CB09BB5D}" dt="2023-01-14T16:03:04.255" v="10144" actId="1076"/>
          <ac:picMkLst>
            <pc:docMk/>
            <pc:sldMk cId="4264760866" sldId="275"/>
            <ac:picMk id="15" creationId="{EF8C8829-6C5D-3BC6-205D-4BE6452F10B9}"/>
          </ac:picMkLst>
        </pc:picChg>
        <pc:picChg chg="del">
          <ac:chgData name="Manor Zvi" userId="70940362-0458-40a8-b9a1-f1d97a8e97e5" providerId="ADAL" clId="{804B77AB-8CDB-4BDE-8DF7-F211CB09BB5D}" dt="2023-01-14T15:41:02.495" v="9094" actId="478"/>
          <ac:picMkLst>
            <pc:docMk/>
            <pc:sldMk cId="4264760866" sldId="275"/>
            <ac:picMk id="20" creationId="{9D46C5C8-F79F-32CF-633A-588FB6790E2E}"/>
          </ac:picMkLst>
        </pc:picChg>
        <pc:picChg chg="del">
          <ac:chgData name="Manor Zvi" userId="70940362-0458-40a8-b9a1-f1d97a8e97e5" providerId="ADAL" clId="{804B77AB-8CDB-4BDE-8DF7-F211CB09BB5D}" dt="2023-01-14T15:41:06.216" v="9096" actId="478"/>
          <ac:picMkLst>
            <pc:docMk/>
            <pc:sldMk cId="4264760866" sldId="275"/>
            <ac:picMk id="26" creationId="{CE4B4AC5-8AB2-96DA-3EA6-6270A0A67AA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114C2-31A2-42B8-A811-0B43C8D19B32}" type="datetimeFigureOut">
              <a:rPr lang="en-IL" smtClean="0"/>
              <a:t>16/01/2023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E3412-93F6-49E9-AC70-1A86486BC8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515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Roughly 300 citations</a:t>
            </a:r>
          </a:p>
          <a:p>
            <a:r>
              <a:rPr lang="en-US" dirty="0" err="1"/>
              <a:t>Botsch</a:t>
            </a:r>
            <a:r>
              <a:rPr lang="en-US" dirty="0"/>
              <a:t> h index: 48</a:t>
            </a:r>
          </a:p>
          <a:p>
            <a:r>
              <a:rPr lang="en-US" dirty="0" err="1"/>
              <a:t>Kobbelt</a:t>
            </a:r>
            <a:r>
              <a:rPr lang="en-US" dirty="0"/>
              <a:t> h index: 75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3412-93F6-49E9-AC70-1A86486BC807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1693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3412-93F6-49E9-AC70-1A86486BC807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0401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1) https://github.com/Thanduriel/mesh-deformation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3412-93F6-49E9-AC70-1A86486BC807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47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Sillboard</a:t>
            </a:r>
            <a:r>
              <a:rPr lang="en-US" dirty="0"/>
              <a:t> modification using different smoothness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3412-93F6-49E9-AC70-1A86486BC807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3653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Multiple handles to preserve some features of the area of interest while allowing modifications of others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3412-93F6-49E9-AC70-1A86486BC807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6193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3412-93F6-49E9-AC70-1A86486BC807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7350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3412-93F6-49E9-AC70-1A86486BC807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398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Freeform modeling is the process of conveying an imaginary shape to a computer-aided design in an intuitive fashion.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still a major bottleneck, especially in the early stages of the design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example is not triangle mesh, but to emphasize the idea of freeform modeling.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3412-93F6-49E9-AC70-1A86486BC807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0820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3412-93F6-49E9-AC70-1A86486BC807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9355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6-dof / 9-dof is not defined for a pointy object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3412-93F6-49E9-AC70-1A86486BC807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4440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MacCracken uses </a:t>
            </a:r>
            <a:r>
              <a:rPr lang="en-US" dirty="0" err="1"/>
              <a:t>Catmull</a:t>
            </a:r>
            <a:r>
              <a:rPr lang="en-US" dirty="0"/>
              <a:t>-Clark subdivision methodology that successively refines a 3-dimensional lattice into a sequence of lattices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support is the area of S that should be affected by the modification.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3412-93F6-49E9-AC70-1A86486BC807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584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dirty="0"/>
              <a:t>They also mention the ‘Fullness’, defined as:</a:t>
            </a:r>
            <a:r>
              <a:rPr lang="en-US" dirty="0"/>
              <a:t> ‘</a:t>
            </a:r>
            <a:r>
              <a:rPr lang="en-US" sz="1800" b="0" i="0" u="none" strike="noStrike" baseline="0" dirty="0">
                <a:latin typeface="Times-Roman~14"/>
              </a:rPr>
              <a:t>relation between height and volume of the basis function (pointed vs. blobby)’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~14"/>
              </a:rPr>
              <a:t>But it controlled implicitly by the selection of the handle</a:t>
            </a:r>
          </a:p>
          <a:p>
            <a:pPr algn="l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3412-93F6-49E9-AC70-1A86486BC807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7717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3412-93F6-49E9-AC70-1A86486BC807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4322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AutoNum type="arabicPeriod"/>
            </a:pPr>
            <a:r>
              <a:rPr lang="en-US" sz="1800" b="0" i="0" u="none" strike="noStrike" baseline="0" dirty="0">
                <a:latin typeface="Times-Roman~1a"/>
              </a:rPr>
              <a:t>Interactive multi-resolution modeling on arbitrary meshes, </a:t>
            </a:r>
            <a:r>
              <a:rPr lang="en-US" sz="1800" b="0" i="0" u="none" strike="noStrike" baseline="0" dirty="0" err="1">
                <a:latin typeface="Times-Roman~1a"/>
              </a:rPr>
              <a:t>Kobbelt</a:t>
            </a:r>
            <a:r>
              <a:rPr lang="en-US" sz="1800" b="0" i="0" u="none" strike="noStrike" baseline="0" dirty="0">
                <a:latin typeface="Times-Roman~1a"/>
              </a:rPr>
              <a:t>, SIGGRAPH 97</a:t>
            </a:r>
          </a:p>
          <a:p>
            <a:pPr marL="228600" indent="-228600" algn="l">
              <a:buAutoNum type="arabicPeriod"/>
            </a:pPr>
            <a:r>
              <a:rPr lang="en-US" dirty="0"/>
              <a:t>Isometric parametrization: length preserving – the length of any arc on S is preserved on S’</a:t>
            </a:r>
          </a:p>
          <a:p>
            <a:pPr marL="228600" indent="-228600" algn="l">
              <a:buAutoNum type="arabicPeriod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3412-93F6-49E9-AC70-1A86486BC807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199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Not included here: recursive definition of higher order Laplacian: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: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b="0" dirty="0"/>
                </a:br>
                <a:r>
                  <a:rPr lang="en-US" b="0" dirty="0"/>
                  <a:t>where:</a:t>
                </a:r>
                <a:endParaRPr lang="en-US" b="0" baseline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𝑣𝑒𝑟𝑡𝑒𝑥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𝑠𝑚𝑜𝑜𝑡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Not included here: recursive definition of higher order Laplacian: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Δ^𝑘 (𝑝)=Δ(𝜆_(𝑘−1) (𝑝)∙Δ^(𝑘−1) (𝑝))</a:t>
                </a:r>
                <a:br>
                  <a:rPr lang="en-US" b="0" dirty="0"/>
                </a:br>
                <a:r>
                  <a:rPr lang="en-US" b="0" i="0">
                    <a:latin typeface="Cambria Math" panose="02040503050406030204" pitchFamily="18" charset="0"/>
                  </a:rPr>
                  <a:t>𝜆_𝑘 (𝑝)={■8(1    :𝑐(𝑝)&gt;𝑘@𝑐(𝑝)−𝑘 : 𝑘−1≤𝑐≤𝑘@0             :𝑐(𝑝)&lt;𝑘−1)┤</a:t>
                </a:r>
                <a:br>
                  <a:rPr lang="en-US" b="0" dirty="0"/>
                </a:br>
                <a:r>
                  <a:rPr lang="en-US" b="0" dirty="0"/>
                  <a:t>where:</a:t>
                </a:r>
                <a:endParaRPr lang="en-US" b="0" baseline="0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𝑝−𝑏𝑜𝑢𝑛𝑑𝑎𝑟𝑦 𝑣𝑒𝑟𝑡𝑒𝑥,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0">
                    <a:latin typeface="Cambria Math" panose="02040503050406030204" pitchFamily="18" charset="0"/>
                  </a:rPr>
                  <a:t>𝑐(𝑝)  𝑠𝑚𝑜𝑜𝑡ℎ𝑛𝑒𝑠𝑠 𝑝𝑎𝑟𝑎𝑚𝑒𝑡𝑒𝑟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E3412-93F6-49E9-AC70-1A86486BC807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039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8C41-EB5C-95C5-E3F3-73CF903BE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B776C-0CFC-D18C-675C-D932B5435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FA86C-EDA1-2C5B-03DE-14F95468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872C-0460-422E-9B63-38BB8A043DC0}" type="datetime8">
              <a:rPr lang="en-IL" smtClean="0"/>
              <a:t>16/01/2023 12:12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B10A9-244B-FB93-66CE-AC55A852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651CE-3319-D091-CF00-86361D5C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291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24A2-D3A2-E837-827A-ED28D6DF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B27B3-6176-DF7C-3276-B3316D184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A2737-6A89-D2AD-6952-B599CB73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FB23-4020-4F94-A366-39C9E322E3A1}" type="datetime8">
              <a:rPr lang="en-IL" smtClean="0"/>
              <a:t>16/01/2023 12:12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1B906-9342-73B0-6FDA-F4353373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A839-C224-007F-BC0F-735078BA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224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24647-6C5C-0C3F-C843-8F419C135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55D9B-F314-07C1-7D28-7B2CAF545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5866D-D8F5-B5FB-6B57-CB6A949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E536-3FDB-45C2-BC8A-B86DBCEA6B8E}" type="datetime8">
              <a:rPr lang="en-IL" smtClean="0"/>
              <a:t>16/01/2023 12:12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A5AE6-6B3E-8E31-8F31-19A5A2DE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F9468-5B81-EC13-BAD4-717D5ADE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916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1D30-8677-648D-FF77-98CC3835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2C29-83CB-1F56-0C56-DFAD13B00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10141-F39A-C4A6-7E9B-FD71E9E3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22F-1F9B-49A7-835B-96C3C4FD97C4}" type="datetime8">
              <a:rPr lang="en-IL" smtClean="0"/>
              <a:t>16/01/2023 12:12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4419-81FF-84C6-09BD-3C6EBA1B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AB793-34AB-EB67-0612-6D110477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370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EC67-E381-5DFE-1E8D-279B85BF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62DD1-E731-AF8D-F29D-B0C86E1E5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0B3F-C567-8FD7-E338-794D62D2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8558-FB7C-413A-B693-0CE99FDA9D7B}" type="datetime8">
              <a:rPr lang="en-IL" smtClean="0"/>
              <a:t>16/01/2023 12:12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E3A99-A5E7-3717-AC5E-A6921A46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F96B8-482E-9C84-40C8-C988FB2D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328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88CA-4F0F-0C52-B601-0498F893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332B-F10E-8626-F735-74E61A51C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09356-8C7A-F4E0-603B-98180338C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E6D16-B6AE-D623-FAD7-E014143F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D758-872C-4923-A788-94D7ED645F30}" type="datetime8">
              <a:rPr lang="en-IL" smtClean="0"/>
              <a:t>16/01/2023 12:12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F3EE7-B6C6-2878-2492-FA577830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27AB1-7E13-D53B-D52E-99F128E8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979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E3F9-82E2-D8DF-45CF-F2A5E9BB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ED7E8-0E9A-B409-A200-0EE78374A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DD388-73B9-1083-BB1C-A019DB75A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8AB23-60B3-8E32-5DBE-3C4FAC620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951D5-8B10-6499-61BB-3598F1A98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0CA95-9FDC-A397-3DAE-6D35A903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B7DD-8EBD-4A16-8370-BA96770D804C}" type="datetime8">
              <a:rPr lang="en-IL" smtClean="0"/>
              <a:t>16/01/2023 12:12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F1A05-EF99-F3FB-0215-802B687E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67CF3-DFB9-11CA-E69E-C252E691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526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E8A0-A786-5333-9959-24821086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53512-28C6-FD5B-1F8A-3AC3509B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AFA-B5BD-4BFA-A238-D30585E30C9F}" type="datetime8">
              <a:rPr lang="en-IL" smtClean="0"/>
              <a:t>16/01/2023 12:12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C29FA-19EF-934A-2F16-D797AD6E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89A41-CAFD-D6A8-462E-DB090F44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631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3E7A7-777A-544B-39EC-CE61E3B7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14CB-F13E-4117-B726-D42990F925D4}" type="datetime8">
              <a:rPr lang="en-IL" smtClean="0"/>
              <a:t>16/01/2023 12:12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F0DC7-CB3A-C27F-1B94-19A18C89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3AC3D-252A-1CEF-CF0E-EE4B77F1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838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9A8B-9499-6B2D-4C43-C11D8C2E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5BA6-9373-ABDE-F309-D3FF95EB1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FC281-B702-3588-D0B8-027B8A8F3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C34A7-D4E0-DB34-F23C-390B0122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80CE-9D62-443D-B637-FADD92BBBB24}" type="datetime8">
              <a:rPr lang="en-IL" smtClean="0"/>
              <a:t>16/01/2023 12:12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A26D8-0545-91CE-25C8-15CFE83E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0D25F-70FA-3981-5FF0-D45E21F6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658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E94B-4145-41EE-51E6-C1924A34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ED989-ACA9-F2BB-6B20-9D916E523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C5EEC-08C4-008F-84DD-FB2C5E38B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68B54-6049-45AA-3B80-61142483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2C72-8948-4A49-987B-C61E4C9C41E9}" type="datetime8">
              <a:rPr lang="en-IL" smtClean="0"/>
              <a:t>16/01/2023 12:12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B2829-8E61-41C5-9EA1-D6953FFC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AB867-997A-4915-AA39-BAA667D7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47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3DFF7-7580-CE70-D4B1-24097582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F7A7F-FFAB-D196-C133-5C9B81AEC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AA145-14D0-5611-0B16-31F7954F2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0A74-6A86-404F-847A-9BD388931CEE}" type="datetime8">
              <a:rPr lang="en-IL" smtClean="0"/>
              <a:t>16/01/2023 12:12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F1FF0-0ED5-F595-0B59-2E6197289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8E772-DEB4-9E2D-85BC-6A2E9A917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CCD29-5683-4DAE-A71A-078C1C1F11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778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O8HFSGaOm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2A24-EC47-BAE2-62D7-83EEF213C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238"/>
            <a:ext cx="9144000" cy="165576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An Intuitive Framework for Real-Time Freeform Modeling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56C49-D182-C710-51D8-47D615ECC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323294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Mario </a:t>
            </a:r>
            <a:r>
              <a:rPr lang="en-US" dirty="0" err="1"/>
              <a:t>Botsch</a:t>
            </a:r>
            <a:r>
              <a:rPr lang="en-US" dirty="0"/>
              <a:t>			Leif </a:t>
            </a:r>
            <a:r>
              <a:rPr lang="en-US" dirty="0" err="1"/>
              <a:t>Kobbelt</a:t>
            </a:r>
            <a:endParaRPr lang="en-US" dirty="0"/>
          </a:p>
          <a:p>
            <a:r>
              <a:rPr lang="en-US" dirty="0"/>
              <a:t>Computer Graphics Group</a:t>
            </a:r>
          </a:p>
          <a:p>
            <a:r>
              <a:rPr lang="en-US" dirty="0"/>
              <a:t>RWTH Aachen University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158D-9105-DFED-1D9A-FF2DC9BECD7A}"/>
              </a:ext>
            </a:extLst>
          </p:cNvPr>
          <p:cNvSpPr txBox="1"/>
          <p:nvPr/>
        </p:nvSpPr>
        <p:spPr>
          <a:xfrm>
            <a:off x="838200" y="5615582"/>
            <a:ext cx="2131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  <a:br>
              <a:rPr lang="en-US" dirty="0"/>
            </a:br>
            <a:r>
              <a:rPr lang="en-US" b="0" i="0" dirty="0">
                <a:solidFill>
                  <a:srgbClr val="424242"/>
                </a:solidFill>
                <a:effectLst/>
                <a:latin typeface="Segoe UI Web (Hebrew)"/>
              </a:rPr>
              <a:t>Yissachar Abraham</a:t>
            </a:r>
          </a:p>
          <a:p>
            <a:r>
              <a:rPr lang="en-US" dirty="0">
                <a:solidFill>
                  <a:srgbClr val="424242"/>
                </a:solidFill>
                <a:latin typeface="Segoe UI Web (Hebrew)"/>
              </a:rPr>
              <a:t>Manor Zvi</a:t>
            </a:r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2094-1BC6-1FC5-7858-4272C4E3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Technion cs236329 DGP – Digital Geometry Processing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0A233-0DA0-ABE3-7B40-DE9876C9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143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0634-EEBD-A94E-47CD-5BBD52F3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– Deep Dive – Cont.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256EF-EB0B-F6DA-BA54-CAB51AC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Technion cs236329 DGP – Digital Geometry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AE9EE-3E87-F071-2B94-A904BD60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10</a:t>
            </a:fld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8B217-BC44-B1DF-E4F5-6571AFE29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65" t="10149" r="15294"/>
          <a:stretch/>
        </p:blipFill>
        <p:spPr>
          <a:xfrm>
            <a:off x="1954304" y="2490454"/>
            <a:ext cx="8283389" cy="2672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FBDD3-2590-FE8A-DC33-C1442829D226}"/>
              </a:ext>
            </a:extLst>
          </p:cNvPr>
          <p:cNvSpPr txBox="1"/>
          <p:nvPr/>
        </p:nvSpPr>
        <p:spPr>
          <a:xfrm>
            <a:off x="838199" y="169517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order of k defines the stiffness and maximum smoothness: </a:t>
            </a:r>
            <a:endParaRPr lang="en-I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4C7F2-844D-B197-764E-7C34D9D19970}"/>
              </a:ext>
            </a:extLst>
          </p:cNvPr>
          <p:cNvSpPr txBox="1"/>
          <p:nvPr/>
        </p:nvSpPr>
        <p:spPr>
          <a:xfrm>
            <a:off x="1600838" y="517326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K=1 – membrane surface (minimum area)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F0766-E14C-8EA6-F728-2AEF7D1EAF1A}"/>
              </a:ext>
            </a:extLst>
          </p:cNvPr>
          <p:cNvSpPr txBox="1"/>
          <p:nvPr/>
        </p:nvSpPr>
        <p:spPr>
          <a:xfrm>
            <a:off x="4344038" y="517326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K=2 – minimum bending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A90435-CBB8-062E-5044-CDCE4CC046CC}"/>
              </a:ext>
            </a:extLst>
          </p:cNvPr>
          <p:cNvSpPr txBox="1"/>
          <p:nvPr/>
        </p:nvSpPr>
        <p:spPr>
          <a:xfrm>
            <a:off x="7377951" y="524386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K=3 –  minimum curvature variation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4399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A727-8C0D-F534-D591-24D594F3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– Deep Dive – Cont.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F53E9-58C6-F804-96A3-B6EAAE48B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2638"/>
          </a:xfrm>
        </p:spPr>
        <p:txBody>
          <a:bodyPr>
            <a:normAutofit/>
          </a:bodyPr>
          <a:lstStyle/>
          <a:p>
            <a:r>
              <a:rPr lang="en-US" sz="2400" dirty="0"/>
              <a:t>Discrete Laplace Operator: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4FB28-2F28-F84D-3CF6-4FA699EB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Technion cs236329 DGP – Digital Geometry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D01BB-234A-5C4D-A1FB-DE4642E2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11</a:t>
            </a:fld>
            <a:endParaRPr lang="en-IL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D46C5C8-F79F-32CF-633A-588FB6790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7" t="9379" r="4655" b="10767"/>
          <a:stretch/>
        </p:blipFill>
        <p:spPr>
          <a:xfrm>
            <a:off x="3314380" y="2328263"/>
            <a:ext cx="5563240" cy="7607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26B7EFC-4C66-8DAC-6129-72C28F3185E4}"/>
              </a:ext>
            </a:extLst>
          </p:cNvPr>
          <p:cNvSpPr txBox="1"/>
          <p:nvPr/>
        </p:nvSpPr>
        <p:spPr>
          <a:xfrm>
            <a:off x="838200" y="3088982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By this, the Euler-Lagrange Equation becomes a sparse linear system:</a:t>
            </a:r>
            <a:endParaRPr lang="en-US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E18B50-1FF8-AED1-AD99-317F64A3D9D9}"/>
                  </a:ext>
                </a:extLst>
              </p:cNvPr>
              <p:cNvSpPr txBox="1"/>
              <p:nvPr/>
            </p:nvSpPr>
            <p:spPr>
              <a:xfrm>
                <a:off x="1206393" y="4274240"/>
                <a:ext cx="10147407" cy="1292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(denoted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) where: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vector of free vertices in the interior of the support region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vector of fixed vertices outside the support region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the vector of vertices inside the handle region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E18B50-1FF8-AED1-AD99-317F64A3D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393" y="4274240"/>
                <a:ext cx="10147407" cy="1292662"/>
              </a:xfrm>
              <a:prstGeom prst="rect">
                <a:avLst/>
              </a:prstGeom>
              <a:blipFill>
                <a:blip r:embed="rId4"/>
                <a:stretch>
                  <a:fillRect l="-961" t="-3774" b="-66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CE4B4AC5-8AB2-96DA-3EA6-6270A0A67A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01" t="9530" b="9256"/>
          <a:stretch/>
        </p:blipFill>
        <p:spPr>
          <a:xfrm>
            <a:off x="4194502" y="3550647"/>
            <a:ext cx="3802996" cy="1036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BD7B38-9FF1-335F-B362-772019D62886}"/>
                  </a:ext>
                </a:extLst>
              </p:cNvPr>
              <p:cNvSpPr txBox="1"/>
              <p:nvPr/>
            </p:nvSpPr>
            <p:spPr>
              <a:xfrm>
                <a:off x="838200" y="5525353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When the user moves the handle, the vertices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change position and provides a new right hand-side for the linear system.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BD7B38-9FF1-335F-B362-772019D62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25353"/>
                <a:ext cx="10515600" cy="830997"/>
              </a:xfrm>
              <a:prstGeom prst="rect">
                <a:avLst/>
              </a:prstGeom>
              <a:blipFill>
                <a:blip r:embed="rId6"/>
                <a:stretch>
                  <a:fillRect l="-812" t="-5839" r="-986" b="-153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35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A727-8C0D-F534-D591-24D594F3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(Optional) The Method – Deep Dive – Cont.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F53E9-58C6-F804-96A3-B6EAAE48B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2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Some Optimizations</a:t>
            </a:r>
            <a:r>
              <a:rPr lang="en-US" sz="2400" baseline="30000" dirty="0"/>
              <a:t>1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4FB28-2F28-F84D-3CF6-4FA699EB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Technion cs236329 DGP – Digital Geometry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D01BB-234A-5C4D-A1FB-DE4642E2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12</a:t>
            </a:fld>
            <a:endParaRPr lang="en-I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FDCA11-0CF2-17AD-D6F6-01D9079194E5}"/>
              </a:ext>
            </a:extLst>
          </p:cNvPr>
          <p:cNvSpPr txBox="1">
            <a:spLocks/>
          </p:cNvSpPr>
          <p:nvPr/>
        </p:nvSpPr>
        <p:spPr>
          <a:xfrm>
            <a:off x="838200" y="2328263"/>
            <a:ext cx="10515600" cy="502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We don’t really need to solve for </a:t>
            </a:r>
            <a:r>
              <a:rPr lang="en-US" b="1" dirty="0"/>
              <a:t>ALL</a:t>
            </a:r>
            <a:r>
              <a:rPr lang="en-US" dirty="0"/>
              <a:t> the mesh… only for the support and the k-ring boundary: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CFD651-94AE-39AA-FE1B-C43AA1590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551" y="2579582"/>
            <a:ext cx="1952898" cy="752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523DA8-DBE8-848A-027D-F98C40A6C7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953216"/>
                <a:ext cx="10515600" cy="15765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sz="2000" dirty="0"/>
                  <a:t>Where: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are the support vertices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/>
                  <a:t> are boundary vertices (both inner &amp; outer boundaries)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are slicing of the Laplacian: 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523DA8-DBE8-848A-027D-F98C40A6C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953216"/>
                <a:ext cx="10515600" cy="1576522"/>
              </a:xfrm>
              <a:prstGeom prst="rect">
                <a:avLst/>
              </a:prstGeom>
              <a:blipFill>
                <a:blip r:embed="rId4"/>
                <a:stretch>
                  <a:fillRect t="-38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B2A09B2-5B8F-A4A5-FAA9-3DBBFE9DA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470" y="3996258"/>
            <a:ext cx="1655205" cy="3982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7C46A09-4EC4-72A9-F195-147914B42C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4579648"/>
                <a:ext cx="10515600" cy="14297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/>
                <a:r>
                  <a:rPr lang="en-US" sz="1800" dirty="0"/>
                  <a:t>Taking only the rows acting on the support vertices and the fixed boundary vertices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Leads to the sparse system: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is PSD so it can easily be solved using LDL decomposition</a:t>
                </a:r>
                <a:br>
                  <a:rPr lang="en-US" sz="1600" dirty="0"/>
                </a:br>
                <a:endParaRPr lang="en-US" sz="16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7C46A09-4EC4-72A9-F195-147914B42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579648"/>
                <a:ext cx="10515600" cy="1429721"/>
              </a:xfrm>
              <a:prstGeom prst="rect">
                <a:avLst/>
              </a:prstGeom>
              <a:blipFill>
                <a:blip r:embed="rId6"/>
                <a:stretch>
                  <a:fillRect t="-38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EF8C8829-6C5D-3BC6-205D-4BE6452F10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1272" y="5000060"/>
            <a:ext cx="1674403" cy="5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6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4508-6FEA-B62F-6B8D-769955B3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203F4-D7D6-4CBA-5358-82618AEA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Technion cs236329 DGP – Digital Geometry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FD79D-D49B-90D7-EF77-6B59DEC6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13</a:t>
            </a:fld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E05B5-01F4-EEFB-C26A-F61C48DFE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11" y="1690688"/>
            <a:ext cx="683037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6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4508-6FEA-B62F-6B8D-769955B3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203F4-D7D6-4CBA-5358-82618AEA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Technion cs236329 DGP – Digital Geometry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FD79D-D49B-90D7-EF77-6B59DEC6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14</a:t>
            </a:fld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FC70A-6804-DD30-A12F-A30615E44D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17599" r="4516" b="3724"/>
          <a:stretch/>
        </p:blipFill>
        <p:spPr>
          <a:xfrm>
            <a:off x="694444" y="2568388"/>
            <a:ext cx="10803111" cy="172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2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4508-6FEA-B62F-6B8D-769955B3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203F4-D7D6-4CBA-5358-82618AEA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Technion cs236329 DGP – Digital Geometry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FD79D-D49B-90D7-EF77-6B59DEC6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15</a:t>
            </a:fld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18250-11FF-D4D5-0945-3D65900D6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43" y="1134733"/>
            <a:ext cx="4844914" cy="45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63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6037-A4DC-1569-05A3-22BCE8BF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(Optional) Precomputed Basis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BEC6AF-699B-1B79-BCF0-E96144B23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8673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Inversing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heavy.</a:t>
                </a:r>
              </a:p>
              <a:p>
                <a:r>
                  <a:rPr lang="en-US" dirty="0"/>
                  <a:t>But the solution is separable: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BEC6AF-699B-1B79-BCF0-E96144B23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86731"/>
              </a:xfrm>
              <a:blipFill>
                <a:blip r:embed="rId3"/>
                <a:stretch>
                  <a:fillRect l="-1043" t="-9877" b="-1728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02928-1C9D-201A-22B6-E7899B43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Technion cs236329 DGP – Digital Geometry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A8549-DF06-008B-97E8-F002B306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16</a:t>
            </a:fld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C880E-BD51-7A70-A990-71EBB7315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467" y="2812356"/>
            <a:ext cx="5777066" cy="1125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A9172C1-A994-F565-4B6A-0CAB6DBF9B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937644"/>
                <a:ext cx="10515600" cy="1387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1</a:t>
                </a:r>
                <a:r>
                  <a:rPr lang="en-US" baseline="30000" dirty="0"/>
                  <a:t>st</a:t>
                </a:r>
                <a:r>
                  <a:rPr lang="en-US" dirty="0"/>
                  <a:t> term is constant</a:t>
                </a:r>
              </a:p>
              <a:p>
                <a:r>
                  <a:rPr lang="en-US" dirty="0"/>
                  <a:t>The 2</a:t>
                </a:r>
                <a:r>
                  <a:rPr lang="en-US" baseline="30000" dirty="0"/>
                  <a:t>nd</a:t>
                </a:r>
                <a:r>
                  <a:rPr lang="en-US" dirty="0"/>
                  <a:t> term depends on the vertices in the handle</a:t>
                </a:r>
              </a:p>
              <a:p>
                <a:r>
                  <a:rPr lang="en-US" dirty="0"/>
                  <a:t>4 vertices of the handle implicitly defines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such that:</a:t>
                </a: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A9172C1-A994-F565-4B6A-0CAB6DBF9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37644"/>
                <a:ext cx="10515600" cy="1387391"/>
              </a:xfrm>
              <a:prstGeom prst="rect">
                <a:avLst/>
              </a:prstGeom>
              <a:blipFill>
                <a:blip r:embed="rId5"/>
                <a:stretch>
                  <a:fillRect l="-928" t="-8772" b="-614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7B72ED2-E672-61DC-1DDB-15EF608070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56" t="15809" r="10245" b="14890"/>
          <a:stretch/>
        </p:blipFill>
        <p:spPr>
          <a:xfrm>
            <a:off x="5070181" y="5236669"/>
            <a:ext cx="2051637" cy="46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6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6037-A4DC-1569-05A3-22BCE8BF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(Optional) Precomputed Basis – Cont.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02928-1C9D-201A-22B6-E7899B43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Technion cs236329 DGP – Digital Geometry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A8549-DF06-008B-97E8-F002B306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17</a:t>
            </a:fld>
            <a:endParaRPr lang="en-IL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FEBB41-7BEC-AF5F-C046-CE653A722EFD}"/>
              </a:ext>
            </a:extLst>
          </p:cNvPr>
          <p:cNvSpPr txBox="1">
            <a:spLocks/>
          </p:cNvSpPr>
          <p:nvPr/>
        </p:nvSpPr>
        <p:spPr>
          <a:xfrm>
            <a:off x="838199" y="1939116"/>
            <a:ext cx="10515600" cy="986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Consequently, we can re-write the solution for the sparse linear system: </a:t>
            </a:r>
            <a:endParaRPr lang="en-I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7A36CD-937C-37DD-7A23-16576D25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754" y="2766289"/>
            <a:ext cx="5126487" cy="10769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6F66B37-7EFA-306D-A2E2-8AC909CEFF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932153"/>
                <a:ext cx="10515600" cy="15599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 eventually (after solving the linear system once for 7 columns), for each further moving we can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and solve the 2</a:t>
                </a:r>
                <a:r>
                  <a:rPr lang="en-US" baseline="30000" dirty="0"/>
                  <a:t>nd</a:t>
                </a:r>
                <a:r>
                  <a:rPr lang="en-US" dirty="0"/>
                  <a:t> term only for 4 new handle vertices and add the current displacement vector to the constant part</a:t>
                </a:r>
                <a:endParaRPr lang="en-IL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6F66B37-7EFA-306D-A2E2-8AC909CEF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932153"/>
                <a:ext cx="10515600" cy="1559935"/>
              </a:xfrm>
              <a:prstGeom prst="rect">
                <a:avLst/>
              </a:prstGeom>
              <a:blipFill>
                <a:blip r:embed="rId4"/>
                <a:stretch>
                  <a:fillRect l="-986" t="-8594" r="-754" b="-50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053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ats all folks! Looney Tunes - YouTube">
            <a:extLst>
              <a:ext uri="{FF2B5EF4-FFF2-40B4-BE49-F238E27FC236}">
                <a16:creationId xmlns:a16="http://schemas.microsoft.com/office/drawing/2014/main" id="{08B15797-87D3-94AB-BB5A-4AE1F478F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98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59EB-FCA2-D10D-3094-217296FD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67B29-382B-DA4C-CF62-6CAE698BB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922"/>
            <a:ext cx="8157882" cy="323719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Mario </a:t>
            </a:r>
            <a:r>
              <a:rPr lang="en-US" dirty="0" err="1"/>
              <a:t>Botsch</a:t>
            </a:r>
            <a:endParaRPr lang="en-US" dirty="0"/>
          </a:p>
          <a:p>
            <a:pPr lvl="1">
              <a:lnSpc>
                <a:spcPct val="160000"/>
              </a:lnSpc>
            </a:pPr>
            <a:r>
              <a:rPr lang="en-US" sz="2000" dirty="0"/>
              <a:t>Prof. at TU Dortmund University (Computer Graphics &amp; Geometry Processing)</a:t>
            </a:r>
          </a:p>
          <a:p>
            <a:pPr>
              <a:lnSpc>
                <a:spcPct val="160000"/>
              </a:lnSpc>
            </a:pPr>
            <a:r>
              <a:rPr lang="en-US" dirty="0"/>
              <a:t>Leif </a:t>
            </a:r>
            <a:r>
              <a:rPr lang="en-US" dirty="0" err="1"/>
              <a:t>Kobbelt</a:t>
            </a:r>
            <a:endParaRPr lang="en-US" dirty="0"/>
          </a:p>
          <a:p>
            <a:pPr lvl="1">
              <a:lnSpc>
                <a:spcPct val="160000"/>
              </a:lnSpc>
            </a:pPr>
            <a:r>
              <a:rPr lang="en-US" sz="2000" dirty="0"/>
              <a:t>Prof. at RWTH Aachen University (Computer Graphics)</a:t>
            </a:r>
          </a:p>
          <a:p>
            <a:pPr>
              <a:lnSpc>
                <a:spcPct val="160000"/>
              </a:lnSpc>
            </a:pPr>
            <a:r>
              <a:rPr lang="en-US" dirty="0"/>
              <a:t>Wrote together our course book – Polygon Mesh 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E203A-DF1C-C890-892A-7F814C49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Technion cs236329 DGP – Digital Geometry Processing</a:t>
            </a:r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1C091-7577-AE4C-3BF8-7F8B31CE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2</a:t>
            </a:fld>
            <a:endParaRPr lang="en-IL"/>
          </a:p>
        </p:txBody>
      </p:sp>
      <p:pic>
        <p:nvPicPr>
          <p:cNvPr id="1026" name="Picture 2" descr="Polygon Mesh Processing 1, Botsch, Mario, Kobbelt, Leif, Pauly, Mark,  Alliez, Pierre, Levy, Bruno - Amazon.com">
            <a:extLst>
              <a:ext uri="{FF2B5EF4-FFF2-40B4-BE49-F238E27FC236}">
                <a16:creationId xmlns:a16="http://schemas.microsoft.com/office/drawing/2014/main" id="{4EFC414A-A9C0-35EE-1687-1D140647D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082" y="2404922"/>
            <a:ext cx="2187388" cy="322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9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1E62B74-04E2-8827-30A8-382DAF230E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63" t="15000" r="25439" b="9931"/>
          <a:stretch/>
        </p:blipFill>
        <p:spPr>
          <a:xfrm>
            <a:off x="8534269" y="1530039"/>
            <a:ext cx="2895861" cy="3797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4A2F57-8328-74B9-6A1B-BBBF0F9F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152BB-7544-0A3B-C916-32CDE716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315201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</a:t>
            </a:r>
            <a:r>
              <a:rPr lang="en-US" sz="2400" b="0" i="0" u="none" strike="noStrike" baseline="0" dirty="0"/>
              <a:t>reeform modeling framework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S</a:t>
            </a:r>
            <a:r>
              <a:rPr lang="en-US" sz="2400" b="0" i="0" u="none" strike="noStrike" baseline="0" dirty="0"/>
              <a:t>imple user interaction even for complex freeform modifications</a:t>
            </a:r>
          </a:p>
          <a:p>
            <a:pPr algn="l">
              <a:lnSpc>
                <a:spcPct val="150000"/>
              </a:lnSpc>
            </a:pPr>
            <a:r>
              <a:rPr lang="en-US" sz="2400" b="0" i="0" u="none" strike="noStrike" baseline="0" dirty="0"/>
              <a:t>Easy to use even for non-expert user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Do it fast (real time)! (relative to 2004)</a:t>
            </a:r>
            <a:endParaRPr lang="en-US" sz="2400" b="0" i="0" u="none" strike="noStrike" baseline="0" dirty="0"/>
          </a:p>
          <a:p>
            <a:pPr algn="l">
              <a:lnSpc>
                <a:spcPct val="150000"/>
              </a:lnSpc>
            </a:pPr>
            <a:r>
              <a:rPr lang="en-US" sz="2400" dirty="0"/>
              <a:t>Example (minutes 3:35-5:30): </a:t>
            </a:r>
            <a:r>
              <a:rPr lang="en-US" sz="2400" dirty="0">
                <a:hlinkClick r:id="rId4"/>
              </a:rPr>
              <a:t>https://www.youtube.com/watch?v=dO8HFSGaOmU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7E7AE-240A-79AC-57E9-525F597C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Technion cs236329 DGP – Digital Geometry Processing</a:t>
            </a:r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AC13F-6B61-FE63-D4FB-BB40D2AD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920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85B5B-4B5F-B262-17A7-02F35D91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/>
              <a:t>Background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55A5D-6883-F827-2A5E-5445CF104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4128" cy="3924343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fundamental problem</a:t>
            </a:r>
            <a:r>
              <a:rPr lang="en-US" sz="2000" dirty="0"/>
              <a:t> is that the space of possible geometric shapes is </a:t>
            </a:r>
            <a:r>
              <a:rPr lang="en-US" sz="2000" b="1" dirty="0"/>
              <a:t>extremely high dimensional</a:t>
            </a:r>
          </a:p>
          <a:p>
            <a:r>
              <a:rPr lang="en-US" sz="2000" dirty="0"/>
              <a:t>The designer explores the space only by </a:t>
            </a:r>
            <a:r>
              <a:rPr lang="en-US" sz="2000" b="1" dirty="0"/>
              <a:t>clicking and dragging 2D positions</a:t>
            </a:r>
            <a:r>
              <a:rPr lang="en-US" sz="2000" dirty="0"/>
              <a:t> on screen</a:t>
            </a:r>
          </a:p>
          <a:p>
            <a:r>
              <a:rPr lang="en-US" sz="2000" dirty="0"/>
              <a:t>This is the reason why it takes </a:t>
            </a:r>
            <a:r>
              <a:rPr lang="en-US" sz="2000" b="1" dirty="0"/>
              <a:t>highly skilled experts</a:t>
            </a:r>
            <a:r>
              <a:rPr lang="en-US" sz="2000" dirty="0"/>
              <a:t> to operate CAD system.</a:t>
            </a:r>
          </a:p>
        </p:txBody>
      </p:sp>
      <p:pic>
        <p:nvPicPr>
          <p:cNvPr id="4098" name="Picture 2" descr="CAD Drafting Staffing Agencies | CAD Recruiters | Designers | Drafters">
            <a:extLst>
              <a:ext uri="{FF2B5EF4-FFF2-40B4-BE49-F238E27FC236}">
                <a16:creationId xmlns:a16="http://schemas.microsoft.com/office/drawing/2014/main" id="{98889CE1-D889-2767-2EAB-2DF9423A6C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" r="23212"/>
          <a:stretch/>
        </p:blipFill>
        <p:spPr bwMode="auto">
          <a:xfrm>
            <a:off x="5622328" y="1825625"/>
            <a:ext cx="5731472" cy="392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4868B-8FB4-819E-25E8-3F1CC1E4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Technion cs236329 DGP – Digital Geometry Processing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69B47-EE91-24E9-862F-B42B2993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9CCD29-5683-4DAE-A71A-078C1C1F11C2}" type="slidenum">
              <a:rPr lang="en-IL" smtClean="0"/>
              <a:pPr>
                <a:spcAft>
                  <a:spcPts val="600"/>
                </a:spcAft>
              </a:pPr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09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5B5B-4B5F-B262-17A7-02F35D91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Cont.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55A5D-6883-F827-2A5E-5445CF104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3-dof</a:t>
            </a:r>
            <a:r>
              <a:rPr lang="en-US" dirty="0"/>
              <a:t> (translation) control vertices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6-dof</a:t>
            </a:r>
            <a:r>
              <a:rPr lang="en-US" dirty="0"/>
              <a:t> (translation + rotation) manipulator object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9-dof</a:t>
            </a:r>
            <a:r>
              <a:rPr lang="en-US" dirty="0"/>
              <a:t> (translation + rotation + scaling) manipulator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4868B-8FB4-819E-25E8-3F1CC1E4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Technion cs236329 DGP – Digital Geometry Processing</a:t>
            </a:r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69B47-EE91-24E9-862F-B42B2993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5</a:t>
            </a:fld>
            <a:endParaRPr lang="en-I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E4043-4F34-F792-B277-89C1686D5AD3}"/>
              </a:ext>
            </a:extLst>
          </p:cNvPr>
          <p:cNvGrpSpPr/>
          <p:nvPr/>
        </p:nvGrpSpPr>
        <p:grpSpPr>
          <a:xfrm>
            <a:off x="5240930" y="5167761"/>
            <a:ext cx="2269133" cy="914400"/>
            <a:chOff x="9373181" y="2266804"/>
            <a:chExt cx="2269133" cy="914400"/>
          </a:xfrm>
        </p:grpSpPr>
        <p:pic>
          <p:nvPicPr>
            <p:cNvPr id="10" name="Graphic 9" descr="Arrow: Counter-clockwise curve with solid fill">
              <a:extLst>
                <a:ext uri="{FF2B5EF4-FFF2-40B4-BE49-F238E27FC236}">
                  <a16:creationId xmlns:a16="http://schemas.microsoft.com/office/drawing/2014/main" id="{6AEAB233-11BB-3900-C1B9-B9AFBB9FB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 flipV="1">
              <a:off x="9373181" y="2266804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2C197B-E480-487A-99EA-A6F59EDA1D85}"/>
                </a:ext>
              </a:extLst>
            </p:cNvPr>
            <p:cNvSpPr txBox="1"/>
            <p:nvPr/>
          </p:nvSpPr>
          <p:spPr>
            <a:xfrm>
              <a:off x="10110752" y="2376172"/>
              <a:ext cx="15315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This is us</a:t>
              </a:r>
              <a:endParaRPr lang="en-IL" sz="24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AED6CD-C688-730A-C552-75BEBA66C1E0}"/>
              </a:ext>
            </a:extLst>
          </p:cNvPr>
          <p:cNvGrpSpPr/>
          <p:nvPr/>
        </p:nvGrpSpPr>
        <p:grpSpPr>
          <a:xfrm>
            <a:off x="6846660" y="1839493"/>
            <a:ext cx="3303640" cy="3288831"/>
            <a:chOff x="6846660" y="1839493"/>
            <a:chExt cx="3303640" cy="3288831"/>
          </a:xfrm>
        </p:grpSpPr>
        <p:pic>
          <p:nvPicPr>
            <p:cNvPr id="3074" name="Picture 2" descr="PS 2 - Triangle Mesh Processing and Simplification">
              <a:extLst>
                <a:ext uri="{FF2B5EF4-FFF2-40B4-BE49-F238E27FC236}">
                  <a16:creationId xmlns:a16="http://schemas.microsoft.com/office/drawing/2014/main" id="{48966987-FFC2-6860-972A-DAE019280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0899" y="1839493"/>
              <a:ext cx="3079401" cy="328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4FF88E-281E-56EF-0D4D-C6AA3A842311}"/>
                </a:ext>
              </a:extLst>
            </p:cNvPr>
            <p:cNvSpPr/>
            <p:nvPr/>
          </p:nvSpPr>
          <p:spPr>
            <a:xfrm>
              <a:off x="7290770" y="3136470"/>
              <a:ext cx="73291" cy="60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2334F0E-9C07-82D7-F130-2414899F73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46660" y="2793103"/>
              <a:ext cx="480755" cy="3745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29677A-A4D1-C2BF-8321-B94817B6F740}"/>
              </a:ext>
            </a:extLst>
          </p:cNvPr>
          <p:cNvGrpSpPr/>
          <p:nvPr/>
        </p:nvGrpSpPr>
        <p:grpSpPr>
          <a:xfrm>
            <a:off x="6521065" y="1838325"/>
            <a:ext cx="3629235" cy="3288831"/>
            <a:chOff x="6521065" y="1838325"/>
            <a:chExt cx="3629235" cy="32888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0C1A66-0374-7803-3D8A-0E7B4D902DCA}"/>
                </a:ext>
              </a:extLst>
            </p:cNvPr>
            <p:cNvGrpSpPr/>
            <p:nvPr/>
          </p:nvGrpSpPr>
          <p:grpSpPr>
            <a:xfrm>
              <a:off x="6846660" y="1838325"/>
              <a:ext cx="3303640" cy="3288831"/>
              <a:chOff x="6862798" y="1842667"/>
              <a:chExt cx="3303640" cy="3288831"/>
            </a:xfrm>
          </p:grpSpPr>
          <p:pic>
            <p:nvPicPr>
              <p:cNvPr id="14" name="Picture 2" descr="PS 2 - Triangle Mesh Processing and Simplification">
                <a:extLst>
                  <a:ext uri="{FF2B5EF4-FFF2-40B4-BE49-F238E27FC236}">
                    <a16:creationId xmlns:a16="http://schemas.microsoft.com/office/drawing/2014/main" id="{33E84A95-2AE5-6037-20CE-C54EF0C9ED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7037" y="1842667"/>
                <a:ext cx="3079401" cy="32888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0B6E1F6-B11E-B4D8-9719-2F937B5CB255}"/>
                  </a:ext>
                </a:extLst>
              </p:cNvPr>
              <p:cNvGrpSpPr/>
              <p:nvPr/>
            </p:nvGrpSpPr>
            <p:grpSpPr>
              <a:xfrm>
                <a:off x="6862798" y="2797445"/>
                <a:ext cx="677827" cy="599805"/>
                <a:chOff x="6862798" y="2797445"/>
                <a:chExt cx="677827" cy="599805"/>
              </a:xfrm>
            </p:grpSpPr>
            <p:sp>
              <p:nvSpPr>
                <p:cNvPr id="23" name="Arrow: Curved Right 22">
                  <a:extLst>
                    <a:ext uri="{FF2B5EF4-FFF2-40B4-BE49-F238E27FC236}">
                      <a16:creationId xmlns:a16="http://schemas.microsoft.com/office/drawing/2014/main" id="{452BF787-3DFE-1F6A-C5AC-5AFDE0546DAE}"/>
                    </a:ext>
                  </a:extLst>
                </p:cNvPr>
                <p:cNvSpPr/>
                <p:nvPr/>
              </p:nvSpPr>
              <p:spPr>
                <a:xfrm rot="999077">
                  <a:off x="6944270" y="2858951"/>
                  <a:ext cx="75370" cy="113021"/>
                </a:xfrm>
                <a:prstGeom prst="curvedRightArrow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B64C9C89-4A33-3214-1889-EC54763A698B}"/>
                    </a:ext>
                  </a:extLst>
                </p:cNvPr>
                <p:cNvGrpSpPr/>
                <p:nvPr/>
              </p:nvGrpSpPr>
              <p:grpSpPr>
                <a:xfrm>
                  <a:off x="6862798" y="2797445"/>
                  <a:ext cx="677827" cy="599805"/>
                  <a:chOff x="6862798" y="2797445"/>
                  <a:chExt cx="677827" cy="599805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88E517E6-C3E0-D754-469E-8AF304ACBA8E}"/>
                      </a:ext>
                    </a:extLst>
                  </p:cNvPr>
                  <p:cNvSpPr/>
                  <p:nvPr/>
                </p:nvSpPr>
                <p:spPr>
                  <a:xfrm>
                    <a:off x="7199943" y="3004866"/>
                    <a:ext cx="340682" cy="392384"/>
                  </a:xfrm>
                  <a:custGeom>
                    <a:avLst/>
                    <a:gdLst>
                      <a:gd name="connsiteX0" fmla="*/ 153357 w 340682"/>
                      <a:gd name="connsiteY0" fmla="*/ 1859 h 392384"/>
                      <a:gd name="connsiteX1" fmla="*/ 121607 w 340682"/>
                      <a:gd name="connsiteY1" fmla="*/ 24084 h 392384"/>
                      <a:gd name="connsiteX2" fmla="*/ 77157 w 340682"/>
                      <a:gd name="connsiteY2" fmla="*/ 55834 h 392384"/>
                      <a:gd name="connsiteX3" fmla="*/ 67632 w 340682"/>
                      <a:gd name="connsiteY3" fmla="*/ 59009 h 392384"/>
                      <a:gd name="connsiteX4" fmla="*/ 32707 w 340682"/>
                      <a:gd name="connsiteY4" fmla="*/ 84409 h 392384"/>
                      <a:gd name="connsiteX5" fmla="*/ 26357 w 340682"/>
                      <a:gd name="connsiteY5" fmla="*/ 93934 h 392384"/>
                      <a:gd name="connsiteX6" fmla="*/ 16832 w 340682"/>
                      <a:gd name="connsiteY6" fmla="*/ 100284 h 392384"/>
                      <a:gd name="connsiteX7" fmla="*/ 10482 w 340682"/>
                      <a:gd name="connsiteY7" fmla="*/ 112984 h 392384"/>
                      <a:gd name="connsiteX8" fmla="*/ 4132 w 340682"/>
                      <a:gd name="connsiteY8" fmla="*/ 287609 h 392384"/>
                      <a:gd name="connsiteX9" fmla="*/ 7307 w 340682"/>
                      <a:gd name="connsiteY9" fmla="*/ 303484 h 392384"/>
                      <a:gd name="connsiteX10" fmla="*/ 51757 w 340682"/>
                      <a:gd name="connsiteY10" fmla="*/ 306659 h 392384"/>
                      <a:gd name="connsiteX11" fmla="*/ 70807 w 340682"/>
                      <a:gd name="connsiteY11" fmla="*/ 325709 h 392384"/>
                      <a:gd name="connsiteX12" fmla="*/ 77157 w 340682"/>
                      <a:gd name="connsiteY12" fmla="*/ 338409 h 392384"/>
                      <a:gd name="connsiteX13" fmla="*/ 99382 w 340682"/>
                      <a:gd name="connsiteY13" fmla="*/ 360634 h 392384"/>
                      <a:gd name="connsiteX14" fmla="*/ 112082 w 340682"/>
                      <a:gd name="connsiteY14" fmla="*/ 382859 h 392384"/>
                      <a:gd name="connsiteX15" fmla="*/ 115257 w 340682"/>
                      <a:gd name="connsiteY15" fmla="*/ 392384 h 392384"/>
                      <a:gd name="connsiteX16" fmla="*/ 134307 w 340682"/>
                      <a:gd name="connsiteY16" fmla="*/ 382859 h 392384"/>
                      <a:gd name="connsiteX17" fmla="*/ 137482 w 340682"/>
                      <a:gd name="connsiteY17" fmla="*/ 373334 h 392384"/>
                      <a:gd name="connsiteX18" fmla="*/ 153357 w 340682"/>
                      <a:gd name="connsiteY18" fmla="*/ 360634 h 392384"/>
                      <a:gd name="connsiteX19" fmla="*/ 172407 w 340682"/>
                      <a:gd name="connsiteY19" fmla="*/ 332059 h 392384"/>
                      <a:gd name="connsiteX20" fmla="*/ 188282 w 340682"/>
                      <a:gd name="connsiteY20" fmla="*/ 322534 h 392384"/>
                      <a:gd name="connsiteX21" fmla="*/ 200982 w 340682"/>
                      <a:gd name="connsiteY21" fmla="*/ 309834 h 392384"/>
                      <a:gd name="connsiteX22" fmla="*/ 216857 w 340682"/>
                      <a:gd name="connsiteY22" fmla="*/ 300309 h 392384"/>
                      <a:gd name="connsiteX23" fmla="*/ 226382 w 340682"/>
                      <a:gd name="connsiteY23" fmla="*/ 297134 h 392384"/>
                      <a:gd name="connsiteX24" fmla="*/ 242257 w 340682"/>
                      <a:gd name="connsiteY24" fmla="*/ 290784 h 392384"/>
                      <a:gd name="connsiteX25" fmla="*/ 267657 w 340682"/>
                      <a:gd name="connsiteY25" fmla="*/ 281259 h 392384"/>
                      <a:gd name="connsiteX26" fmla="*/ 302582 w 340682"/>
                      <a:gd name="connsiteY26" fmla="*/ 259034 h 392384"/>
                      <a:gd name="connsiteX27" fmla="*/ 315282 w 340682"/>
                      <a:gd name="connsiteY27" fmla="*/ 249509 h 392384"/>
                      <a:gd name="connsiteX28" fmla="*/ 340682 w 340682"/>
                      <a:gd name="connsiteY28" fmla="*/ 233634 h 392384"/>
                      <a:gd name="connsiteX29" fmla="*/ 331157 w 340682"/>
                      <a:gd name="connsiteY29" fmla="*/ 208234 h 392384"/>
                      <a:gd name="connsiteX30" fmla="*/ 305757 w 340682"/>
                      <a:gd name="connsiteY30" fmla="*/ 186009 h 392384"/>
                      <a:gd name="connsiteX31" fmla="*/ 302582 w 340682"/>
                      <a:gd name="connsiteY31" fmla="*/ 176484 h 392384"/>
                      <a:gd name="connsiteX32" fmla="*/ 293057 w 340682"/>
                      <a:gd name="connsiteY32" fmla="*/ 157434 h 392384"/>
                      <a:gd name="connsiteX33" fmla="*/ 289882 w 340682"/>
                      <a:gd name="connsiteY33" fmla="*/ 135209 h 392384"/>
                      <a:gd name="connsiteX34" fmla="*/ 286707 w 340682"/>
                      <a:gd name="connsiteY34" fmla="*/ 122509 h 392384"/>
                      <a:gd name="connsiteX35" fmla="*/ 283532 w 340682"/>
                      <a:gd name="connsiteY35" fmla="*/ 90759 h 392384"/>
                      <a:gd name="connsiteX36" fmla="*/ 274007 w 340682"/>
                      <a:gd name="connsiteY36" fmla="*/ 87584 h 392384"/>
                      <a:gd name="connsiteX37" fmla="*/ 254957 w 340682"/>
                      <a:gd name="connsiteY37" fmla="*/ 74884 h 392384"/>
                      <a:gd name="connsiteX38" fmla="*/ 229557 w 340682"/>
                      <a:gd name="connsiteY38" fmla="*/ 59009 h 392384"/>
                      <a:gd name="connsiteX39" fmla="*/ 220032 w 340682"/>
                      <a:gd name="connsiteY39" fmla="*/ 36784 h 392384"/>
                      <a:gd name="connsiteX40" fmla="*/ 210507 w 340682"/>
                      <a:gd name="connsiteY40" fmla="*/ 30434 h 392384"/>
                      <a:gd name="connsiteX41" fmla="*/ 204157 w 340682"/>
                      <a:gd name="connsiteY41" fmla="*/ 11384 h 392384"/>
                      <a:gd name="connsiteX42" fmla="*/ 194632 w 340682"/>
                      <a:gd name="connsiteY42" fmla="*/ 5034 h 392384"/>
                      <a:gd name="connsiteX43" fmla="*/ 185107 w 340682"/>
                      <a:gd name="connsiteY43" fmla="*/ 1859 h 392384"/>
                      <a:gd name="connsiteX44" fmla="*/ 153357 w 340682"/>
                      <a:gd name="connsiteY44" fmla="*/ 1859 h 39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340682" h="392384">
                        <a:moveTo>
                          <a:pt x="153357" y="1859"/>
                        </a:moveTo>
                        <a:cubicBezTo>
                          <a:pt x="142774" y="5563"/>
                          <a:pt x="133360" y="14681"/>
                          <a:pt x="121607" y="24084"/>
                        </a:cubicBezTo>
                        <a:cubicBezTo>
                          <a:pt x="109748" y="33571"/>
                          <a:pt x="91616" y="51014"/>
                          <a:pt x="77157" y="55834"/>
                        </a:cubicBezTo>
                        <a:lnTo>
                          <a:pt x="67632" y="59009"/>
                        </a:lnTo>
                        <a:cubicBezTo>
                          <a:pt x="39179" y="80349"/>
                          <a:pt x="51038" y="72188"/>
                          <a:pt x="32707" y="84409"/>
                        </a:cubicBezTo>
                        <a:cubicBezTo>
                          <a:pt x="30590" y="87584"/>
                          <a:pt x="29055" y="91236"/>
                          <a:pt x="26357" y="93934"/>
                        </a:cubicBezTo>
                        <a:cubicBezTo>
                          <a:pt x="23659" y="96632"/>
                          <a:pt x="19275" y="97353"/>
                          <a:pt x="16832" y="100284"/>
                        </a:cubicBezTo>
                        <a:cubicBezTo>
                          <a:pt x="13802" y="103920"/>
                          <a:pt x="12599" y="108751"/>
                          <a:pt x="10482" y="112984"/>
                        </a:cubicBezTo>
                        <a:cubicBezTo>
                          <a:pt x="8365" y="171192"/>
                          <a:pt x="-7291" y="230493"/>
                          <a:pt x="4132" y="287609"/>
                        </a:cubicBezTo>
                        <a:cubicBezTo>
                          <a:pt x="5190" y="292901"/>
                          <a:pt x="2297" y="301480"/>
                          <a:pt x="7307" y="303484"/>
                        </a:cubicBezTo>
                        <a:cubicBezTo>
                          <a:pt x="21099" y="309001"/>
                          <a:pt x="36940" y="305601"/>
                          <a:pt x="51757" y="306659"/>
                        </a:cubicBezTo>
                        <a:cubicBezTo>
                          <a:pt x="63251" y="314322"/>
                          <a:pt x="62368" y="312207"/>
                          <a:pt x="70807" y="325709"/>
                        </a:cubicBezTo>
                        <a:cubicBezTo>
                          <a:pt x="73315" y="329723"/>
                          <a:pt x="74160" y="334746"/>
                          <a:pt x="77157" y="338409"/>
                        </a:cubicBezTo>
                        <a:cubicBezTo>
                          <a:pt x="83791" y="346518"/>
                          <a:pt x="93570" y="351917"/>
                          <a:pt x="99382" y="360634"/>
                        </a:cubicBezTo>
                        <a:cubicBezTo>
                          <a:pt x="105759" y="370200"/>
                          <a:pt x="107248" y="371580"/>
                          <a:pt x="112082" y="382859"/>
                        </a:cubicBezTo>
                        <a:cubicBezTo>
                          <a:pt x="113400" y="385935"/>
                          <a:pt x="114199" y="389209"/>
                          <a:pt x="115257" y="392384"/>
                        </a:cubicBezTo>
                        <a:cubicBezTo>
                          <a:pt x="121607" y="389209"/>
                          <a:pt x="128917" y="387479"/>
                          <a:pt x="134307" y="382859"/>
                        </a:cubicBezTo>
                        <a:cubicBezTo>
                          <a:pt x="136848" y="380681"/>
                          <a:pt x="135304" y="375875"/>
                          <a:pt x="137482" y="373334"/>
                        </a:cubicBezTo>
                        <a:cubicBezTo>
                          <a:pt x="141892" y="368189"/>
                          <a:pt x="148065" y="364867"/>
                          <a:pt x="153357" y="360634"/>
                        </a:cubicBezTo>
                        <a:cubicBezTo>
                          <a:pt x="159184" y="348981"/>
                          <a:pt x="161839" y="341453"/>
                          <a:pt x="172407" y="332059"/>
                        </a:cubicBezTo>
                        <a:cubicBezTo>
                          <a:pt x="177019" y="327959"/>
                          <a:pt x="183411" y="326323"/>
                          <a:pt x="188282" y="322534"/>
                        </a:cubicBezTo>
                        <a:cubicBezTo>
                          <a:pt x="193008" y="318858"/>
                          <a:pt x="196256" y="313510"/>
                          <a:pt x="200982" y="309834"/>
                        </a:cubicBezTo>
                        <a:cubicBezTo>
                          <a:pt x="205853" y="306045"/>
                          <a:pt x="211337" y="303069"/>
                          <a:pt x="216857" y="300309"/>
                        </a:cubicBezTo>
                        <a:cubicBezTo>
                          <a:pt x="219850" y="298812"/>
                          <a:pt x="223248" y="298309"/>
                          <a:pt x="226382" y="297134"/>
                        </a:cubicBezTo>
                        <a:cubicBezTo>
                          <a:pt x="231718" y="295133"/>
                          <a:pt x="237049" y="293099"/>
                          <a:pt x="242257" y="290784"/>
                        </a:cubicBezTo>
                        <a:cubicBezTo>
                          <a:pt x="263604" y="281297"/>
                          <a:pt x="245992" y="286675"/>
                          <a:pt x="267657" y="281259"/>
                        </a:cubicBezTo>
                        <a:cubicBezTo>
                          <a:pt x="283558" y="271719"/>
                          <a:pt x="286459" y="270320"/>
                          <a:pt x="302582" y="259034"/>
                        </a:cubicBezTo>
                        <a:cubicBezTo>
                          <a:pt x="306917" y="255999"/>
                          <a:pt x="310879" y="252444"/>
                          <a:pt x="315282" y="249509"/>
                        </a:cubicBezTo>
                        <a:cubicBezTo>
                          <a:pt x="323589" y="243971"/>
                          <a:pt x="340682" y="233634"/>
                          <a:pt x="340682" y="233634"/>
                        </a:cubicBezTo>
                        <a:cubicBezTo>
                          <a:pt x="338373" y="224399"/>
                          <a:pt x="337274" y="216099"/>
                          <a:pt x="331157" y="208234"/>
                        </a:cubicBezTo>
                        <a:cubicBezTo>
                          <a:pt x="321156" y="195376"/>
                          <a:pt x="317138" y="193596"/>
                          <a:pt x="305757" y="186009"/>
                        </a:cubicBezTo>
                        <a:cubicBezTo>
                          <a:pt x="304699" y="182834"/>
                          <a:pt x="304079" y="179477"/>
                          <a:pt x="302582" y="176484"/>
                        </a:cubicBezTo>
                        <a:cubicBezTo>
                          <a:pt x="290272" y="151865"/>
                          <a:pt x="301037" y="181375"/>
                          <a:pt x="293057" y="157434"/>
                        </a:cubicBezTo>
                        <a:cubicBezTo>
                          <a:pt x="291999" y="150026"/>
                          <a:pt x="291221" y="142572"/>
                          <a:pt x="289882" y="135209"/>
                        </a:cubicBezTo>
                        <a:cubicBezTo>
                          <a:pt x="289101" y="130916"/>
                          <a:pt x="287324" y="126829"/>
                          <a:pt x="286707" y="122509"/>
                        </a:cubicBezTo>
                        <a:cubicBezTo>
                          <a:pt x="285203" y="111980"/>
                          <a:pt x="287167" y="100755"/>
                          <a:pt x="283532" y="90759"/>
                        </a:cubicBezTo>
                        <a:cubicBezTo>
                          <a:pt x="282388" y="87614"/>
                          <a:pt x="276933" y="89209"/>
                          <a:pt x="274007" y="87584"/>
                        </a:cubicBezTo>
                        <a:cubicBezTo>
                          <a:pt x="267336" y="83878"/>
                          <a:pt x="261501" y="78811"/>
                          <a:pt x="254957" y="74884"/>
                        </a:cubicBezTo>
                        <a:cubicBezTo>
                          <a:pt x="225902" y="57451"/>
                          <a:pt x="259037" y="81119"/>
                          <a:pt x="229557" y="59009"/>
                        </a:cubicBezTo>
                        <a:cubicBezTo>
                          <a:pt x="227351" y="52392"/>
                          <a:pt x="224391" y="42015"/>
                          <a:pt x="220032" y="36784"/>
                        </a:cubicBezTo>
                        <a:cubicBezTo>
                          <a:pt x="217589" y="33853"/>
                          <a:pt x="213682" y="32551"/>
                          <a:pt x="210507" y="30434"/>
                        </a:cubicBezTo>
                        <a:cubicBezTo>
                          <a:pt x="208390" y="24084"/>
                          <a:pt x="209726" y="15097"/>
                          <a:pt x="204157" y="11384"/>
                        </a:cubicBezTo>
                        <a:cubicBezTo>
                          <a:pt x="200982" y="9267"/>
                          <a:pt x="198045" y="6741"/>
                          <a:pt x="194632" y="5034"/>
                        </a:cubicBezTo>
                        <a:cubicBezTo>
                          <a:pt x="191639" y="3537"/>
                          <a:pt x="188214" y="3102"/>
                          <a:pt x="185107" y="1859"/>
                        </a:cubicBezTo>
                        <a:cubicBezTo>
                          <a:pt x="182910" y="980"/>
                          <a:pt x="163940" y="-1845"/>
                          <a:pt x="153357" y="1859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/>
                  </a:p>
                </p:txBody>
              </p: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6EAFEF2-6C08-7DD2-D7BB-14589EF9D0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862798" y="2797445"/>
                    <a:ext cx="464617" cy="360729"/>
                  </a:xfrm>
                  <a:prstGeom prst="straightConnector1">
                    <a:avLst/>
                  </a:prstGeom>
                  <a:ln>
                    <a:solidFill>
                      <a:srgbClr val="0070C0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CB320F-F1C1-3824-E8E9-D9A8F5B8EB9C}"/>
                </a:ext>
              </a:extLst>
            </p:cNvPr>
            <p:cNvSpPr/>
            <p:nvPr/>
          </p:nvSpPr>
          <p:spPr>
            <a:xfrm rot="17138544">
              <a:off x="6546916" y="2458608"/>
              <a:ext cx="340682" cy="392384"/>
            </a:xfrm>
            <a:custGeom>
              <a:avLst/>
              <a:gdLst>
                <a:gd name="connsiteX0" fmla="*/ 153357 w 340682"/>
                <a:gd name="connsiteY0" fmla="*/ 1859 h 392384"/>
                <a:gd name="connsiteX1" fmla="*/ 121607 w 340682"/>
                <a:gd name="connsiteY1" fmla="*/ 24084 h 392384"/>
                <a:gd name="connsiteX2" fmla="*/ 77157 w 340682"/>
                <a:gd name="connsiteY2" fmla="*/ 55834 h 392384"/>
                <a:gd name="connsiteX3" fmla="*/ 67632 w 340682"/>
                <a:gd name="connsiteY3" fmla="*/ 59009 h 392384"/>
                <a:gd name="connsiteX4" fmla="*/ 32707 w 340682"/>
                <a:gd name="connsiteY4" fmla="*/ 84409 h 392384"/>
                <a:gd name="connsiteX5" fmla="*/ 26357 w 340682"/>
                <a:gd name="connsiteY5" fmla="*/ 93934 h 392384"/>
                <a:gd name="connsiteX6" fmla="*/ 16832 w 340682"/>
                <a:gd name="connsiteY6" fmla="*/ 100284 h 392384"/>
                <a:gd name="connsiteX7" fmla="*/ 10482 w 340682"/>
                <a:gd name="connsiteY7" fmla="*/ 112984 h 392384"/>
                <a:gd name="connsiteX8" fmla="*/ 4132 w 340682"/>
                <a:gd name="connsiteY8" fmla="*/ 287609 h 392384"/>
                <a:gd name="connsiteX9" fmla="*/ 7307 w 340682"/>
                <a:gd name="connsiteY9" fmla="*/ 303484 h 392384"/>
                <a:gd name="connsiteX10" fmla="*/ 51757 w 340682"/>
                <a:gd name="connsiteY10" fmla="*/ 306659 h 392384"/>
                <a:gd name="connsiteX11" fmla="*/ 70807 w 340682"/>
                <a:gd name="connsiteY11" fmla="*/ 325709 h 392384"/>
                <a:gd name="connsiteX12" fmla="*/ 77157 w 340682"/>
                <a:gd name="connsiteY12" fmla="*/ 338409 h 392384"/>
                <a:gd name="connsiteX13" fmla="*/ 99382 w 340682"/>
                <a:gd name="connsiteY13" fmla="*/ 360634 h 392384"/>
                <a:gd name="connsiteX14" fmla="*/ 112082 w 340682"/>
                <a:gd name="connsiteY14" fmla="*/ 382859 h 392384"/>
                <a:gd name="connsiteX15" fmla="*/ 115257 w 340682"/>
                <a:gd name="connsiteY15" fmla="*/ 392384 h 392384"/>
                <a:gd name="connsiteX16" fmla="*/ 134307 w 340682"/>
                <a:gd name="connsiteY16" fmla="*/ 382859 h 392384"/>
                <a:gd name="connsiteX17" fmla="*/ 137482 w 340682"/>
                <a:gd name="connsiteY17" fmla="*/ 373334 h 392384"/>
                <a:gd name="connsiteX18" fmla="*/ 153357 w 340682"/>
                <a:gd name="connsiteY18" fmla="*/ 360634 h 392384"/>
                <a:gd name="connsiteX19" fmla="*/ 172407 w 340682"/>
                <a:gd name="connsiteY19" fmla="*/ 332059 h 392384"/>
                <a:gd name="connsiteX20" fmla="*/ 188282 w 340682"/>
                <a:gd name="connsiteY20" fmla="*/ 322534 h 392384"/>
                <a:gd name="connsiteX21" fmla="*/ 200982 w 340682"/>
                <a:gd name="connsiteY21" fmla="*/ 309834 h 392384"/>
                <a:gd name="connsiteX22" fmla="*/ 216857 w 340682"/>
                <a:gd name="connsiteY22" fmla="*/ 300309 h 392384"/>
                <a:gd name="connsiteX23" fmla="*/ 226382 w 340682"/>
                <a:gd name="connsiteY23" fmla="*/ 297134 h 392384"/>
                <a:gd name="connsiteX24" fmla="*/ 242257 w 340682"/>
                <a:gd name="connsiteY24" fmla="*/ 290784 h 392384"/>
                <a:gd name="connsiteX25" fmla="*/ 267657 w 340682"/>
                <a:gd name="connsiteY25" fmla="*/ 281259 h 392384"/>
                <a:gd name="connsiteX26" fmla="*/ 302582 w 340682"/>
                <a:gd name="connsiteY26" fmla="*/ 259034 h 392384"/>
                <a:gd name="connsiteX27" fmla="*/ 315282 w 340682"/>
                <a:gd name="connsiteY27" fmla="*/ 249509 h 392384"/>
                <a:gd name="connsiteX28" fmla="*/ 340682 w 340682"/>
                <a:gd name="connsiteY28" fmla="*/ 233634 h 392384"/>
                <a:gd name="connsiteX29" fmla="*/ 331157 w 340682"/>
                <a:gd name="connsiteY29" fmla="*/ 208234 h 392384"/>
                <a:gd name="connsiteX30" fmla="*/ 305757 w 340682"/>
                <a:gd name="connsiteY30" fmla="*/ 186009 h 392384"/>
                <a:gd name="connsiteX31" fmla="*/ 302582 w 340682"/>
                <a:gd name="connsiteY31" fmla="*/ 176484 h 392384"/>
                <a:gd name="connsiteX32" fmla="*/ 293057 w 340682"/>
                <a:gd name="connsiteY32" fmla="*/ 157434 h 392384"/>
                <a:gd name="connsiteX33" fmla="*/ 289882 w 340682"/>
                <a:gd name="connsiteY33" fmla="*/ 135209 h 392384"/>
                <a:gd name="connsiteX34" fmla="*/ 286707 w 340682"/>
                <a:gd name="connsiteY34" fmla="*/ 122509 h 392384"/>
                <a:gd name="connsiteX35" fmla="*/ 283532 w 340682"/>
                <a:gd name="connsiteY35" fmla="*/ 90759 h 392384"/>
                <a:gd name="connsiteX36" fmla="*/ 274007 w 340682"/>
                <a:gd name="connsiteY36" fmla="*/ 87584 h 392384"/>
                <a:gd name="connsiteX37" fmla="*/ 254957 w 340682"/>
                <a:gd name="connsiteY37" fmla="*/ 74884 h 392384"/>
                <a:gd name="connsiteX38" fmla="*/ 229557 w 340682"/>
                <a:gd name="connsiteY38" fmla="*/ 59009 h 392384"/>
                <a:gd name="connsiteX39" fmla="*/ 220032 w 340682"/>
                <a:gd name="connsiteY39" fmla="*/ 36784 h 392384"/>
                <a:gd name="connsiteX40" fmla="*/ 210507 w 340682"/>
                <a:gd name="connsiteY40" fmla="*/ 30434 h 392384"/>
                <a:gd name="connsiteX41" fmla="*/ 204157 w 340682"/>
                <a:gd name="connsiteY41" fmla="*/ 11384 h 392384"/>
                <a:gd name="connsiteX42" fmla="*/ 194632 w 340682"/>
                <a:gd name="connsiteY42" fmla="*/ 5034 h 392384"/>
                <a:gd name="connsiteX43" fmla="*/ 185107 w 340682"/>
                <a:gd name="connsiteY43" fmla="*/ 1859 h 392384"/>
                <a:gd name="connsiteX44" fmla="*/ 153357 w 340682"/>
                <a:gd name="connsiteY44" fmla="*/ 1859 h 39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40682" h="392384">
                  <a:moveTo>
                    <a:pt x="153357" y="1859"/>
                  </a:moveTo>
                  <a:cubicBezTo>
                    <a:pt x="142774" y="5563"/>
                    <a:pt x="133360" y="14681"/>
                    <a:pt x="121607" y="24084"/>
                  </a:cubicBezTo>
                  <a:cubicBezTo>
                    <a:pt x="109748" y="33571"/>
                    <a:pt x="91616" y="51014"/>
                    <a:pt x="77157" y="55834"/>
                  </a:cubicBezTo>
                  <a:lnTo>
                    <a:pt x="67632" y="59009"/>
                  </a:lnTo>
                  <a:cubicBezTo>
                    <a:pt x="39179" y="80349"/>
                    <a:pt x="51038" y="72188"/>
                    <a:pt x="32707" y="84409"/>
                  </a:cubicBezTo>
                  <a:cubicBezTo>
                    <a:pt x="30590" y="87584"/>
                    <a:pt x="29055" y="91236"/>
                    <a:pt x="26357" y="93934"/>
                  </a:cubicBezTo>
                  <a:cubicBezTo>
                    <a:pt x="23659" y="96632"/>
                    <a:pt x="19275" y="97353"/>
                    <a:pt x="16832" y="100284"/>
                  </a:cubicBezTo>
                  <a:cubicBezTo>
                    <a:pt x="13802" y="103920"/>
                    <a:pt x="12599" y="108751"/>
                    <a:pt x="10482" y="112984"/>
                  </a:cubicBezTo>
                  <a:cubicBezTo>
                    <a:pt x="8365" y="171192"/>
                    <a:pt x="-7291" y="230493"/>
                    <a:pt x="4132" y="287609"/>
                  </a:cubicBezTo>
                  <a:cubicBezTo>
                    <a:pt x="5190" y="292901"/>
                    <a:pt x="2297" y="301480"/>
                    <a:pt x="7307" y="303484"/>
                  </a:cubicBezTo>
                  <a:cubicBezTo>
                    <a:pt x="21099" y="309001"/>
                    <a:pt x="36940" y="305601"/>
                    <a:pt x="51757" y="306659"/>
                  </a:cubicBezTo>
                  <a:cubicBezTo>
                    <a:pt x="63251" y="314322"/>
                    <a:pt x="62368" y="312207"/>
                    <a:pt x="70807" y="325709"/>
                  </a:cubicBezTo>
                  <a:cubicBezTo>
                    <a:pt x="73315" y="329723"/>
                    <a:pt x="74160" y="334746"/>
                    <a:pt x="77157" y="338409"/>
                  </a:cubicBezTo>
                  <a:cubicBezTo>
                    <a:pt x="83791" y="346518"/>
                    <a:pt x="93570" y="351917"/>
                    <a:pt x="99382" y="360634"/>
                  </a:cubicBezTo>
                  <a:cubicBezTo>
                    <a:pt x="105759" y="370200"/>
                    <a:pt x="107248" y="371580"/>
                    <a:pt x="112082" y="382859"/>
                  </a:cubicBezTo>
                  <a:cubicBezTo>
                    <a:pt x="113400" y="385935"/>
                    <a:pt x="114199" y="389209"/>
                    <a:pt x="115257" y="392384"/>
                  </a:cubicBezTo>
                  <a:cubicBezTo>
                    <a:pt x="121607" y="389209"/>
                    <a:pt x="128917" y="387479"/>
                    <a:pt x="134307" y="382859"/>
                  </a:cubicBezTo>
                  <a:cubicBezTo>
                    <a:pt x="136848" y="380681"/>
                    <a:pt x="135304" y="375875"/>
                    <a:pt x="137482" y="373334"/>
                  </a:cubicBezTo>
                  <a:cubicBezTo>
                    <a:pt x="141892" y="368189"/>
                    <a:pt x="148065" y="364867"/>
                    <a:pt x="153357" y="360634"/>
                  </a:cubicBezTo>
                  <a:cubicBezTo>
                    <a:pt x="159184" y="348981"/>
                    <a:pt x="161839" y="341453"/>
                    <a:pt x="172407" y="332059"/>
                  </a:cubicBezTo>
                  <a:cubicBezTo>
                    <a:pt x="177019" y="327959"/>
                    <a:pt x="183411" y="326323"/>
                    <a:pt x="188282" y="322534"/>
                  </a:cubicBezTo>
                  <a:cubicBezTo>
                    <a:pt x="193008" y="318858"/>
                    <a:pt x="196256" y="313510"/>
                    <a:pt x="200982" y="309834"/>
                  </a:cubicBezTo>
                  <a:cubicBezTo>
                    <a:pt x="205853" y="306045"/>
                    <a:pt x="211337" y="303069"/>
                    <a:pt x="216857" y="300309"/>
                  </a:cubicBezTo>
                  <a:cubicBezTo>
                    <a:pt x="219850" y="298812"/>
                    <a:pt x="223248" y="298309"/>
                    <a:pt x="226382" y="297134"/>
                  </a:cubicBezTo>
                  <a:cubicBezTo>
                    <a:pt x="231718" y="295133"/>
                    <a:pt x="237049" y="293099"/>
                    <a:pt x="242257" y="290784"/>
                  </a:cubicBezTo>
                  <a:cubicBezTo>
                    <a:pt x="263604" y="281297"/>
                    <a:pt x="245992" y="286675"/>
                    <a:pt x="267657" y="281259"/>
                  </a:cubicBezTo>
                  <a:cubicBezTo>
                    <a:pt x="283558" y="271719"/>
                    <a:pt x="286459" y="270320"/>
                    <a:pt x="302582" y="259034"/>
                  </a:cubicBezTo>
                  <a:cubicBezTo>
                    <a:pt x="306917" y="255999"/>
                    <a:pt x="310879" y="252444"/>
                    <a:pt x="315282" y="249509"/>
                  </a:cubicBezTo>
                  <a:cubicBezTo>
                    <a:pt x="323589" y="243971"/>
                    <a:pt x="340682" y="233634"/>
                    <a:pt x="340682" y="233634"/>
                  </a:cubicBezTo>
                  <a:cubicBezTo>
                    <a:pt x="338373" y="224399"/>
                    <a:pt x="337274" y="216099"/>
                    <a:pt x="331157" y="208234"/>
                  </a:cubicBezTo>
                  <a:cubicBezTo>
                    <a:pt x="321156" y="195376"/>
                    <a:pt x="317138" y="193596"/>
                    <a:pt x="305757" y="186009"/>
                  </a:cubicBezTo>
                  <a:cubicBezTo>
                    <a:pt x="304699" y="182834"/>
                    <a:pt x="304079" y="179477"/>
                    <a:pt x="302582" y="176484"/>
                  </a:cubicBezTo>
                  <a:cubicBezTo>
                    <a:pt x="290272" y="151865"/>
                    <a:pt x="301037" y="181375"/>
                    <a:pt x="293057" y="157434"/>
                  </a:cubicBezTo>
                  <a:cubicBezTo>
                    <a:pt x="291999" y="150026"/>
                    <a:pt x="291221" y="142572"/>
                    <a:pt x="289882" y="135209"/>
                  </a:cubicBezTo>
                  <a:cubicBezTo>
                    <a:pt x="289101" y="130916"/>
                    <a:pt x="287324" y="126829"/>
                    <a:pt x="286707" y="122509"/>
                  </a:cubicBezTo>
                  <a:cubicBezTo>
                    <a:pt x="285203" y="111980"/>
                    <a:pt x="287167" y="100755"/>
                    <a:pt x="283532" y="90759"/>
                  </a:cubicBezTo>
                  <a:cubicBezTo>
                    <a:pt x="282388" y="87614"/>
                    <a:pt x="276933" y="89209"/>
                    <a:pt x="274007" y="87584"/>
                  </a:cubicBezTo>
                  <a:cubicBezTo>
                    <a:pt x="267336" y="83878"/>
                    <a:pt x="261501" y="78811"/>
                    <a:pt x="254957" y="74884"/>
                  </a:cubicBezTo>
                  <a:cubicBezTo>
                    <a:pt x="225902" y="57451"/>
                    <a:pt x="259037" y="81119"/>
                    <a:pt x="229557" y="59009"/>
                  </a:cubicBezTo>
                  <a:cubicBezTo>
                    <a:pt x="227351" y="52392"/>
                    <a:pt x="224391" y="42015"/>
                    <a:pt x="220032" y="36784"/>
                  </a:cubicBezTo>
                  <a:cubicBezTo>
                    <a:pt x="217589" y="33853"/>
                    <a:pt x="213682" y="32551"/>
                    <a:pt x="210507" y="30434"/>
                  </a:cubicBezTo>
                  <a:cubicBezTo>
                    <a:pt x="208390" y="24084"/>
                    <a:pt x="209726" y="15097"/>
                    <a:pt x="204157" y="11384"/>
                  </a:cubicBezTo>
                  <a:cubicBezTo>
                    <a:pt x="200982" y="9267"/>
                    <a:pt x="198045" y="6741"/>
                    <a:pt x="194632" y="5034"/>
                  </a:cubicBezTo>
                  <a:cubicBezTo>
                    <a:pt x="191639" y="3537"/>
                    <a:pt x="188214" y="3102"/>
                    <a:pt x="185107" y="1859"/>
                  </a:cubicBezTo>
                  <a:cubicBezTo>
                    <a:pt x="182910" y="980"/>
                    <a:pt x="163940" y="-1845"/>
                    <a:pt x="153357" y="1859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2363C0F-9041-A12D-98D8-E492FD4592AE}"/>
              </a:ext>
            </a:extLst>
          </p:cNvPr>
          <p:cNvGrpSpPr/>
          <p:nvPr/>
        </p:nvGrpSpPr>
        <p:grpSpPr>
          <a:xfrm>
            <a:off x="6410670" y="1842155"/>
            <a:ext cx="3739629" cy="3288831"/>
            <a:chOff x="6410670" y="1842155"/>
            <a:chExt cx="3739629" cy="3288831"/>
          </a:xfrm>
        </p:grpSpPr>
        <p:pic>
          <p:nvPicPr>
            <p:cNvPr id="13" name="Picture 2" descr="PS 2 - Triangle Mesh Processing and Simplification">
              <a:extLst>
                <a:ext uri="{FF2B5EF4-FFF2-40B4-BE49-F238E27FC236}">
                  <a16:creationId xmlns:a16="http://schemas.microsoft.com/office/drawing/2014/main" id="{8FD8BDFE-699D-4D6E-E46E-EACD0830A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0898" y="1842155"/>
              <a:ext cx="3079401" cy="328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ABB482-4274-9302-F0C2-8EF0621B2F82}"/>
                </a:ext>
              </a:extLst>
            </p:cNvPr>
            <p:cNvGrpSpPr/>
            <p:nvPr/>
          </p:nvGrpSpPr>
          <p:grpSpPr>
            <a:xfrm>
              <a:off x="6410670" y="2260036"/>
              <a:ext cx="1111876" cy="1114297"/>
              <a:chOff x="6410670" y="2260036"/>
              <a:chExt cx="1111876" cy="111429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E2A462C-DE63-664A-E7EF-630D8FBE72E6}"/>
                  </a:ext>
                </a:extLst>
              </p:cNvPr>
              <p:cNvGrpSpPr/>
              <p:nvPr/>
            </p:nvGrpSpPr>
            <p:grpSpPr>
              <a:xfrm>
                <a:off x="6846660" y="2790441"/>
                <a:ext cx="675886" cy="583892"/>
                <a:chOff x="6846660" y="2790441"/>
                <a:chExt cx="675886" cy="58389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14C40E36-210C-81D5-B815-E7E147343296}"/>
                    </a:ext>
                  </a:extLst>
                </p:cNvPr>
                <p:cNvGrpSpPr/>
                <p:nvPr/>
              </p:nvGrpSpPr>
              <p:grpSpPr>
                <a:xfrm>
                  <a:off x="6846660" y="2790441"/>
                  <a:ext cx="675886" cy="583892"/>
                  <a:chOff x="6846660" y="2790441"/>
                  <a:chExt cx="675886" cy="583892"/>
                </a:xfrm>
              </p:grpSpPr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51219733-F351-B194-25EC-8DDB62121906}"/>
                      </a:ext>
                    </a:extLst>
                  </p:cNvPr>
                  <p:cNvSpPr/>
                  <p:nvPr/>
                </p:nvSpPr>
                <p:spPr>
                  <a:xfrm>
                    <a:off x="7124447" y="3012261"/>
                    <a:ext cx="398099" cy="362072"/>
                  </a:xfrm>
                  <a:custGeom>
                    <a:avLst/>
                    <a:gdLst>
                      <a:gd name="connsiteX0" fmla="*/ 212184 w 398099"/>
                      <a:gd name="connsiteY0" fmla="*/ 20 h 362072"/>
                      <a:gd name="connsiteX1" fmla="*/ 200278 w 398099"/>
                      <a:gd name="connsiteY1" fmla="*/ 7164 h 362072"/>
                      <a:gd name="connsiteX2" fmla="*/ 178847 w 398099"/>
                      <a:gd name="connsiteY2" fmla="*/ 16689 h 362072"/>
                      <a:gd name="connsiteX3" fmla="*/ 171703 w 398099"/>
                      <a:gd name="connsiteY3" fmla="*/ 26214 h 362072"/>
                      <a:gd name="connsiteX4" fmla="*/ 140747 w 398099"/>
                      <a:gd name="connsiteY4" fmla="*/ 47645 h 362072"/>
                      <a:gd name="connsiteX5" fmla="*/ 119316 w 398099"/>
                      <a:gd name="connsiteY5" fmla="*/ 61933 h 362072"/>
                      <a:gd name="connsiteX6" fmla="*/ 97884 w 398099"/>
                      <a:gd name="connsiteY6" fmla="*/ 80983 h 362072"/>
                      <a:gd name="connsiteX7" fmla="*/ 85978 w 398099"/>
                      <a:gd name="connsiteY7" fmla="*/ 83364 h 362072"/>
                      <a:gd name="connsiteX8" fmla="*/ 76453 w 398099"/>
                      <a:gd name="connsiteY8" fmla="*/ 90508 h 362072"/>
                      <a:gd name="connsiteX9" fmla="*/ 71691 w 398099"/>
                      <a:gd name="connsiteY9" fmla="*/ 97652 h 362072"/>
                      <a:gd name="connsiteX10" fmla="*/ 62166 w 398099"/>
                      <a:gd name="connsiteY10" fmla="*/ 109558 h 362072"/>
                      <a:gd name="connsiteX11" fmla="*/ 50259 w 398099"/>
                      <a:gd name="connsiteY11" fmla="*/ 128608 h 362072"/>
                      <a:gd name="connsiteX12" fmla="*/ 35972 w 398099"/>
                      <a:gd name="connsiteY12" fmla="*/ 154802 h 362072"/>
                      <a:gd name="connsiteX13" fmla="*/ 14541 w 398099"/>
                      <a:gd name="connsiteY13" fmla="*/ 173852 h 362072"/>
                      <a:gd name="connsiteX14" fmla="*/ 12159 w 398099"/>
                      <a:gd name="connsiteY14" fmla="*/ 180995 h 362072"/>
                      <a:gd name="connsiteX15" fmla="*/ 253 w 398099"/>
                      <a:gd name="connsiteY15" fmla="*/ 192902 h 362072"/>
                      <a:gd name="connsiteX16" fmla="*/ 5016 w 398099"/>
                      <a:gd name="connsiteY16" fmla="*/ 204808 h 362072"/>
                      <a:gd name="connsiteX17" fmla="*/ 12159 w 398099"/>
                      <a:gd name="connsiteY17" fmla="*/ 209570 h 362072"/>
                      <a:gd name="connsiteX18" fmla="*/ 28828 w 398099"/>
                      <a:gd name="connsiteY18" fmla="*/ 216714 h 362072"/>
                      <a:gd name="connsiteX19" fmla="*/ 47878 w 398099"/>
                      <a:gd name="connsiteY19" fmla="*/ 238145 h 362072"/>
                      <a:gd name="connsiteX20" fmla="*/ 57403 w 398099"/>
                      <a:gd name="connsiteY20" fmla="*/ 250052 h 362072"/>
                      <a:gd name="connsiteX21" fmla="*/ 64547 w 398099"/>
                      <a:gd name="connsiteY21" fmla="*/ 266720 h 362072"/>
                      <a:gd name="connsiteX22" fmla="*/ 66928 w 398099"/>
                      <a:gd name="connsiteY22" fmla="*/ 281008 h 362072"/>
                      <a:gd name="connsiteX23" fmla="*/ 74072 w 398099"/>
                      <a:gd name="connsiteY23" fmla="*/ 290533 h 362072"/>
                      <a:gd name="connsiteX24" fmla="*/ 100266 w 398099"/>
                      <a:gd name="connsiteY24" fmla="*/ 314345 h 362072"/>
                      <a:gd name="connsiteX25" fmla="*/ 109791 w 398099"/>
                      <a:gd name="connsiteY25" fmla="*/ 323870 h 362072"/>
                      <a:gd name="connsiteX26" fmla="*/ 138366 w 398099"/>
                      <a:gd name="connsiteY26" fmla="*/ 340539 h 362072"/>
                      <a:gd name="connsiteX27" fmla="*/ 157416 w 398099"/>
                      <a:gd name="connsiteY27" fmla="*/ 350064 h 362072"/>
                      <a:gd name="connsiteX28" fmla="*/ 171703 w 398099"/>
                      <a:gd name="connsiteY28" fmla="*/ 361970 h 362072"/>
                      <a:gd name="connsiteX29" fmla="*/ 193134 w 398099"/>
                      <a:gd name="connsiteY29" fmla="*/ 359589 h 362072"/>
                      <a:gd name="connsiteX30" fmla="*/ 212184 w 398099"/>
                      <a:gd name="connsiteY30" fmla="*/ 345302 h 362072"/>
                      <a:gd name="connsiteX31" fmla="*/ 219328 w 398099"/>
                      <a:gd name="connsiteY31" fmla="*/ 340539 h 362072"/>
                      <a:gd name="connsiteX32" fmla="*/ 233616 w 398099"/>
                      <a:gd name="connsiteY32" fmla="*/ 335777 h 362072"/>
                      <a:gd name="connsiteX33" fmla="*/ 240759 w 398099"/>
                      <a:gd name="connsiteY33" fmla="*/ 333395 h 362072"/>
                      <a:gd name="connsiteX34" fmla="*/ 250284 w 398099"/>
                      <a:gd name="connsiteY34" fmla="*/ 321489 h 362072"/>
                      <a:gd name="connsiteX35" fmla="*/ 252666 w 398099"/>
                      <a:gd name="connsiteY35" fmla="*/ 311964 h 362072"/>
                      <a:gd name="connsiteX36" fmla="*/ 259809 w 398099"/>
                      <a:gd name="connsiteY36" fmla="*/ 302439 h 362072"/>
                      <a:gd name="connsiteX37" fmla="*/ 264572 w 398099"/>
                      <a:gd name="connsiteY37" fmla="*/ 295295 h 362072"/>
                      <a:gd name="connsiteX38" fmla="*/ 276478 w 398099"/>
                      <a:gd name="connsiteY38" fmla="*/ 288152 h 362072"/>
                      <a:gd name="connsiteX39" fmla="*/ 312197 w 398099"/>
                      <a:gd name="connsiteY39" fmla="*/ 271483 h 362072"/>
                      <a:gd name="connsiteX40" fmla="*/ 343153 w 398099"/>
                      <a:gd name="connsiteY40" fmla="*/ 259577 h 362072"/>
                      <a:gd name="connsiteX41" fmla="*/ 362203 w 398099"/>
                      <a:gd name="connsiteY41" fmla="*/ 247670 h 362072"/>
                      <a:gd name="connsiteX42" fmla="*/ 374109 w 398099"/>
                      <a:gd name="connsiteY42" fmla="*/ 240527 h 362072"/>
                      <a:gd name="connsiteX43" fmla="*/ 383634 w 398099"/>
                      <a:gd name="connsiteY43" fmla="*/ 235764 h 362072"/>
                      <a:gd name="connsiteX44" fmla="*/ 397922 w 398099"/>
                      <a:gd name="connsiteY44" fmla="*/ 216714 h 362072"/>
                      <a:gd name="connsiteX45" fmla="*/ 393159 w 398099"/>
                      <a:gd name="connsiteY45" fmla="*/ 195283 h 362072"/>
                      <a:gd name="connsiteX46" fmla="*/ 390778 w 398099"/>
                      <a:gd name="connsiteY46" fmla="*/ 188139 h 362072"/>
                      <a:gd name="connsiteX47" fmla="*/ 386016 w 398099"/>
                      <a:gd name="connsiteY47" fmla="*/ 180995 h 362072"/>
                      <a:gd name="connsiteX48" fmla="*/ 371728 w 398099"/>
                      <a:gd name="connsiteY48" fmla="*/ 154802 h 362072"/>
                      <a:gd name="connsiteX49" fmla="*/ 364584 w 398099"/>
                      <a:gd name="connsiteY49" fmla="*/ 140514 h 362072"/>
                      <a:gd name="connsiteX50" fmla="*/ 357441 w 398099"/>
                      <a:gd name="connsiteY50" fmla="*/ 133370 h 362072"/>
                      <a:gd name="connsiteX51" fmla="*/ 352678 w 398099"/>
                      <a:gd name="connsiteY51" fmla="*/ 123845 h 362072"/>
                      <a:gd name="connsiteX52" fmla="*/ 343153 w 398099"/>
                      <a:gd name="connsiteY52" fmla="*/ 109558 h 362072"/>
                      <a:gd name="connsiteX53" fmla="*/ 333628 w 398099"/>
                      <a:gd name="connsiteY53" fmla="*/ 85745 h 362072"/>
                      <a:gd name="connsiteX54" fmla="*/ 324103 w 398099"/>
                      <a:gd name="connsiteY54" fmla="*/ 78602 h 362072"/>
                      <a:gd name="connsiteX55" fmla="*/ 307434 w 398099"/>
                      <a:gd name="connsiteY55" fmla="*/ 64314 h 362072"/>
                      <a:gd name="connsiteX56" fmla="*/ 290766 w 398099"/>
                      <a:gd name="connsiteY56" fmla="*/ 54789 h 362072"/>
                      <a:gd name="connsiteX57" fmla="*/ 271716 w 398099"/>
                      <a:gd name="connsiteY57" fmla="*/ 40502 h 362072"/>
                      <a:gd name="connsiteX58" fmla="*/ 259809 w 398099"/>
                      <a:gd name="connsiteY58" fmla="*/ 23833 h 362072"/>
                      <a:gd name="connsiteX59" fmla="*/ 255047 w 398099"/>
                      <a:gd name="connsiteY59" fmla="*/ 16689 h 362072"/>
                      <a:gd name="connsiteX60" fmla="*/ 247903 w 398099"/>
                      <a:gd name="connsiteY60" fmla="*/ 9545 h 362072"/>
                      <a:gd name="connsiteX61" fmla="*/ 212184 w 398099"/>
                      <a:gd name="connsiteY61" fmla="*/ 20 h 362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398099" h="362072">
                        <a:moveTo>
                          <a:pt x="212184" y="20"/>
                        </a:moveTo>
                        <a:cubicBezTo>
                          <a:pt x="204247" y="-377"/>
                          <a:pt x="204418" y="5094"/>
                          <a:pt x="200278" y="7164"/>
                        </a:cubicBezTo>
                        <a:cubicBezTo>
                          <a:pt x="193286" y="10660"/>
                          <a:pt x="185352" y="12353"/>
                          <a:pt x="178847" y="16689"/>
                        </a:cubicBezTo>
                        <a:cubicBezTo>
                          <a:pt x="175545" y="18890"/>
                          <a:pt x="174509" y="23408"/>
                          <a:pt x="171703" y="26214"/>
                        </a:cubicBezTo>
                        <a:cubicBezTo>
                          <a:pt x="161420" y="36497"/>
                          <a:pt x="153100" y="38821"/>
                          <a:pt x="140747" y="47645"/>
                        </a:cubicBezTo>
                        <a:cubicBezTo>
                          <a:pt x="119463" y="62848"/>
                          <a:pt x="134392" y="56908"/>
                          <a:pt x="119316" y="61933"/>
                        </a:cubicBezTo>
                        <a:cubicBezTo>
                          <a:pt x="117007" y="64242"/>
                          <a:pt x="104681" y="78434"/>
                          <a:pt x="97884" y="80983"/>
                        </a:cubicBezTo>
                        <a:cubicBezTo>
                          <a:pt x="94094" y="82404"/>
                          <a:pt x="89947" y="82570"/>
                          <a:pt x="85978" y="83364"/>
                        </a:cubicBezTo>
                        <a:cubicBezTo>
                          <a:pt x="82803" y="85745"/>
                          <a:pt x="79259" y="87702"/>
                          <a:pt x="76453" y="90508"/>
                        </a:cubicBezTo>
                        <a:cubicBezTo>
                          <a:pt x="74429" y="92532"/>
                          <a:pt x="73408" y="95362"/>
                          <a:pt x="71691" y="97652"/>
                        </a:cubicBezTo>
                        <a:cubicBezTo>
                          <a:pt x="68642" y="101718"/>
                          <a:pt x="65216" y="105492"/>
                          <a:pt x="62166" y="109558"/>
                        </a:cubicBezTo>
                        <a:cubicBezTo>
                          <a:pt x="59332" y="113336"/>
                          <a:pt x="51604" y="125918"/>
                          <a:pt x="50259" y="128608"/>
                        </a:cubicBezTo>
                        <a:cubicBezTo>
                          <a:pt x="44354" y="140417"/>
                          <a:pt x="52657" y="140899"/>
                          <a:pt x="35972" y="154802"/>
                        </a:cubicBezTo>
                        <a:cubicBezTo>
                          <a:pt x="19097" y="168864"/>
                          <a:pt x="26067" y="162324"/>
                          <a:pt x="14541" y="173852"/>
                        </a:cubicBezTo>
                        <a:cubicBezTo>
                          <a:pt x="13747" y="176233"/>
                          <a:pt x="13665" y="178987"/>
                          <a:pt x="12159" y="180995"/>
                        </a:cubicBezTo>
                        <a:cubicBezTo>
                          <a:pt x="8791" y="185485"/>
                          <a:pt x="1866" y="187526"/>
                          <a:pt x="253" y="192902"/>
                        </a:cubicBezTo>
                        <a:cubicBezTo>
                          <a:pt x="-975" y="196996"/>
                          <a:pt x="2531" y="201330"/>
                          <a:pt x="5016" y="204808"/>
                        </a:cubicBezTo>
                        <a:cubicBezTo>
                          <a:pt x="6679" y="207137"/>
                          <a:pt x="9600" y="208290"/>
                          <a:pt x="12159" y="209570"/>
                        </a:cubicBezTo>
                        <a:cubicBezTo>
                          <a:pt x="17566" y="212273"/>
                          <a:pt x="23521" y="213819"/>
                          <a:pt x="28828" y="216714"/>
                        </a:cubicBezTo>
                        <a:cubicBezTo>
                          <a:pt x="41721" y="223747"/>
                          <a:pt x="37898" y="225669"/>
                          <a:pt x="47878" y="238145"/>
                        </a:cubicBezTo>
                        <a:cubicBezTo>
                          <a:pt x="51053" y="242114"/>
                          <a:pt x="54584" y="245823"/>
                          <a:pt x="57403" y="250052"/>
                        </a:cubicBezTo>
                        <a:cubicBezTo>
                          <a:pt x="61327" y="255939"/>
                          <a:pt x="62430" y="260369"/>
                          <a:pt x="64547" y="266720"/>
                        </a:cubicBezTo>
                        <a:cubicBezTo>
                          <a:pt x="65341" y="271483"/>
                          <a:pt x="65135" y="276525"/>
                          <a:pt x="66928" y="281008"/>
                        </a:cubicBezTo>
                        <a:cubicBezTo>
                          <a:pt x="68402" y="284693"/>
                          <a:pt x="71765" y="287303"/>
                          <a:pt x="74072" y="290533"/>
                        </a:cubicBezTo>
                        <a:cubicBezTo>
                          <a:pt x="90465" y="313485"/>
                          <a:pt x="55667" y="269746"/>
                          <a:pt x="100266" y="314345"/>
                        </a:cubicBezTo>
                        <a:cubicBezTo>
                          <a:pt x="103441" y="317520"/>
                          <a:pt x="106091" y="321326"/>
                          <a:pt x="109791" y="323870"/>
                        </a:cubicBezTo>
                        <a:cubicBezTo>
                          <a:pt x="118878" y="330117"/>
                          <a:pt x="128503" y="335607"/>
                          <a:pt x="138366" y="340539"/>
                        </a:cubicBezTo>
                        <a:lnTo>
                          <a:pt x="157416" y="350064"/>
                        </a:lnTo>
                        <a:cubicBezTo>
                          <a:pt x="159137" y="351786"/>
                          <a:pt x="168084" y="361668"/>
                          <a:pt x="171703" y="361970"/>
                        </a:cubicBezTo>
                        <a:cubicBezTo>
                          <a:pt x="178866" y="362567"/>
                          <a:pt x="185990" y="360383"/>
                          <a:pt x="193134" y="359589"/>
                        </a:cubicBezTo>
                        <a:cubicBezTo>
                          <a:pt x="204269" y="348454"/>
                          <a:pt x="196402" y="355165"/>
                          <a:pt x="212184" y="345302"/>
                        </a:cubicBezTo>
                        <a:cubicBezTo>
                          <a:pt x="214611" y="343785"/>
                          <a:pt x="216713" y="341701"/>
                          <a:pt x="219328" y="340539"/>
                        </a:cubicBezTo>
                        <a:cubicBezTo>
                          <a:pt x="223916" y="338500"/>
                          <a:pt x="228853" y="337365"/>
                          <a:pt x="233616" y="335777"/>
                        </a:cubicBezTo>
                        <a:lnTo>
                          <a:pt x="240759" y="333395"/>
                        </a:lnTo>
                        <a:cubicBezTo>
                          <a:pt x="243934" y="329426"/>
                          <a:pt x="247816" y="325932"/>
                          <a:pt x="250284" y="321489"/>
                        </a:cubicBezTo>
                        <a:cubicBezTo>
                          <a:pt x="251873" y="318628"/>
                          <a:pt x="251202" y="314891"/>
                          <a:pt x="252666" y="311964"/>
                        </a:cubicBezTo>
                        <a:cubicBezTo>
                          <a:pt x="254441" y="308414"/>
                          <a:pt x="257502" y="305668"/>
                          <a:pt x="259809" y="302439"/>
                        </a:cubicBezTo>
                        <a:cubicBezTo>
                          <a:pt x="261473" y="300110"/>
                          <a:pt x="262399" y="297158"/>
                          <a:pt x="264572" y="295295"/>
                        </a:cubicBezTo>
                        <a:cubicBezTo>
                          <a:pt x="268086" y="292283"/>
                          <a:pt x="272553" y="290605"/>
                          <a:pt x="276478" y="288152"/>
                        </a:cubicBezTo>
                        <a:cubicBezTo>
                          <a:pt x="297176" y="275216"/>
                          <a:pt x="263068" y="293319"/>
                          <a:pt x="312197" y="271483"/>
                        </a:cubicBezTo>
                        <a:cubicBezTo>
                          <a:pt x="336619" y="260629"/>
                          <a:pt x="326044" y="263854"/>
                          <a:pt x="343153" y="259577"/>
                        </a:cubicBezTo>
                        <a:cubicBezTo>
                          <a:pt x="355687" y="247043"/>
                          <a:pt x="344165" y="256689"/>
                          <a:pt x="362203" y="247670"/>
                        </a:cubicBezTo>
                        <a:cubicBezTo>
                          <a:pt x="366343" y="245600"/>
                          <a:pt x="370063" y="242775"/>
                          <a:pt x="374109" y="240527"/>
                        </a:cubicBezTo>
                        <a:cubicBezTo>
                          <a:pt x="377212" y="238803"/>
                          <a:pt x="380459" y="237352"/>
                          <a:pt x="383634" y="235764"/>
                        </a:cubicBezTo>
                        <a:cubicBezTo>
                          <a:pt x="388397" y="229414"/>
                          <a:pt x="399644" y="224463"/>
                          <a:pt x="397922" y="216714"/>
                        </a:cubicBezTo>
                        <a:cubicBezTo>
                          <a:pt x="396334" y="209570"/>
                          <a:pt x="394934" y="202382"/>
                          <a:pt x="393159" y="195283"/>
                        </a:cubicBezTo>
                        <a:cubicBezTo>
                          <a:pt x="392550" y="192848"/>
                          <a:pt x="391900" y="190384"/>
                          <a:pt x="390778" y="188139"/>
                        </a:cubicBezTo>
                        <a:cubicBezTo>
                          <a:pt x="389498" y="185579"/>
                          <a:pt x="387386" y="183507"/>
                          <a:pt x="386016" y="180995"/>
                        </a:cubicBezTo>
                        <a:cubicBezTo>
                          <a:pt x="369818" y="151297"/>
                          <a:pt x="382604" y="171112"/>
                          <a:pt x="371728" y="154802"/>
                        </a:cubicBezTo>
                        <a:cubicBezTo>
                          <a:pt x="369341" y="147640"/>
                          <a:pt x="369714" y="146671"/>
                          <a:pt x="364584" y="140514"/>
                        </a:cubicBezTo>
                        <a:cubicBezTo>
                          <a:pt x="362428" y="137927"/>
                          <a:pt x="359398" y="136110"/>
                          <a:pt x="357441" y="133370"/>
                        </a:cubicBezTo>
                        <a:cubicBezTo>
                          <a:pt x="355378" y="130481"/>
                          <a:pt x="354504" y="126889"/>
                          <a:pt x="352678" y="123845"/>
                        </a:cubicBezTo>
                        <a:cubicBezTo>
                          <a:pt x="349733" y="118937"/>
                          <a:pt x="343153" y="109558"/>
                          <a:pt x="343153" y="109558"/>
                        </a:cubicBezTo>
                        <a:cubicBezTo>
                          <a:pt x="341168" y="101619"/>
                          <a:pt x="339745" y="91861"/>
                          <a:pt x="333628" y="85745"/>
                        </a:cubicBezTo>
                        <a:cubicBezTo>
                          <a:pt x="330822" y="82939"/>
                          <a:pt x="327278" y="80983"/>
                          <a:pt x="324103" y="78602"/>
                        </a:cubicBezTo>
                        <a:cubicBezTo>
                          <a:pt x="316063" y="66541"/>
                          <a:pt x="322944" y="74654"/>
                          <a:pt x="307434" y="64314"/>
                        </a:cubicBezTo>
                        <a:cubicBezTo>
                          <a:pt x="293017" y="54703"/>
                          <a:pt x="303498" y="59033"/>
                          <a:pt x="290766" y="54789"/>
                        </a:cubicBezTo>
                        <a:cubicBezTo>
                          <a:pt x="284416" y="50027"/>
                          <a:pt x="275266" y="47601"/>
                          <a:pt x="271716" y="40502"/>
                        </a:cubicBezTo>
                        <a:cubicBezTo>
                          <a:pt x="262901" y="22874"/>
                          <a:pt x="271878" y="38317"/>
                          <a:pt x="259809" y="23833"/>
                        </a:cubicBezTo>
                        <a:cubicBezTo>
                          <a:pt x="257977" y="21634"/>
                          <a:pt x="256879" y="18888"/>
                          <a:pt x="255047" y="16689"/>
                        </a:cubicBezTo>
                        <a:cubicBezTo>
                          <a:pt x="252891" y="14102"/>
                          <a:pt x="250705" y="11413"/>
                          <a:pt x="247903" y="9545"/>
                        </a:cubicBezTo>
                        <a:cubicBezTo>
                          <a:pt x="231485" y="-1400"/>
                          <a:pt x="220121" y="417"/>
                          <a:pt x="212184" y="20"/>
                        </a:cubicBezTo>
                        <a:close/>
                      </a:path>
                    </a:pathLst>
                  </a:cu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L"/>
                  </a:p>
                </p:txBody>
              </p: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9EA80E38-0334-592B-88D1-8876C994A9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846660" y="2790441"/>
                    <a:ext cx="464617" cy="360729"/>
                  </a:xfrm>
                  <a:prstGeom prst="straightConnector1">
                    <a:avLst/>
                  </a:prstGeom>
                  <a:ln>
                    <a:solidFill>
                      <a:srgbClr val="00B050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Arrow: Curved Right 33">
                  <a:extLst>
                    <a:ext uri="{FF2B5EF4-FFF2-40B4-BE49-F238E27FC236}">
                      <a16:creationId xmlns:a16="http://schemas.microsoft.com/office/drawing/2014/main" id="{B14ADBBD-701D-0EE3-4ADA-AE3EF12B4347}"/>
                    </a:ext>
                  </a:extLst>
                </p:cNvPr>
                <p:cNvSpPr/>
                <p:nvPr/>
              </p:nvSpPr>
              <p:spPr>
                <a:xfrm rot="999077">
                  <a:off x="6928130" y="2854329"/>
                  <a:ext cx="75370" cy="113021"/>
                </a:xfrm>
                <a:prstGeom prst="curvedRightArrow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304CC1C-6447-34F7-A2D8-DB4A13EA4B32}"/>
                  </a:ext>
                </a:extLst>
              </p:cNvPr>
              <p:cNvSpPr/>
              <p:nvPr/>
            </p:nvSpPr>
            <p:spPr>
              <a:xfrm rot="15800035">
                <a:off x="6386569" y="2284137"/>
                <a:ext cx="630977" cy="582776"/>
              </a:xfrm>
              <a:custGeom>
                <a:avLst/>
                <a:gdLst>
                  <a:gd name="connsiteX0" fmla="*/ 212184 w 398099"/>
                  <a:gd name="connsiteY0" fmla="*/ 20 h 362072"/>
                  <a:gd name="connsiteX1" fmla="*/ 200278 w 398099"/>
                  <a:gd name="connsiteY1" fmla="*/ 7164 h 362072"/>
                  <a:gd name="connsiteX2" fmla="*/ 178847 w 398099"/>
                  <a:gd name="connsiteY2" fmla="*/ 16689 h 362072"/>
                  <a:gd name="connsiteX3" fmla="*/ 171703 w 398099"/>
                  <a:gd name="connsiteY3" fmla="*/ 26214 h 362072"/>
                  <a:gd name="connsiteX4" fmla="*/ 140747 w 398099"/>
                  <a:gd name="connsiteY4" fmla="*/ 47645 h 362072"/>
                  <a:gd name="connsiteX5" fmla="*/ 119316 w 398099"/>
                  <a:gd name="connsiteY5" fmla="*/ 61933 h 362072"/>
                  <a:gd name="connsiteX6" fmla="*/ 97884 w 398099"/>
                  <a:gd name="connsiteY6" fmla="*/ 80983 h 362072"/>
                  <a:gd name="connsiteX7" fmla="*/ 85978 w 398099"/>
                  <a:gd name="connsiteY7" fmla="*/ 83364 h 362072"/>
                  <a:gd name="connsiteX8" fmla="*/ 76453 w 398099"/>
                  <a:gd name="connsiteY8" fmla="*/ 90508 h 362072"/>
                  <a:gd name="connsiteX9" fmla="*/ 71691 w 398099"/>
                  <a:gd name="connsiteY9" fmla="*/ 97652 h 362072"/>
                  <a:gd name="connsiteX10" fmla="*/ 62166 w 398099"/>
                  <a:gd name="connsiteY10" fmla="*/ 109558 h 362072"/>
                  <a:gd name="connsiteX11" fmla="*/ 50259 w 398099"/>
                  <a:gd name="connsiteY11" fmla="*/ 128608 h 362072"/>
                  <a:gd name="connsiteX12" fmla="*/ 35972 w 398099"/>
                  <a:gd name="connsiteY12" fmla="*/ 154802 h 362072"/>
                  <a:gd name="connsiteX13" fmla="*/ 14541 w 398099"/>
                  <a:gd name="connsiteY13" fmla="*/ 173852 h 362072"/>
                  <a:gd name="connsiteX14" fmla="*/ 12159 w 398099"/>
                  <a:gd name="connsiteY14" fmla="*/ 180995 h 362072"/>
                  <a:gd name="connsiteX15" fmla="*/ 253 w 398099"/>
                  <a:gd name="connsiteY15" fmla="*/ 192902 h 362072"/>
                  <a:gd name="connsiteX16" fmla="*/ 5016 w 398099"/>
                  <a:gd name="connsiteY16" fmla="*/ 204808 h 362072"/>
                  <a:gd name="connsiteX17" fmla="*/ 12159 w 398099"/>
                  <a:gd name="connsiteY17" fmla="*/ 209570 h 362072"/>
                  <a:gd name="connsiteX18" fmla="*/ 28828 w 398099"/>
                  <a:gd name="connsiteY18" fmla="*/ 216714 h 362072"/>
                  <a:gd name="connsiteX19" fmla="*/ 47878 w 398099"/>
                  <a:gd name="connsiteY19" fmla="*/ 238145 h 362072"/>
                  <a:gd name="connsiteX20" fmla="*/ 57403 w 398099"/>
                  <a:gd name="connsiteY20" fmla="*/ 250052 h 362072"/>
                  <a:gd name="connsiteX21" fmla="*/ 64547 w 398099"/>
                  <a:gd name="connsiteY21" fmla="*/ 266720 h 362072"/>
                  <a:gd name="connsiteX22" fmla="*/ 66928 w 398099"/>
                  <a:gd name="connsiteY22" fmla="*/ 281008 h 362072"/>
                  <a:gd name="connsiteX23" fmla="*/ 74072 w 398099"/>
                  <a:gd name="connsiteY23" fmla="*/ 290533 h 362072"/>
                  <a:gd name="connsiteX24" fmla="*/ 100266 w 398099"/>
                  <a:gd name="connsiteY24" fmla="*/ 314345 h 362072"/>
                  <a:gd name="connsiteX25" fmla="*/ 109791 w 398099"/>
                  <a:gd name="connsiteY25" fmla="*/ 323870 h 362072"/>
                  <a:gd name="connsiteX26" fmla="*/ 138366 w 398099"/>
                  <a:gd name="connsiteY26" fmla="*/ 340539 h 362072"/>
                  <a:gd name="connsiteX27" fmla="*/ 157416 w 398099"/>
                  <a:gd name="connsiteY27" fmla="*/ 350064 h 362072"/>
                  <a:gd name="connsiteX28" fmla="*/ 171703 w 398099"/>
                  <a:gd name="connsiteY28" fmla="*/ 361970 h 362072"/>
                  <a:gd name="connsiteX29" fmla="*/ 193134 w 398099"/>
                  <a:gd name="connsiteY29" fmla="*/ 359589 h 362072"/>
                  <a:gd name="connsiteX30" fmla="*/ 212184 w 398099"/>
                  <a:gd name="connsiteY30" fmla="*/ 345302 h 362072"/>
                  <a:gd name="connsiteX31" fmla="*/ 219328 w 398099"/>
                  <a:gd name="connsiteY31" fmla="*/ 340539 h 362072"/>
                  <a:gd name="connsiteX32" fmla="*/ 233616 w 398099"/>
                  <a:gd name="connsiteY32" fmla="*/ 335777 h 362072"/>
                  <a:gd name="connsiteX33" fmla="*/ 240759 w 398099"/>
                  <a:gd name="connsiteY33" fmla="*/ 333395 h 362072"/>
                  <a:gd name="connsiteX34" fmla="*/ 250284 w 398099"/>
                  <a:gd name="connsiteY34" fmla="*/ 321489 h 362072"/>
                  <a:gd name="connsiteX35" fmla="*/ 252666 w 398099"/>
                  <a:gd name="connsiteY35" fmla="*/ 311964 h 362072"/>
                  <a:gd name="connsiteX36" fmla="*/ 259809 w 398099"/>
                  <a:gd name="connsiteY36" fmla="*/ 302439 h 362072"/>
                  <a:gd name="connsiteX37" fmla="*/ 264572 w 398099"/>
                  <a:gd name="connsiteY37" fmla="*/ 295295 h 362072"/>
                  <a:gd name="connsiteX38" fmla="*/ 276478 w 398099"/>
                  <a:gd name="connsiteY38" fmla="*/ 288152 h 362072"/>
                  <a:gd name="connsiteX39" fmla="*/ 312197 w 398099"/>
                  <a:gd name="connsiteY39" fmla="*/ 271483 h 362072"/>
                  <a:gd name="connsiteX40" fmla="*/ 343153 w 398099"/>
                  <a:gd name="connsiteY40" fmla="*/ 259577 h 362072"/>
                  <a:gd name="connsiteX41" fmla="*/ 362203 w 398099"/>
                  <a:gd name="connsiteY41" fmla="*/ 247670 h 362072"/>
                  <a:gd name="connsiteX42" fmla="*/ 374109 w 398099"/>
                  <a:gd name="connsiteY42" fmla="*/ 240527 h 362072"/>
                  <a:gd name="connsiteX43" fmla="*/ 383634 w 398099"/>
                  <a:gd name="connsiteY43" fmla="*/ 235764 h 362072"/>
                  <a:gd name="connsiteX44" fmla="*/ 397922 w 398099"/>
                  <a:gd name="connsiteY44" fmla="*/ 216714 h 362072"/>
                  <a:gd name="connsiteX45" fmla="*/ 393159 w 398099"/>
                  <a:gd name="connsiteY45" fmla="*/ 195283 h 362072"/>
                  <a:gd name="connsiteX46" fmla="*/ 390778 w 398099"/>
                  <a:gd name="connsiteY46" fmla="*/ 188139 h 362072"/>
                  <a:gd name="connsiteX47" fmla="*/ 386016 w 398099"/>
                  <a:gd name="connsiteY47" fmla="*/ 180995 h 362072"/>
                  <a:gd name="connsiteX48" fmla="*/ 371728 w 398099"/>
                  <a:gd name="connsiteY48" fmla="*/ 154802 h 362072"/>
                  <a:gd name="connsiteX49" fmla="*/ 364584 w 398099"/>
                  <a:gd name="connsiteY49" fmla="*/ 140514 h 362072"/>
                  <a:gd name="connsiteX50" fmla="*/ 357441 w 398099"/>
                  <a:gd name="connsiteY50" fmla="*/ 133370 h 362072"/>
                  <a:gd name="connsiteX51" fmla="*/ 352678 w 398099"/>
                  <a:gd name="connsiteY51" fmla="*/ 123845 h 362072"/>
                  <a:gd name="connsiteX52" fmla="*/ 343153 w 398099"/>
                  <a:gd name="connsiteY52" fmla="*/ 109558 h 362072"/>
                  <a:gd name="connsiteX53" fmla="*/ 333628 w 398099"/>
                  <a:gd name="connsiteY53" fmla="*/ 85745 h 362072"/>
                  <a:gd name="connsiteX54" fmla="*/ 324103 w 398099"/>
                  <a:gd name="connsiteY54" fmla="*/ 78602 h 362072"/>
                  <a:gd name="connsiteX55" fmla="*/ 307434 w 398099"/>
                  <a:gd name="connsiteY55" fmla="*/ 64314 h 362072"/>
                  <a:gd name="connsiteX56" fmla="*/ 290766 w 398099"/>
                  <a:gd name="connsiteY56" fmla="*/ 54789 h 362072"/>
                  <a:gd name="connsiteX57" fmla="*/ 271716 w 398099"/>
                  <a:gd name="connsiteY57" fmla="*/ 40502 h 362072"/>
                  <a:gd name="connsiteX58" fmla="*/ 259809 w 398099"/>
                  <a:gd name="connsiteY58" fmla="*/ 23833 h 362072"/>
                  <a:gd name="connsiteX59" fmla="*/ 255047 w 398099"/>
                  <a:gd name="connsiteY59" fmla="*/ 16689 h 362072"/>
                  <a:gd name="connsiteX60" fmla="*/ 247903 w 398099"/>
                  <a:gd name="connsiteY60" fmla="*/ 9545 h 362072"/>
                  <a:gd name="connsiteX61" fmla="*/ 212184 w 398099"/>
                  <a:gd name="connsiteY61" fmla="*/ 20 h 362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398099" h="362072">
                    <a:moveTo>
                      <a:pt x="212184" y="20"/>
                    </a:moveTo>
                    <a:cubicBezTo>
                      <a:pt x="204247" y="-377"/>
                      <a:pt x="204418" y="5094"/>
                      <a:pt x="200278" y="7164"/>
                    </a:cubicBezTo>
                    <a:cubicBezTo>
                      <a:pt x="193286" y="10660"/>
                      <a:pt x="185352" y="12353"/>
                      <a:pt x="178847" y="16689"/>
                    </a:cubicBezTo>
                    <a:cubicBezTo>
                      <a:pt x="175545" y="18890"/>
                      <a:pt x="174509" y="23408"/>
                      <a:pt x="171703" y="26214"/>
                    </a:cubicBezTo>
                    <a:cubicBezTo>
                      <a:pt x="161420" y="36497"/>
                      <a:pt x="153100" y="38821"/>
                      <a:pt x="140747" y="47645"/>
                    </a:cubicBezTo>
                    <a:cubicBezTo>
                      <a:pt x="119463" y="62848"/>
                      <a:pt x="134392" y="56908"/>
                      <a:pt x="119316" y="61933"/>
                    </a:cubicBezTo>
                    <a:cubicBezTo>
                      <a:pt x="117007" y="64242"/>
                      <a:pt x="104681" y="78434"/>
                      <a:pt x="97884" y="80983"/>
                    </a:cubicBezTo>
                    <a:cubicBezTo>
                      <a:pt x="94094" y="82404"/>
                      <a:pt x="89947" y="82570"/>
                      <a:pt x="85978" y="83364"/>
                    </a:cubicBezTo>
                    <a:cubicBezTo>
                      <a:pt x="82803" y="85745"/>
                      <a:pt x="79259" y="87702"/>
                      <a:pt x="76453" y="90508"/>
                    </a:cubicBezTo>
                    <a:cubicBezTo>
                      <a:pt x="74429" y="92532"/>
                      <a:pt x="73408" y="95362"/>
                      <a:pt x="71691" y="97652"/>
                    </a:cubicBezTo>
                    <a:cubicBezTo>
                      <a:pt x="68642" y="101718"/>
                      <a:pt x="65216" y="105492"/>
                      <a:pt x="62166" y="109558"/>
                    </a:cubicBezTo>
                    <a:cubicBezTo>
                      <a:pt x="59332" y="113336"/>
                      <a:pt x="51604" y="125918"/>
                      <a:pt x="50259" y="128608"/>
                    </a:cubicBezTo>
                    <a:cubicBezTo>
                      <a:pt x="44354" y="140417"/>
                      <a:pt x="52657" y="140899"/>
                      <a:pt x="35972" y="154802"/>
                    </a:cubicBezTo>
                    <a:cubicBezTo>
                      <a:pt x="19097" y="168864"/>
                      <a:pt x="26067" y="162324"/>
                      <a:pt x="14541" y="173852"/>
                    </a:cubicBezTo>
                    <a:cubicBezTo>
                      <a:pt x="13747" y="176233"/>
                      <a:pt x="13665" y="178987"/>
                      <a:pt x="12159" y="180995"/>
                    </a:cubicBezTo>
                    <a:cubicBezTo>
                      <a:pt x="8791" y="185485"/>
                      <a:pt x="1866" y="187526"/>
                      <a:pt x="253" y="192902"/>
                    </a:cubicBezTo>
                    <a:cubicBezTo>
                      <a:pt x="-975" y="196996"/>
                      <a:pt x="2531" y="201330"/>
                      <a:pt x="5016" y="204808"/>
                    </a:cubicBezTo>
                    <a:cubicBezTo>
                      <a:pt x="6679" y="207137"/>
                      <a:pt x="9600" y="208290"/>
                      <a:pt x="12159" y="209570"/>
                    </a:cubicBezTo>
                    <a:cubicBezTo>
                      <a:pt x="17566" y="212273"/>
                      <a:pt x="23521" y="213819"/>
                      <a:pt x="28828" y="216714"/>
                    </a:cubicBezTo>
                    <a:cubicBezTo>
                      <a:pt x="41721" y="223747"/>
                      <a:pt x="37898" y="225669"/>
                      <a:pt x="47878" y="238145"/>
                    </a:cubicBezTo>
                    <a:cubicBezTo>
                      <a:pt x="51053" y="242114"/>
                      <a:pt x="54584" y="245823"/>
                      <a:pt x="57403" y="250052"/>
                    </a:cubicBezTo>
                    <a:cubicBezTo>
                      <a:pt x="61327" y="255939"/>
                      <a:pt x="62430" y="260369"/>
                      <a:pt x="64547" y="266720"/>
                    </a:cubicBezTo>
                    <a:cubicBezTo>
                      <a:pt x="65341" y="271483"/>
                      <a:pt x="65135" y="276525"/>
                      <a:pt x="66928" y="281008"/>
                    </a:cubicBezTo>
                    <a:cubicBezTo>
                      <a:pt x="68402" y="284693"/>
                      <a:pt x="71765" y="287303"/>
                      <a:pt x="74072" y="290533"/>
                    </a:cubicBezTo>
                    <a:cubicBezTo>
                      <a:pt x="90465" y="313485"/>
                      <a:pt x="55667" y="269746"/>
                      <a:pt x="100266" y="314345"/>
                    </a:cubicBezTo>
                    <a:cubicBezTo>
                      <a:pt x="103441" y="317520"/>
                      <a:pt x="106091" y="321326"/>
                      <a:pt x="109791" y="323870"/>
                    </a:cubicBezTo>
                    <a:cubicBezTo>
                      <a:pt x="118878" y="330117"/>
                      <a:pt x="128503" y="335607"/>
                      <a:pt x="138366" y="340539"/>
                    </a:cubicBezTo>
                    <a:lnTo>
                      <a:pt x="157416" y="350064"/>
                    </a:lnTo>
                    <a:cubicBezTo>
                      <a:pt x="159137" y="351786"/>
                      <a:pt x="168084" y="361668"/>
                      <a:pt x="171703" y="361970"/>
                    </a:cubicBezTo>
                    <a:cubicBezTo>
                      <a:pt x="178866" y="362567"/>
                      <a:pt x="185990" y="360383"/>
                      <a:pt x="193134" y="359589"/>
                    </a:cubicBezTo>
                    <a:cubicBezTo>
                      <a:pt x="204269" y="348454"/>
                      <a:pt x="196402" y="355165"/>
                      <a:pt x="212184" y="345302"/>
                    </a:cubicBezTo>
                    <a:cubicBezTo>
                      <a:pt x="214611" y="343785"/>
                      <a:pt x="216713" y="341701"/>
                      <a:pt x="219328" y="340539"/>
                    </a:cubicBezTo>
                    <a:cubicBezTo>
                      <a:pt x="223916" y="338500"/>
                      <a:pt x="228853" y="337365"/>
                      <a:pt x="233616" y="335777"/>
                    </a:cubicBezTo>
                    <a:lnTo>
                      <a:pt x="240759" y="333395"/>
                    </a:lnTo>
                    <a:cubicBezTo>
                      <a:pt x="243934" y="329426"/>
                      <a:pt x="247816" y="325932"/>
                      <a:pt x="250284" y="321489"/>
                    </a:cubicBezTo>
                    <a:cubicBezTo>
                      <a:pt x="251873" y="318628"/>
                      <a:pt x="251202" y="314891"/>
                      <a:pt x="252666" y="311964"/>
                    </a:cubicBezTo>
                    <a:cubicBezTo>
                      <a:pt x="254441" y="308414"/>
                      <a:pt x="257502" y="305668"/>
                      <a:pt x="259809" y="302439"/>
                    </a:cubicBezTo>
                    <a:cubicBezTo>
                      <a:pt x="261473" y="300110"/>
                      <a:pt x="262399" y="297158"/>
                      <a:pt x="264572" y="295295"/>
                    </a:cubicBezTo>
                    <a:cubicBezTo>
                      <a:pt x="268086" y="292283"/>
                      <a:pt x="272553" y="290605"/>
                      <a:pt x="276478" y="288152"/>
                    </a:cubicBezTo>
                    <a:cubicBezTo>
                      <a:pt x="297176" y="275216"/>
                      <a:pt x="263068" y="293319"/>
                      <a:pt x="312197" y="271483"/>
                    </a:cubicBezTo>
                    <a:cubicBezTo>
                      <a:pt x="336619" y="260629"/>
                      <a:pt x="326044" y="263854"/>
                      <a:pt x="343153" y="259577"/>
                    </a:cubicBezTo>
                    <a:cubicBezTo>
                      <a:pt x="355687" y="247043"/>
                      <a:pt x="344165" y="256689"/>
                      <a:pt x="362203" y="247670"/>
                    </a:cubicBezTo>
                    <a:cubicBezTo>
                      <a:pt x="366343" y="245600"/>
                      <a:pt x="370063" y="242775"/>
                      <a:pt x="374109" y="240527"/>
                    </a:cubicBezTo>
                    <a:cubicBezTo>
                      <a:pt x="377212" y="238803"/>
                      <a:pt x="380459" y="237352"/>
                      <a:pt x="383634" y="235764"/>
                    </a:cubicBezTo>
                    <a:cubicBezTo>
                      <a:pt x="388397" y="229414"/>
                      <a:pt x="399644" y="224463"/>
                      <a:pt x="397922" y="216714"/>
                    </a:cubicBezTo>
                    <a:cubicBezTo>
                      <a:pt x="396334" y="209570"/>
                      <a:pt x="394934" y="202382"/>
                      <a:pt x="393159" y="195283"/>
                    </a:cubicBezTo>
                    <a:cubicBezTo>
                      <a:pt x="392550" y="192848"/>
                      <a:pt x="391900" y="190384"/>
                      <a:pt x="390778" y="188139"/>
                    </a:cubicBezTo>
                    <a:cubicBezTo>
                      <a:pt x="389498" y="185579"/>
                      <a:pt x="387386" y="183507"/>
                      <a:pt x="386016" y="180995"/>
                    </a:cubicBezTo>
                    <a:cubicBezTo>
                      <a:pt x="369818" y="151297"/>
                      <a:pt x="382604" y="171112"/>
                      <a:pt x="371728" y="154802"/>
                    </a:cubicBezTo>
                    <a:cubicBezTo>
                      <a:pt x="369341" y="147640"/>
                      <a:pt x="369714" y="146671"/>
                      <a:pt x="364584" y="140514"/>
                    </a:cubicBezTo>
                    <a:cubicBezTo>
                      <a:pt x="362428" y="137927"/>
                      <a:pt x="359398" y="136110"/>
                      <a:pt x="357441" y="133370"/>
                    </a:cubicBezTo>
                    <a:cubicBezTo>
                      <a:pt x="355378" y="130481"/>
                      <a:pt x="354504" y="126889"/>
                      <a:pt x="352678" y="123845"/>
                    </a:cubicBezTo>
                    <a:cubicBezTo>
                      <a:pt x="349733" y="118937"/>
                      <a:pt x="343153" y="109558"/>
                      <a:pt x="343153" y="109558"/>
                    </a:cubicBezTo>
                    <a:cubicBezTo>
                      <a:pt x="341168" y="101619"/>
                      <a:pt x="339745" y="91861"/>
                      <a:pt x="333628" y="85745"/>
                    </a:cubicBezTo>
                    <a:cubicBezTo>
                      <a:pt x="330822" y="82939"/>
                      <a:pt x="327278" y="80983"/>
                      <a:pt x="324103" y="78602"/>
                    </a:cubicBezTo>
                    <a:cubicBezTo>
                      <a:pt x="316063" y="66541"/>
                      <a:pt x="322944" y="74654"/>
                      <a:pt x="307434" y="64314"/>
                    </a:cubicBezTo>
                    <a:cubicBezTo>
                      <a:pt x="293017" y="54703"/>
                      <a:pt x="303498" y="59033"/>
                      <a:pt x="290766" y="54789"/>
                    </a:cubicBezTo>
                    <a:cubicBezTo>
                      <a:pt x="284416" y="50027"/>
                      <a:pt x="275266" y="47601"/>
                      <a:pt x="271716" y="40502"/>
                    </a:cubicBezTo>
                    <a:cubicBezTo>
                      <a:pt x="262901" y="22874"/>
                      <a:pt x="271878" y="38317"/>
                      <a:pt x="259809" y="23833"/>
                    </a:cubicBezTo>
                    <a:cubicBezTo>
                      <a:pt x="257977" y="21634"/>
                      <a:pt x="256879" y="18888"/>
                      <a:pt x="255047" y="16689"/>
                    </a:cubicBezTo>
                    <a:cubicBezTo>
                      <a:pt x="252891" y="14102"/>
                      <a:pt x="250705" y="11413"/>
                      <a:pt x="247903" y="9545"/>
                    </a:cubicBezTo>
                    <a:cubicBezTo>
                      <a:pt x="231485" y="-1400"/>
                      <a:pt x="220121" y="417"/>
                      <a:pt x="212184" y="2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463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F3BF-9E7D-114C-4355-8BE1192E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7CFB-5979-E056-B242-30CA78E48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sz="2000" b="1" i="0" u="none" strike="noStrike" baseline="0" dirty="0" err="1"/>
              <a:t>Sederberg</a:t>
            </a:r>
            <a:r>
              <a:rPr lang="en-US" sz="2000" b="1" i="0" u="none" strike="noStrike" baseline="0" dirty="0"/>
              <a:t> &amp; Parry (1986):</a:t>
            </a:r>
            <a:r>
              <a:rPr lang="en-US" sz="2000" b="0" i="0" u="none" strike="noStrike" baseline="0" dirty="0"/>
              <a:t> Free-form deformation of solid geometric models</a:t>
            </a:r>
          </a:p>
          <a:p>
            <a:pPr algn="l"/>
            <a:r>
              <a:rPr lang="en-US" sz="2000" b="1" i="0" u="none" strike="noStrike" baseline="0" dirty="0" err="1"/>
              <a:t>Coquillart</a:t>
            </a:r>
            <a:r>
              <a:rPr lang="en-US" sz="2000" b="1" dirty="0"/>
              <a:t> (</a:t>
            </a:r>
            <a:r>
              <a:rPr lang="en-US" sz="2000" b="1" i="0" u="none" strike="noStrike" baseline="0" dirty="0"/>
              <a:t>90): </a:t>
            </a:r>
            <a:r>
              <a:rPr lang="en-US" sz="2000" b="0" i="0" u="none" strike="noStrike" baseline="0" dirty="0"/>
              <a:t>Extended free-form deformation: a sculpturing tool for 3D geometric modeling</a:t>
            </a:r>
          </a:p>
          <a:p>
            <a:pPr algn="l"/>
            <a:r>
              <a:rPr lang="en-US" sz="2000" b="1" i="0" u="none" strike="noStrike" baseline="0" dirty="0"/>
              <a:t>MacCracken &amp; Joy (95): </a:t>
            </a:r>
            <a:r>
              <a:rPr lang="en-US" sz="2000" b="0" i="0" u="none" strike="noStrike" baseline="0" dirty="0"/>
              <a:t>Free-form deformations with lattices of arbitrary topology</a:t>
            </a:r>
          </a:p>
          <a:p>
            <a:pPr marL="0" indent="0" algn="l">
              <a:buNone/>
            </a:pPr>
            <a:endParaRPr lang="en-US" sz="1200" dirty="0"/>
          </a:p>
          <a:p>
            <a:pPr algn="l"/>
            <a:r>
              <a:rPr lang="en-US" sz="2400" dirty="0"/>
              <a:t>The main idea is to embed the mesh inside a </a:t>
            </a:r>
            <a:r>
              <a:rPr lang="en-US" sz="2400" b="1" dirty="0">
                <a:solidFill>
                  <a:srgbClr val="0070C0"/>
                </a:solidFill>
              </a:rPr>
              <a:t>regular lattice of control points</a:t>
            </a:r>
          </a:p>
          <a:p>
            <a:pPr algn="l"/>
            <a:r>
              <a:rPr lang="en-US" sz="2400" dirty="0"/>
              <a:t>Deformation of the lattice </a:t>
            </a:r>
            <a:r>
              <a:rPr lang="en-US" sz="2400" b="1" dirty="0">
                <a:solidFill>
                  <a:srgbClr val="00B050"/>
                </a:solidFill>
              </a:rPr>
              <a:t>implies a deformation</a:t>
            </a:r>
            <a:r>
              <a:rPr lang="en-US" sz="2400" dirty="0"/>
              <a:t> of the underlying mesh</a:t>
            </a:r>
          </a:p>
          <a:p>
            <a:pPr algn="l"/>
            <a:r>
              <a:rPr lang="en-US" sz="2400" u="sng" dirty="0"/>
              <a:t>Significant Drawback:</a:t>
            </a:r>
            <a:r>
              <a:rPr lang="en-US" sz="2400" dirty="0"/>
              <a:t> </a:t>
            </a:r>
            <a:r>
              <a:rPr lang="en-US" sz="2400" b="1" i="0" u="none" strike="noStrike" baseline="0" dirty="0">
                <a:solidFill>
                  <a:srgbClr val="FF0000"/>
                </a:solidFill>
              </a:rPr>
              <a:t>the support</a:t>
            </a:r>
            <a:r>
              <a:rPr lang="en-US" sz="2400" b="0" i="0" u="none" strike="noStrike" baseline="0" dirty="0"/>
              <a:t> of the modification is </a:t>
            </a:r>
            <a:r>
              <a:rPr lang="en-US" sz="2400" b="1" i="0" u="none" strike="noStrike" baseline="0" dirty="0">
                <a:solidFill>
                  <a:srgbClr val="FF0000"/>
                </a:solidFill>
              </a:rPr>
              <a:t>difficult to predict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CE9A6-C363-DEEA-2E37-EE6E7361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Technion cs236329 DGP – Digital Geometry Processing</a:t>
            </a:r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1F9DD-8C5B-4613-E3EF-11519E4B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6</a:t>
            </a:fld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40C52-36B5-0C2B-E70D-5591C38B7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107" y="4834657"/>
            <a:ext cx="1521693" cy="1521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F572E2-1321-E6B9-D2EB-DFCE1141A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34657"/>
            <a:ext cx="1544248" cy="152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88D204-84EE-F538-97FF-AD98BC0C0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955" y="4834657"/>
            <a:ext cx="1544248" cy="1522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CA15B4-EF07-A7E4-D4F9-47A16FA745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9710" y="4833550"/>
            <a:ext cx="1522800" cy="1522800"/>
          </a:xfrm>
          <a:prstGeom prst="rect">
            <a:avLst/>
          </a:prstGeom>
        </p:spPr>
      </p:pic>
      <p:pic>
        <p:nvPicPr>
          <p:cNvPr id="17" name="Graphic 16" descr="Arrow: Straight with solid fill">
            <a:extLst>
              <a:ext uri="{FF2B5EF4-FFF2-40B4-BE49-F238E27FC236}">
                <a16:creationId xmlns:a16="http://schemas.microsoft.com/office/drawing/2014/main" id="{9131CE5D-DCA9-18B1-5575-7DA0B89321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2536001" y="5137750"/>
            <a:ext cx="914400" cy="914400"/>
          </a:xfrm>
          <a:prstGeom prst="rect">
            <a:avLst/>
          </a:prstGeom>
        </p:spPr>
      </p:pic>
      <p:pic>
        <p:nvPicPr>
          <p:cNvPr id="18" name="Graphic 17" descr="Arrow: Straight with solid fill">
            <a:extLst>
              <a:ext uri="{FF2B5EF4-FFF2-40B4-BE49-F238E27FC236}">
                <a16:creationId xmlns:a16="http://schemas.microsoft.com/office/drawing/2014/main" id="{5E5E4813-586F-BA8E-9049-F67D292C01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301756" y="5137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EA90-C033-E317-E8C4-8DA50530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(10K Feet View)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9BB83-1C3E-7D78-47E9-327F5D6A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Select an arbitrary </a:t>
            </a:r>
            <a:r>
              <a:rPr lang="en-US" sz="2400" b="1" i="1" dirty="0">
                <a:solidFill>
                  <a:srgbClr val="0070C0"/>
                </a:solidFill>
              </a:rPr>
              <a:t>support</a:t>
            </a:r>
            <a:r>
              <a:rPr lang="en-US" sz="2400" dirty="0"/>
              <a:t> – region of the surface that should be affected</a:t>
            </a:r>
          </a:p>
          <a:p>
            <a:pPr lvl="1"/>
            <a:r>
              <a:rPr lang="en-US" sz="2000" dirty="0"/>
              <a:t>Convex or non-convex</a:t>
            </a:r>
          </a:p>
          <a:p>
            <a:pPr lvl="1"/>
            <a:r>
              <a:rPr lang="en-US" sz="2000" dirty="0"/>
              <a:t>Smooth or non-smooth boundary</a:t>
            </a:r>
          </a:p>
          <a:p>
            <a:pPr lvl="1"/>
            <a:r>
              <a:rPr lang="en-US" sz="2000" dirty="0"/>
              <a:t>Can be easily defined by letting the user drawing on the surface by some </a:t>
            </a:r>
            <a:r>
              <a:rPr lang="en-US" sz="2000" b="1" dirty="0">
                <a:solidFill>
                  <a:srgbClr val="00B0F0"/>
                </a:solidFill>
              </a:rPr>
              <a:t>Painting Tool</a:t>
            </a:r>
          </a:p>
          <a:p>
            <a:r>
              <a:rPr lang="en-US" sz="2400" dirty="0"/>
              <a:t>Decide a </a:t>
            </a:r>
            <a:r>
              <a:rPr lang="en-US" sz="2400" b="1" i="1" dirty="0">
                <a:solidFill>
                  <a:srgbClr val="00B050"/>
                </a:solidFill>
              </a:rPr>
              <a:t>Characteristic Shape</a:t>
            </a:r>
          </a:p>
          <a:p>
            <a:pPr lvl="1"/>
            <a:r>
              <a:rPr lang="en-US" sz="2000" u="sng" dirty="0"/>
              <a:t>Smoothness</a:t>
            </a:r>
            <a:r>
              <a:rPr lang="en-US" sz="2000" dirty="0"/>
              <a:t> – how </a:t>
            </a:r>
            <a:r>
              <a:rPr lang="en-US" sz="2000" b="0" i="0" u="none" strike="noStrike" baseline="0" dirty="0"/>
              <a:t>the deformed part of the surface connects with the unmodified part</a:t>
            </a:r>
          </a:p>
          <a:p>
            <a:pPr lvl="1"/>
            <a:r>
              <a:rPr lang="en-US" sz="2000" u="sng" dirty="0"/>
              <a:t>Stiffness</a:t>
            </a:r>
            <a:r>
              <a:rPr lang="en-US" sz="2000" dirty="0"/>
              <a:t> – how the </a:t>
            </a:r>
            <a:r>
              <a:rPr lang="en-US" sz="2000" b="0" i="0" u="none" strike="noStrike" baseline="0" dirty="0"/>
              <a:t>curvature is distributed (equally distributed vs. clustered near the constraints)</a:t>
            </a:r>
          </a:p>
          <a:p>
            <a:pPr lvl="1"/>
            <a:r>
              <a:rPr lang="en-US" sz="2000" dirty="0"/>
              <a:t>Can be intuitively be controlled by a </a:t>
            </a:r>
            <a:r>
              <a:rPr lang="en-US" sz="2000" b="1" dirty="0">
                <a:solidFill>
                  <a:srgbClr val="92D050"/>
                </a:solidFill>
              </a:rPr>
              <a:t>Slider</a:t>
            </a:r>
            <a:r>
              <a:rPr lang="en-US" sz="2000" dirty="0"/>
              <a:t>: even non-expert user can ‘feel it’ by visual feedback</a:t>
            </a:r>
          </a:p>
          <a:p>
            <a:r>
              <a:rPr lang="en-US" sz="2400" dirty="0"/>
              <a:t>Select a </a:t>
            </a:r>
            <a:r>
              <a:rPr lang="en-US" sz="2400" b="1" i="1" dirty="0">
                <a:solidFill>
                  <a:srgbClr val="FF0000"/>
                </a:solidFill>
              </a:rPr>
              <a:t>handle</a:t>
            </a:r>
            <a:r>
              <a:rPr lang="en-US" sz="2400" dirty="0"/>
              <a:t> contained inside the support</a:t>
            </a:r>
          </a:p>
          <a:p>
            <a:pPr lvl="1"/>
            <a:r>
              <a:rPr lang="en-US" sz="2000" dirty="0"/>
              <a:t>Define the </a:t>
            </a:r>
            <a:r>
              <a:rPr lang="en-US" sz="2000" b="1" i="1" dirty="0">
                <a:solidFill>
                  <a:srgbClr val="FFC000"/>
                </a:solidFill>
              </a:rPr>
              <a:t>Manipulator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D393E-F850-0756-A09C-C3F56853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Technion cs236329 DGP – Digital Geometry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DF480-8FB4-5414-1CA3-580EB3E0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808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398D-7989-8385-6E97-BA79F742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(10K Feet View) – Cont.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36124-BACE-451F-E0E1-52F179FE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Technion cs236329 DGP – Digital Geometry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2D96B-D788-E053-D1E4-82BB82D3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8</a:t>
            </a:fld>
            <a:endParaRPr lang="en-I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4548F2-6AFE-7FE5-FDB3-1080CC261A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4" t="22913" r="6875"/>
          <a:stretch/>
        </p:blipFill>
        <p:spPr>
          <a:xfrm>
            <a:off x="995403" y="2431263"/>
            <a:ext cx="10201194" cy="1995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A517A5-AD22-B209-DDA8-3A4396824120}"/>
              </a:ext>
            </a:extLst>
          </p:cNvPr>
          <p:cNvSpPr txBox="1"/>
          <p:nvPr/>
        </p:nvSpPr>
        <p:spPr>
          <a:xfrm>
            <a:off x="995403" y="4520981"/>
            <a:ext cx="2224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Support, Handle &amp; Manipulator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1B498-293F-8955-8D3E-D95720780593}"/>
              </a:ext>
            </a:extLst>
          </p:cNvPr>
          <p:cNvSpPr txBox="1"/>
          <p:nvPr/>
        </p:nvSpPr>
        <p:spPr>
          <a:xfrm>
            <a:off x="3468381" y="4520981"/>
            <a:ext cx="2224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smoothness in the 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dirty="0"/>
              <a:t> &amp; </a:t>
            </a:r>
            <a:r>
              <a:rPr lang="en-US" b="1" dirty="0">
                <a:solidFill>
                  <a:srgbClr val="FF0000"/>
                </a:solidFill>
              </a:rPr>
              <a:t>outer</a:t>
            </a:r>
            <a:r>
              <a:rPr lang="en-US" dirty="0"/>
              <a:t> boundaries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FD00F6-6D59-0DDA-8347-447B5D284E3E}"/>
              </a:ext>
            </a:extLst>
          </p:cNvPr>
          <p:cNvSpPr txBox="1"/>
          <p:nvPr/>
        </p:nvSpPr>
        <p:spPr>
          <a:xfrm>
            <a:off x="6096000" y="4520981"/>
            <a:ext cx="2224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smoothness in the </a:t>
            </a:r>
            <a:r>
              <a:rPr lang="en-US" b="1" dirty="0">
                <a:solidFill>
                  <a:srgbClr val="FF0000"/>
                </a:solidFill>
              </a:rPr>
              <a:t>outer</a:t>
            </a:r>
            <a:r>
              <a:rPr lang="en-US" dirty="0"/>
              <a:t> boundary and low in the 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dirty="0"/>
              <a:t> boundary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79936-DAC1-B809-FA9C-F5234B75FD3A}"/>
              </a:ext>
            </a:extLst>
          </p:cNvPr>
          <p:cNvSpPr txBox="1"/>
          <p:nvPr/>
        </p:nvSpPr>
        <p:spPr>
          <a:xfrm>
            <a:off x="8723619" y="4520981"/>
            <a:ext cx="2224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smoothness in the 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dirty="0"/>
              <a:t> boundary and low in the </a:t>
            </a:r>
            <a:r>
              <a:rPr lang="en-US" b="1" dirty="0">
                <a:solidFill>
                  <a:srgbClr val="FF0000"/>
                </a:solidFill>
              </a:rPr>
              <a:t>outer</a:t>
            </a:r>
            <a:r>
              <a:rPr lang="en-US" dirty="0"/>
              <a:t> boundary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976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9610-6B4F-D55F-0AD4-F990D00D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– Deep Dive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230D-C11E-FF14-4DAE-2419C5D954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u="sng" dirty="0"/>
                  <a:t>Energy Minimization</a:t>
                </a:r>
                <a:r>
                  <a:rPr lang="en-US" dirty="0"/>
                  <a:t> – minimize some energy functional over the support while </a:t>
                </a:r>
                <a:r>
                  <a:rPr lang="en-US" b="0" i="0" u="none" strike="noStrike" baseline="0" dirty="0"/>
                  <a:t>satisfying all the prescribed boundary conditions</a:t>
                </a:r>
              </a:p>
              <a:p>
                <a:pPr algn="l"/>
                <a:r>
                  <a:rPr lang="en-US" b="0" i="0" u="none" strike="noStrike" baseline="0" dirty="0"/>
                  <a:t>Quad Energy Functionals</a:t>
                </a:r>
                <a:r>
                  <a:rPr lang="en-US" baseline="30000" dirty="0"/>
                  <a:t>1</a:t>
                </a:r>
                <a:r>
                  <a:rPr lang="en-US" b="0" i="0" u="none" strike="noStrike" baseline="0" dirty="0"/>
                  <a:t> with the generic form:</a:t>
                </a:r>
                <a:br>
                  <a:rPr lang="en-US" b="0" i="0" u="none" strike="noStrike" baseline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𝑢𝑣</m:t>
                                </m:r>
                              </m:sub>
                            </m:sSub>
                            <m:r>
                              <a:rPr lang="en-US" sz="2000" b="0" i="1" u="none" strike="noStrike" baseline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b="0" i="0" u="none" strike="noStrike" baseline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/>
                  <a:t> stands</a:t>
                </a:r>
                <a:r>
                  <a:rPr lang="en-US" sz="2000" b="0" i="0" u="none" strike="noStrike" dirty="0"/>
                  <a:t> for the partial derivatives of order k with respect to parametrization </a:t>
                </a:r>
                <a14:m>
                  <m:oMath xmlns:m="http://schemas.openxmlformats.org/officeDocument/2006/math">
                    <m:r>
                      <a:rPr lang="en-US" sz="2000" b="0" i="1" u="none" strike="noStrike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u="none" strike="noStrike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u="none" strike="noStrike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b="0" i="1" u="none" strike="noStrike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u="none" strike="no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u="none" strike="no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u="none" strike="no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b="0" i="0" u="none" strike="noStrike" baseline="0" dirty="0"/>
                  <a:t>,</a:t>
                </a:r>
                <a:r>
                  <a:rPr lang="en-US" sz="2000" b="0" i="0" u="none" strike="noStrike" dirty="0"/>
                  <a:t> locally isometric as possible</a:t>
                </a:r>
              </a:p>
              <a:p>
                <a:r>
                  <a:rPr lang="en-US" dirty="0"/>
                  <a:t>Derive the Euler-Lagrange Equation:</a:t>
                </a:r>
                <a:br>
                  <a:rPr lang="en-US" b="0" i="0" u="none" strike="noStrike" baseline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u="none" strike="noStrike" baseline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u="none" strike="noStrike" baseline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u="none" strike="noStrike" baseline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0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u="none" strike="noStrike" baseline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u="none" strike="noStrike" baseline="0" smtClean="0">
                        <a:latin typeface="Cambria Math" panose="02040503050406030204" pitchFamily="18" charset="0"/>
                      </a:rPr>
                      <m:t>    :    </m:t>
                    </m:r>
                    <m:r>
                      <m:rPr>
                        <m:sty m:val="p"/>
                      </m:rPr>
                      <a:rPr lang="en-US" sz="2000" b="0" i="0" u="none" strike="noStrike" baseline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 b="0" i="0" u="none" strike="noStrike" baseline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2000" b="0" i="1" u="none" strike="noStrike" baseline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000" b="0" i="0" u="none" strike="noStrike" baseline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br>
                  <a:rPr lang="en-US" sz="2000" b="0" i="0" u="none" strike="noStrike" baseline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u="none" strike="noStrike" baseline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</a:rPr>
                      <m:t>    :    </m:t>
                    </m:r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sz="2000" b="0" i="0" u="none" strike="noStrike" baseline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b="0" i="0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u="none" strike="noStrike" baseline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000" b="0" i="0" u="none" strike="noStrike" baseline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000" b="0" i="0" u="none" strike="noStrike" baseline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sz="2000" b="0" i="0" u="none" strike="noStrike" baseline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u="none" strike="noStrike" baseline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600" b="0" i="0" u="none" strike="noStrike" baseline="0" dirty="0"/>
                  <a:t> is the Laplace operator</a:t>
                </a:r>
              </a:p>
              <a:p>
                <a:endParaRPr lang="en-US" b="0" i="0" u="none" strike="noStrike" baseline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230D-C11E-FF14-4DAE-2419C5D954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5FD8F-7626-2AAB-62A3-1FA65D68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Technion cs236329 DGP – Digital Geometry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23237-1667-EB53-403F-3DC8A011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D29-5683-4DAE-A71A-078C1C1F11C2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908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1252</Words>
  <Application>Microsoft Office PowerPoint</Application>
  <PresentationFormat>Widescreen</PresentationFormat>
  <Paragraphs>160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Segoe UI Web (Hebrew)</vt:lpstr>
      <vt:lpstr>Times-Roman~14</vt:lpstr>
      <vt:lpstr>Times-Roman~1a</vt:lpstr>
      <vt:lpstr>Office Theme</vt:lpstr>
      <vt:lpstr>An Intuitive Framework for Real-Time Freeform Modeling</vt:lpstr>
      <vt:lpstr>The Authors</vt:lpstr>
      <vt:lpstr>The Goal</vt:lpstr>
      <vt:lpstr>Background</vt:lpstr>
      <vt:lpstr>Background – Cont.</vt:lpstr>
      <vt:lpstr>Related Work</vt:lpstr>
      <vt:lpstr>The Method (10K Feet View)</vt:lpstr>
      <vt:lpstr>The Method (10K Feet View) – Cont.</vt:lpstr>
      <vt:lpstr>The Method – Deep Dive</vt:lpstr>
      <vt:lpstr>The Method – Deep Dive – Cont.</vt:lpstr>
      <vt:lpstr>The Method – Deep Dive – Cont.</vt:lpstr>
      <vt:lpstr>(Optional) The Method – Deep Dive – Cont.</vt:lpstr>
      <vt:lpstr>Results</vt:lpstr>
      <vt:lpstr>Results</vt:lpstr>
      <vt:lpstr>Results</vt:lpstr>
      <vt:lpstr>(Optional) Precomputed Basis</vt:lpstr>
      <vt:lpstr>(Optional) Precomputed Basis – Cont.</vt:lpstr>
      <vt:lpstr>PowerPoint Presentation</vt:lpstr>
    </vt:vector>
  </TitlesOfParts>
  <Company>NVIDIA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Intuitive Framework for Real-Time Freeform Modeling</dc:title>
  <dc:creator>Manor Zvi</dc:creator>
  <cp:lastModifiedBy>Manor Zvi</cp:lastModifiedBy>
  <cp:revision>1</cp:revision>
  <dcterms:created xsi:type="dcterms:W3CDTF">2023-01-13T11:17:53Z</dcterms:created>
  <dcterms:modified xsi:type="dcterms:W3CDTF">2023-01-16T11:08:37Z</dcterms:modified>
</cp:coreProperties>
</file>