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1064875" cy="5211763"/>
  <p:notesSz cx="6858000" cy="9144000"/>
  <p:defaultTextStyle>
    <a:defPPr>
      <a:defRPr lang="en-US"/>
    </a:defPPr>
    <a:lvl1pPr marL="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72" y="40"/>
      </p:cViewPr>
      <p:guideLst>
        <p:guide orient="horz" pos="1642"/>
        <p:guide pos="3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ranjan Kumar" userId="89b5a6de984bd123" providerId="LiveId" clId="{34DC651A-B10A-45A9-9FB4-2240985F00B5}"/>
    <pc:docChg chg="custSel modSld">
      <pc:chgData name="Manoranjan Kumar" userId="89b5a6de984bd123" providerId="LiveId" clId="{34DC651A-B10A-45A9-9FB4-2240985F00B5}" dt="2023-03-16T11:54:07.087" v="0" actId="478"/>
      <pc:docMkLst>
        <pc:docMk/>
      </pc:docMkLst>
      <pc:sldChg chg="delSp mod">
        <pc:chgData name="Manoranjan Kumar" userId="89b5a6de984bd123" providerId="LiveId" clId="{34DC651A-B10A-45A9-9FB4-2240985F00B5}" dt="2023-03-16T11:54:07.087" v="0" actId="478"/>
        <pc:sldMkLst>
          <pc:docMk/>
          <pc:sldMk cId="2522881271" sldId="257"/>
        </pc:sldMkLst>
        <pc:picChg chg="del">
          <ac:chgData name="Manoranjan Kumar" userId="89b5a6de984bd123" providerId="LiveId" clId="{34DC651A-B10A-45A9-9FB4-2240985F00B5}" dt="2023-03-16T11:54:07.087" v="0" actId="478"/>
          <ac:picMkLst>
            <pc:docMk/>
            <pc:sldMk cId="2522881271" sldId="257"/>
            <ac:picMk id="38" creationId="{00000000-0008-0000-0000-000002000000}"/>
          </ac:picMkLst>
        </pc:picChg>
      </pc:sldChg>
    </pc:docChg>
  </pc:docChgLst>
  <pc:docChgLst>
    <pc:chgData name="Manoranjan Kumar" userId="89b5a6de984bd123" providerId="LiveId" clId="{E51665DD-025C-4C42-800A-4C50F88BD39E}"/>
    <pc:docChg chg="undo custSel modSld">
      <pc:chgData name="Manoranjan Kumar" userId="89b5a6de984bd123" providerId="LiveId" clId="{E51665DD-025C-4C42-800A-4C50F88BD39E}" dt="2023-04-08T20:28:47.680" v="1226" actId="20577"/>
      <pc:docMkLst>
        <pc:docMk/>
      </pc:docMkLst>
      <pc:sldChg chg="modSp mod">
        <pc:chgData name="Manoranjan Kumar" userId="89b5a6de984bd123" providerId="LiveId" clId="{E51665DD-025C-4C42-800A-4C50F88BD39E}" dt="2023-04-08T20:28:47.680" v="1226" actId="20577"/>
        <pc:sldMkLst>
          <pc:docMk/>
          <pc:sldMk cId="2522881271" sldId="257"/>
        </pc:sldMkLst>
        <pc:spChg chg="mod">
          <ac:chgData name="Manoranjan Kumar" userId="89b5a6de984bd123" providerId="LiveId" clId="{E51665DD-025C-4C42-800A-4C50F88BD39E}" dt="2023-04-08T15:19:56.030" v="8" actId="20577"/>
          <ac:spMkLst>
            <pc:docMk/>
            <pc:sldMk cId="2522881271" sldId="257"/>
            <ac:spMk id="10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15:20:34.884" v="52" actId="20577"/>
          <ac:spMkLst>
            <pc:docMk/>
            <pc:sldMk cId="2522881271" sldId="257"/>
            <ac:spMk id="12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15:20:12.124" v="30" actId="20577"/>
          <ac:spMkLst>
            <pc:docMk/>
            <pc:sldMk cId="2522881271" sldId="257"/>
            <ac:spMk id="13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15:21:55.158" v="91" actId="20577"/>
          <ac:spMkLst>
            <pc:docMk/>
            <pc:sldMk cId="2522881271" sldId="257"/>
            <ac:spMk id="14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03:37.112" v="190" actId="20577"/>
          <ac:spMkLst>
            <pc:docMk/>
            <pc:sldMk cId="2522881271" sldId="257"/>
            <ac:spMk id="20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04:07.968" v="206" actId="20577"/>
          <ac:spMkLst>
            <pc:docMk/>
            <pc:sldMk cId="2522881271" sldId="257"/>
            <ac:spMk id="21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5:59.325" v="1167" actId="5793"/>
          <ac:spMkLst>
            <pc:docMk/>
            <pc:sldMk cId="2522881271" sldId="257"/>
            <ac:spMk id="22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6:03.136" v="1172" actId="5793"/>
          <ac:spMkLst>
            <pc:docMk/>
            <pc:sldMk cId="2522881271" sldId="257"/>
            <ac:spMk id="24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05:12.717" v="274" actId="20577"/>
          <ac:spMkLst>
            <pc:docMk/>
            <pc:sldMk cId="2522881271" sldId="257"/>
            <ac:spMk id="47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05:23.454" v="286" actId="20577"/>
          <ac:spMkLst>
            <pc:docMk/>
            <pc:sldMk cId="2522881271" sldId="257"/>
            <ac:spMk id="48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05:48.677" v="322" actId="20577"/>
          <ac:spMkLst>
            <pc:docMk/>
            <pc:sldMk cId="2522881271" sldId="257"/>
            <ac:spMk id="49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6:06.293" v="1177" actId="5793"/>
          <ac:spMkLst>
            <pc:docMk/>
            <pc:sldMk cId="2522881271" sldId="257"/>
            <ac:spMk id="56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6:09.036" v="1182" actId="5793"/>
          <ac:spMkLst>
            <pc:docMk/>
            <pc:sldMk cId="2522881271" sldId="257"/>
            <ac:spMk id="67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6:11.543" v="1187" actId="5793"/>
          <ac:spMkLst>
            <pc:docMk/>
            <pc:sldMk cId="2522881271" sldId="257"/>
            <ac:spMk id="79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11:16.023" v="564" actId="20577"/>
          <ac:spMkLst>
            <pc:docMk/>
            <pc:sldMk cId="2522881271" sldId="257"/>
            <ac:spMk id="91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14:09.082" v="653" actId="20577"/>
          <ac:spMkLst>
            <pc:docMk/>
            <pc:sldMk cId="2522881271" sldId="257"/>
            <ac:spMk id="92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8:47.680" v="1226" actId="20577"/>
          <ac:spMkLst>
            <pc:docMk/>
            <pc:sldMk cId="2522881271" sldId="257"/>
            <ac:spMk id="94" creationId="{00000000-0000-0000-0000-000000000000}"/>
          </ac:spMkLst>
        </pc:spChg>
        <pc:spChg chg="mod">
          <ac:chgData name="Manoranjan Kumar" userId="89b5a6de984bd123" providerId="LiveId" clId="{E51665DD-025C-4C42-800A-4C50F88BD39E}" dt="2023-04-08T20:26:16.053" v="1195" actId="20577"/>
          <ac:spMkLst>
            <pc:docMk/>
            <pc:sldMk cId="2522881271" sldId="257"/>
            <ac:spMk id="99" creationId="{00000000-0000-0000-0000-000000000000}"/>
          </ac:spMkLst>
        </pc:spChg>
        <pc:cxnChg chg="mod">
          <ac:chgData name="Manoranjan Kumar" userId="89b5a6de984bd123" providerId="LiveId" clId="{E51665DD-025C-4C42-800A-4C50F88BD39E}" dt="2023-04-08T20:04:14.578" v="208" actId="1076"/>
          <ac:cxnSpMkLst>
            <pc:docMk/>
            <pc:sldMk cId="2522881271" sldId="257"/>
            <ac:cxnSpMk id="4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7F67-1035-4CA0-A66D-B16712E011A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9550" y="685800"/>
            <a:ext cx="7277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71C34-545D-4971-AB6F-3CAEF15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9550" y="685800"/>
            <a:ext cx="7277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PM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09210D-ECEF-41AC-9A63-2F4198F38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66" y="1619026"/>
            <a:ext cx="9405144" cy="1117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31" y="2953332"/>
            <a:ext cx="7745413" cy="1331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034" y="208713"/>
            <a:ext cx="2489597" cy="4446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44" y="208713"/>
            <a:ext cx="7284376" cy="4446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49" y="3349041"/>
            <a:ext cx="9405144" cy="10351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049" y="2208968"/>
            <a:ext cx="9405144" cy="11400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44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645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166615"/>
            <a:ext cx="488890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244" y="1652805"/>
            <a:ext cx="488890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0805" y="1166615"/>
            <a:ext cx="489082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0805" y="1652805"/>
            <a:ext cx="489082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4" y="207506"/>
            <a:ext cx="3640268" cy="883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59" y="207507"/>
            <a:ext cx="6185573" cy="4448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244" y="1090611"/>
            <a:ext cx="3640268" cy="35649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93" y="3648234"/>
            <a:ext cx="6638925" cy="430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8793" y="465681"/>
            <a:ext cx="6638925" cy="31270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8793" y="4078929"/>
            <a:ext cx="6638925" cy="611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44" y="208712"/>
            <a:ext cx="9958388" cy="86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216079"/>
            <a:ext cx="9958388" cy="343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44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5B69-A23F-4C2F-9D35-79953BD63A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499" y="4830533"/>
            <a:ext cx="3503877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827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49563" y="5699920"/>
            <a:ext cx="354874" cy="365125"/>
          </a:xfrm>
        </p:spPr>
        <p:txBody>
          <a:bodyPr/>
          <a:lstStyle/>
          <a:p>
            <a:fld id="{14A028EF-A384-443E-9208-6B184A63A61E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7" name="Straight Connector 16"/>
          <p:cNvCxnSpPr>
            <a:stCxn id="13" idx="3"/>
            <a:endCxn id="14" idx="1"/>
          </p:cNvCxnSpPr>
          <p:nvPr/>
        </p:nvCxnSpPr>
        <p:spPr>
          <a:xfrm>
            <a:off x="2895917" y="1755163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53317" y="929481"/>
            <a:ext cx="1219200" cy="35619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Voice Bot Project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3317" y="1614194"/>
            <a:ext cx="1219200" cy="3058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Transactional Requests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676717" y="1602220"/>
            <a:ext cx="1219200" cy="3058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Informational Requests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229917" y="1602220"/>
            <a:ext cx="1219200" cy="3058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Transfer To Call Centre</a:t>
            </a:r>
            <a:endParaRPr lang="en-US" sz="1000" b="1" dirty="0"/>
          </a:p>
        </p:txBody>
      </p: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562917" y="1285673"/>
            <a:ext cx="0" cy="32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04277" y="2262120"/>
            <a:ext cx="9144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Regional Enquiry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2415857" y="2262120"/>
            <a:ext cx="9906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Overseas Enquiry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111283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Develop user intents for regional requests like Locate Branch, Find ATM, IFSC code </a:t>
            </a:r>
            <a:r>
              <a:rPr lang="en-US" sz="800" dirty="0" err="1">
                <a:solidFill>
                  <a:srgbClr val="0070C0"/>
                </a:solidFill>
              </a:rPr>
              <a:t>etc</a:t>
            </a:r>
            <a:endParaRPr lang="en-US" sz="800" dirty="0">
              <a:solidFill>
                <a:srgbClr val="0070C0"/>
              </a:solidFill>
            </a:endParaRP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Implement Voice Response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 Code</a:t>
            </a:r>
          </a:p>
          <a:p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6251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Font typeface="+mj-lt"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Develop user intents for overseas enquiry.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Implement Voice Response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 Code</a:t>
            </a:r>
          </a:p>
          <a:p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>
            <a:stCxn id="13" idx="2"/>
          </p:cNvCxnSpPr>
          <p:nvPr/>
        </p:nvCxnSpPr>
        <p:spPr>
          <a:xfrm>
            <a:off x="22863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>
          <a:xfrm>
            <a:off x="2118677" y="2430712"/>
            <a:ext cx="297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2"/>
            <a:endCxn id="22" idx="0"/>
          </p:cNvCxnSpPr>
          <p:nvPr/>
        </p:nvCxnSpPr>
        <p:spPr>
          <a:xfrm>
            <a:off x="166147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2"/>
            <a:endCxn id="24" idx="0"/>
          </p:cNvCxnSpPr>
          <p:nvPr/>
        </p:nvCxnSpPr>
        <p:spPr>
          <a:xfrm>
            <a:off x="291115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017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Fund Transfer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63401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Fraud Management</a:t>
            </a:r>
            <a:endParaRPr lang="en-US" sz="900" dirty="0"/>
          </a:p>
        </p:txBody>
      </p:sp>
      <p:cxnSp>
        <p:nvCxnSpPr>
          <p:cNvPr id="50" name="Straight Connector 49"/>
          <p:cNvCxnSpPr>
            <a:stCxn id="12" idx="2"/>
            <a:endCxn id="48" idx="0"/>
          </p:cNvCxnSpPr>
          <p:nvPr/>
        </p:nvCxnSpPr>
        <p:spPr>
          <a:xfrm>
            <a:off x="5562917" y="1920081"/>
            <a:ext cx="0" cy="3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4816157" y="242091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105717" y="2247969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Card Service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38103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Develop user intents for Transfer Fund, Deposit, Bill Payments etc.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Implement Voice Response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 Code</a:t>
            </a:r>
          </a:p>
          <a:p>
            <a:endParaRPr lang="en-US" sz="800" dirty="0">
              <a:solidFill>
                <a:srgbClr val="0070C0"/>
              </a:solidFill>
            </a:endParaRPr>
          </a:p>
          <a:p>
            <a:pPr marL="228600" indent="-228600">
              <a:buAutoNum type="arabicPeriod"/>
            </a:pPr>
            <a:endParaRPr lang="en-US" sz="800" dirty="0">
              <a:solidFill>
                <a:srgbClr val="0070C0"/>
              </a:solidFill>
            </a:endParaRPr>
          </a:p>
          <a:p>
            <a:endParaRPr lang="en-US" sz="800" dirty="0"/>
          </a:p>
        </p:txBody>
      </p:sp>
      <p:cxnSp>
        <p:nvCxnSpPr>
          <p:cNvPr id="58" name="Straight Connector 57"/>
          <p:cNvCxnSpPr>
            <a:stCxn id="47" idx="2"/>
            <a:endCxn id="56" idx="0"/>
          </p:cNvCxnSpPr>
          <p:nvPr/>
        </p:nvCxnSpPr>
        <p:spPr>
          <a:xfrm>
            <a:off x="43589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1427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Develop user intents for Credit Card Payments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Implement Voice Response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 Code</a:t>
            </a:r>
          </a:p>
          <a:p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70" name="Straight Connector 69"/>
          <p:cNvCxnSpPr>
            <a:stCxn id="48" idx="2"/>
            <a:endCxn id="67" idx="0"/>
          </p:cNvCxnSpPr>
          <p:nvPr/>
        </p:nvCxnSpPr>
        <p:spPr>
          <a:xfrm>
            <a:off x="556291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2487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Develop user intents for addressing frauds like  Unauthorized Transactions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Implement Voice Response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 Code</a:t>
            </a:r>
          </a:p>
          <a:p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>
            <a:stCxn id="49" idx="2"/>
            <a:endCxn id="79" idx="0"/>
          </p:cNvCxnSpPr>
          <p:nvPr/>
        </p:nvCxnSpPr>
        <p:spPr>
          <a:xfrm>
            <a:off x="67973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7879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Complex Request</a:t>
            </a:r>
            <a:endParaRPr lang="en-US" sz="900" dirty="0"/>
          </a:p>
        </p:txBody>
      </p:sp>
      <p:sp>
        <p:nvSpPr>
          <p:cNvPr id="92" name="Rounded Rectangle 91"/>
          <p:cNvSpPr/>
          <p:nvPr/>
        </p:nvSpPr>
        <p:spPr>
          <a:xfrm>
            <a:off x="90071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Voice Profiling</a:t>
            </a:r>
            <a:endParaRPr lang="en-US" sz="900" dirty="0"/>
          </a:p>
        </p:txBody>
      </p:sp>
      <p:cxnSp>
        <p:nvCxnSpPr>
          <p:cNvPr id="93" name="Straight Connector 92"/>
          <p:cNvCxnSpPr>
            <a:stCxn id="14" idx="2"/>
          </p:cNvCxnSpPr>
          <p:nvPr/>
        </p:nvCxnSpPr>
        <p:spPr>
          <a:xfrm>
            <a:off x="88395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1"/>
            <a:endCxn id="91" idx="3"/>
          </p:cNvCxnSpPr>
          <p:nvPr/>
        </p:nvCxnSpPr>
        <p:spPr>
          <a:xfrm flipH="1">
            <a:off x="8702357" y="24165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6965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Develop intents for call transfer to human agent for complex user requests like Transactions I don’t recognize, Investments Not Reflecting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 </a:t>
            </a:r>
          </a:p>
        </p:txBody>
      </p:sp>
      <p:cxnSp>
        <p:nvCxnSpPr>
          <p:cNvPr id="101" name="Straight Connector 100"/>
          <p:cNvCxnSpPr>
            <a:stCxn id="91" idx="2"/>
            <a:endCxn id="99" idx="0"/>
          </p:cNvCxnSpPr>
          <p:nvPr/>
        </p:nvCxnSpPr>
        <p:spPr>
          <a:xfrm>
            <a:off x="82451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9157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Implements User Voice Print Generation</a:t>
            </a:r>
          </a:p>
          <a:p>
            <a:r>
              <a:rPr lang="en-US" sz="800" dirty="0">
                <a:solidFill>
                  <a:srgbClr val="0070C0"/>
                </a:solidFill>
              </a:rPr>
              <a:t>2. Test Code </a:t>
            </a:r>
          </a:p>
          <a:p>
            <a:r>
              <a:rPr lang="en-US" sz="800" dirty="0">
                <a:solidFill>
                  <a:srgbClr val="0070C0"/>
                </a:solidFill>
              </a:rPr>
              <a:t>3. </a:t>
            </a:r>
            <a:r>
              <a:rPr lang="en-US" sz="800">
                <a:solidFill>
                  <a:srgbClr val="0070C0"/>
                </a:solidFill>
              </a:rPr>
              <a:t>Give Product DEMO </a:t>
            </a:r>
            <a:r>
              <a:rPr lang="en-US" sz="800" dirty="0">
                <a:solidFill>
                  <a:srgbClr val="0070C0"/>
                </a:solidFill>
              </a:rPr>
              <a:t>for final acceptance.</a:t>
            </a:r>
          </a:p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03" name="Straight Connector 102"/>
          <p:cNvCxnSpPr>
            <a:stCxn id="92" idx="2"/>
            <a:endCxn id="94" idx="0"/>
          </p:cNvCxnSpPr>
          <p:nvPr/>
        </p:nvCxnSpPr>
        <p:spPr>
          <a:xfrm>
            <a:off x="94643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22237" y="182029"/>
            <a:ext cx="10751859" cy="380999"/>
          </a:xfrm>
          <a:prstGeom prst="roundRect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25228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149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Vaptsarov, Ivan</dc:creator>
  <cp:lastModifiedBy>Manoranjan Kumar</cp:lastModifiedBy>
  <cp:revision>3</cp:revision>
  <dcterms:created xsi:type="dcterms:W3CDTF">2018-06-28T13:06:50Z</dcterms:created>
  <dcterms:modified xsi:type="dcterms:W3CDTF">2023-04-08T20:28:52Z</dcterms:modified>
</cp:coreProperties>
</file>