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762C48-7735-22EA-25C9-2B8CC70C4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SMSA </a:t>
            </a:r>
            <a:r>
              <a:rPr lang="en-GB" dirty="0" err="1"/>
              <a:t>miniproject</a:t>
            </a:r>
            <a:endParaRPr lang="en-GB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4B91A5C-ADAC-8ADF-444A-D7E64E33B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Manos Dimogerontakis</a:t>
            </a:r>
          </a:p>
        </p:txBody>
      </p:sp>
    </p:spTree>
    <p:extLst>
      <p:ext uri="{BB962C8B-B14F-4D97-AF65-F5344CB8AC3E}">
        <p14:creationId xmlns:p14="http://schemas.microsoft.com/office/powerpoint/2010/main" val="25426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1F41D0-B24A-81E7-430A-B2EC10B8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33850"/>
            <a:ext cx="9601200" cy="5674453"/>
          </a:xfrm>
        </p:spPr>
        <p:txBody>
          <a:bodyPr/>
          <a:lstStyle/>
          <a:p>
            <a:r>
              <a:rPr lang="en-GB" dirty="0"/>
              <a:t>The goal was to recreate a monophonic drum recording into a modular synthesizer.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NMF was used as the decomposition method.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production of the NMF outputs 2 kinds of matrices, with the information of the time envelopes and the spectral envelopes per source.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5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8B8B5F4-EF91-F25C-6F64-5B366098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94283"/>
            <a:ext cx="9601200" cy="5867400"/>
          </a:xfrm>
        </p:spPr>
        <p:txBody>
          <a:bodyPr/>
          <a:lstStyle/>
          <a:p>
            <a:r>
              <a:rPr lang="en-GB" dirty="0"/>
              <a:t>The NMF tries to ‘form’ W and H matrices knowing the V spectrogram.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NMF tries to minimize the divergence (or the error) between V and WH.</a:t>
            </a:r>
          </a:p>
          <a:p>
            <a:endParaRPr lang="en-GB" dirty="0"/>
          </a:p>
          <a:p>
            <a:r>
              <a:rPr lang="en-GB" dirty="0"/>
              <a:t>Famous choice for D is the </a:t>
            </a:r>
            <a:r>
              <a:rPr lang="el-GR" dirty="0"/>
              <a:t>β</a:t>
            </a:r>
            <a:r>
              <a:rPr lang="en-GB" dirty="0"/>
              <a:t>-divergence. Which, includes 3 choices (Euclidean, KL, and IS).</a:t>
            </a:r>
          </a:p>
          <a:p>
            <a:endParaRPr lang="en-GB" dirty="0"/>
          </a:p>
          <a:p>
            <a:r>
              <a:rPr lang="en-GB" dirty="0"/>
              <a:t> Depending on the type of signal we can choose between them.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62952FB-0587-2148-DD12-6FD3F593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89" y="1145877"/>
            <a:ext cx="3010161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4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3D2C513-FC29-6BA3-AF4B-7F6C8BF3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49308"/>
            <a:ext cx="9601200" cy="6669248"/>
          </a:xfrm>
        </p:spPr>
        <p:txBody>
          <a:bodyPr/>
          <a:lstStyle/>
          <a:p>
            <a:r>
              <a:rPr lang="en-GB" dirty="0"/>
              <a:t>Because of the non-closed form solution we need to solve it iteratively.</a:t>
            </a:r>
          </a:p>
          <a:p>
            <a:endParaRPr lang="en-GB" dirty="0"/>
          </a:p>
          <a:p>
            <a:r>
              <a:rPr lang="en-GB" dirty="0"/>
              <a:t>Most common solution is the multiplicative gradient descent.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4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980EF16-86B0-47A0-5A9A-8485BF951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984197"/>
            <a:ext cx="8250152" cy="5141643"/>
          </a:xfrm>
        </p:spPr>
      </p:pic>
    </p:spTree>
    <p:extLst>
      <p:ext uri="{BB962C8B-B14F-4D97-AF65-F5344CB8AC3E}">
        <p14:creationId xmlns:p14="http://schemas.microsoft.com/office/powerpoint/2010/main" val="42598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29F6E69-9330-CA30-C25C-0116AF24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93453" y="205740"/>
            <a:ext cx="8967779" cy="4593907"/>
          </a:xfrm>
        </p:spPr>
      </p:pic>
      <p:pic>
        <p:nvPicPr>
          <p:cNvPr id="7" name="amen break resynth">
            <a:hlinkClick r:id="" action="ppaction://media"/>
            <a:extLst>
              <a:ext uri="{FF2B5EF4-FFF2-40B4-BE49-F238E27FC236}">
                <a16:creationId xmlns:a16="http://schemas.microsoft.com/office/drawing/2014/main" id="{31D2730C-A056-0302-D36E-C495569B2C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86305" y="5211445"/>
            <a:ext cx="487363" cy="487363"/>
          </a:xfrm>
          <a:prstGeom prst="rect">
            <a:avLst/>
          </a:prstGeom>
        </p:spPr>
      </p:pic>
      <p:pic>
        <p:nvPicPr>
          <p:cNvPr id="8" name="amen_break">
            <a:hlinkClick r:id="" action="ppaction://media"/>
            <a:extLst>
              <a:ext uri="{FF2B5EF4-FFF2-40B4-BE49-F238E27FC236}">
                <a16:creationId xmlns:a16="http://schemas.microsoft.com/office/drawing/2014/main" id="{BA198044-CBD8-B843-47BF-F8B5C7CE4FD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84085" y="51428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8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Περικοπή</Template>
  <TotalTime>0</TotalTime>
  <Words>140</Words>
  <Application>Microsoft Office PowerPoint</Application>
  <PresentationFormat>Ευρεία οθόνη</PresentationFormat>
  <Paragraphs>27</Paragraphs>
  <Slides>6</Slides>
  <Notes>0</Notes>
  <HiddenSlides>0</HiddenSlides>
  <MMClips>2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8" baseType="lpstr">
      <vt:lpstr>Franklin Gothic Book</vt:lpstr>
      <vt:lpstr>Περικοπή</vt:lpstr>
      <vt:lpstr>SMSA miniproject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SMSA miniproject</dc:title>
  <dc:creator>Manos Dimogerontakis</dc:creator>
  <cp:lastModifiedBy>Manos Dimogerontakis</cp:lastModifiedBy>
  <cp:revision>2</cp:revision>
  <dcterms:created xsi:type="dcterms:W3CDTF">2022-09-01T20:12:23Z</dcterms:created>
  <dcterms:modified xsi:type="dcterms:W3CDTF">2022-09-01T20:59:52Z</dcterms:modified>
</cp:coreProperties>
</file>