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81" r:id="rId3"/>
    <p:sldId id="369" r:id="rId4"/>
    <p:sldId id="370" r:id="rId5"/>
    <p:sldId id="371" r:id="rId6"/>
    <p:sldId id="372" r:id="rId7"/>
    <p:sldId id="373" r:id="rId8"/>
    <p:sldId id="374" r:id="rId9"/>
    <p:sldId id="375" r:id="rId10"/>
    <p:sldId id="376" r:id="rId11"/>
    <p:sldId id="377" r:id="rId12"/>
    <p:sldId id="378" r:id="rId13"/>
    <p:sldId id="379" r:id="rId14"/>
    <p:sldId id="380" r:id="rId15"/>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04" d="100"/>
          <a:sy n="104" d="100"/>
        </p:scale>
        <p:origin x="13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s Ieronymakis | Probability B.V." userId="c08650ba-da06-40bd-9fb0-2241444d7248" providerId="ADAL" clId="{772D84C4-0199-497D-88A4-D7DAAFB0AF53}"/>
    <pc:docChg chg="undo custSel addSld delSld modSld">
      <pc:chgData name="Manos Ieronymakis | Probability B.V." userId="c08650ba-da06-40bd-9fb0-2241444d7248" providerId="ADAL" clId="{772D84C4-0199-497D-88A4-D7DAAFB0AF53}" dt="2023-06-13T13:37:27.621" v="40" actId="26606"/>
      <pc:docMkLst>
        <pc:docMk/>
      </pc:docMkLst>
      <pc:sldChg chg="addSp delSp modSp mod setClrOvrMap">
        <pc:chgData name="Manos Ieronymakis | Probability B.V." userId="c08650ba-da06-40bd-9fb0-2241444d7248" providerId="ADAL" clId="{772D84C4-0199-497D-88A4-D7DAAFB0AF53}" dt="2023-06-13T13:34:52.829" v="24" actId="26606"/>
        <pc:sldMkLst>
          <pc:docMk/>
          <pc:sldMk cId="1247428250" sldId="256"/>
        </pc:sldMkLst>
        <pc:spChg chg="mod">
          <ac:chgData name="Manos Ieronymakis | Probability B.V." userId="c08650ba-da06-40bd-9fb0-2241444d7248" providerId="ADAL" clId="{772D84C4-0199-497D-88A4-D7DAAFB0AF53}" dt="2023-06-13T13:34:52.829" v="24" actId="26606"/>
          <ac:spMkLst>
            <pc:docMk/>
            <pc:sldMk cId="1247428250" sldId="256"/>
            <ac:spMk id="2" creationId="{DFDD2411-35E2-7974-AE60-37A010686B0B}"/>
          </ac:spMkLst>
        </pc:spChg>
        <pc:spChg chg="mod">
          <ac:chgData name="Manos Ieronymakis | Probability B.V." userId="c08650ba-da06-40bd-9fb0-2241444d7248" providerId="ADAL" clId="{772D84C4-0199-497D-88A4-D7DAAFB0AF53}" dt="2023-06-13T13:34:52.829" v="24" actId="26606"/>
          <ac:spMkLst>
            <pc:docMk/>
            <pc:sldMk cId="1247428250" sldId="256"/>
            <ac:spMk id="3" creationId="{D66F48C1-EC49-5A45-BE11-223DC9F755AB}"/>
          </ac:spMkLst>
        </pc:spChg>
        <pc:spChg chg="add del">
          <ac:chgData name="Manos Ieronymakis | Probability B.V." userId="c08650ba-da06-40bd-9fb0-2241444d7248" providerId="ADAL" clId="{772D84C4-0199-497D-88A4-D7DAAFB0AF53}" dt="2023-06-13T13:32:47.272" v="11" actId="26606"/>
          <ac:spMkLst>
            <pc:docMk/>
            <pc:sldMk cId="1247428250" sldId="256"/>
            <ac:spMk id="30" creationId="{D74A4382-E3AD-430A-9A1F-DFA3E0E77A7D}"/>
          </ac:spMkLst>
        </pc:spChg>
        <pc:spChg chg="add del">
          <ac:chgData name="Manos Ieronymakis | Probability B.V." userId="c08650ba-da06-40bd-9fb0-2241444d7248" providerId="ADAL" clId="{772D84C4-0199-497D-88A4-D7DAAFB0AF53}" dt="2023-06-13T13:32:47.272" v="11" actId="26606"/>
          <ac:spMkLst>
            <pc:docMk/>
            <pc:sldMk cId="1247428250" sldId="256"/>
            <ac:spMk id="31" creationId="{5A59F003-E00A-43F9-91DC-CC54E3B87466}"/>
          </ac:spMkLst>
        </pc:spChg>
        <pc:spChg chg="add del">
          <ac:chgData name="Manos Ieronymakis | Probability B.V." userId="c08650ba-da06-40bd-9fb0-2241444d7248" providerId="ADAL" clId="{772D84C4-0199-497D-88A4-D7DAAFB0AF53}" dt="2023-06-13T13:32:47.272" v="11" actId="26606"/>
          <ac:spMkLst>
            <pc:docMk/>
            <pc:sldMk cId="1247428250" sldId="256"/>
            <ac:spMk id="32" creationId="{79F40191-0F44-4FD1-82CC-ACB507C14BE6}"/>
          </ac:spMkLst>
        </pc:spChg>
        <pc:spChg chg="add del">
          <ac:chgData name="Manos Ieronymakis | Probability B.V." userId="c08650ba-da06-40bd-9fb0-2241444d7248" providerId="ADAL" clId="{772D84C4-0199-497D-88A4-D7DAAFB0AF53}" dt="2023-06-13T13:32:34.645" v="4" actId="26606"/>
          <ac:spMkLst>
            <pc:docMk/>
            <pc:sldMk cId="1247428250" sldId="256"/>
            <ac:spMk id="37" creationId="{657F69E0-C4B0-4BEC-A689-4F8D877F05D4}"/>
          </ac:spMkLst>
        </pc:spChg>
        <pc:spChg chg="add del">
          <ac:chgData name="Manos Ieronymakis | Probability B.V." userId="c08650ba-da06-40bd-9fb0-2241444d7248" providerId="ADAL" clId="{772D84C4-0199-497D-88A4-D7DAAFB0AF53}" dt="2023-06-13T13:32:34.645" v="4" actId="26606"/>
          <ac:spMkLst>
            <pc:docMk/>
            <pc:sldMk cId="1247428250" sldId="256"/>
            <ac:spMk id="39" creationId="{9F6380B4-6A1C-481E-8408-B4E6C75B9B81}"/>
          </ac:spMkLst>
        </pc:spChg>
        <pc:spChg chg="add del">
          <ac:chgData name="Manos Ieronymakis | Probability B.V." userId="c08650ba-da06-40bd-9fb0-2241444d7248" providerId="ADAL" clId="{772D84C4-0199-497D-88A4-D7DAAFB0AF53}" dt="2023-06-13T13:32:39.077" v="6" actId="26606"/>
          <ac:spMkLst>
            <pc:docMk/>
            <pc:sldMk cId="1247428250" sldId="256"/>
            <ac:spMk id="41" creationId="{79F40191-0F44-4FD1-82CC-ACB507C14BE6}"/>
          </ac:spMkLst>
        </pc:spChg>
        <pc:spChg chg="add del">
          <ac:chgData name="Manos Ieronymakis | Probability B.V." userId="c08650ba-da06-40bd-9fb0-2241444d7248" providerId="ADAL" clId="{772D84C4-0199-497D-88A4-D7DAAFB0AF53}" dt="2023-06-13T13:32:39.077" v="6" actId="26606"/>
          <ac:spMkLst>
            <pc:docMk/>
            <pc:sldMk cId="1247428250" sldId="256"/>
            <ac:spMk id="42" creationId="{5A59F003-E00A-43F9-91DC-CC54E3B87466}"/>
          </ac:spMkLst>
        </pc:spChg>
        <pc:spChg chg="add del">
          <ac:chgData name="Manos Ieronymakis | Probability B.V." userId="c08650ba-da06-40bd-9fb0-2241444d7248" providerId="ADAL" clId="{772D84C4-0199-497D-88A4-D7DAAFB0AF53}" dt="2023-06-13T13:32:39.077" v="6" actId="26606"/>
          <ac:spMkLst>
            <pc:docMk/>
            <pc:sldMk cId="1247428250" sldId="256"/>
            <ac:spMk id="43" creationId="{D74A4382-E3AD-430A-9A1F-DFA3E0E77A7D}"/>
          </ac:spMkLst>
        </pc:spChg>
        <pc:spChg chg="add del">
          <ac:chgData name="Manos Ieronymakis | Probability B.V." userId="c08650ba-da06-40bd-9fb0-2241444d7248" providerId="ADAL" clId="{772D84C4-0199-497D-88A4-D7DAAFB0AF53}" dt="2023-06-13T13:32:43.232" v="8" actId="26606"/>
          <ac:spMkLst>
            <pc:docMk/>
            <pc:sldMk cId="1247428250" sldId="256"/>
            <ac:spMk id="51" creationId="{C7D023E4-8DE1-436E-9847-ED6A4B4B04FD}"/>
          </ac:spMkLst>
        </pc:spChg>
        <pc:spChg chg="add del">
          <ac:chgData name="Manos Ieronymakis | Probability B.V." userId="c08650ba-da06-40bd-9fb0-2241444d7248" providerId="ADAL" clId="{772D84C4-0199-497D-88A4-D7DAAFB0AF53}" dt="2023-06-13T13:32:43.232" v="8" actId="26606"/>
          <ac:spMkLst>
            <pc:docMk/>
            <pc:sldMk cId="1247428250" sldId="256"/>
            <ac:spMk id="52" creationId="{C04DA1FE-EBEF-4AF3-A3C6-067C78D47FBA}"/>
          </ac:spMkLst>
        </pc:spChg>
        <pc:spChg chg="add del">
          <ac:chgData name="Manos Ieronymakis | Probability B.V." userId="c08650ba-da06-40bd-9fb0-2241444d7248" providerId="ADAL" clId="{772D84C4-0199-497D-88A4-D7DAAFB0AF53}" dt="2023-06-13T13:32:43.232" v="8" actId="26606"/>
          <ac:spMkLst>
            <pc:docMk/>
            <pc:sldMk cId="1247428250" sldId="256"/>
            <ac:spMk id="53" creationId="{8B1B3E66-23F5-436C-A0C1-32A666D2800D}"/>
          </ac:spMkLst>
        </pc:spChg>
        <pc:spChg chg="add del">
          <ac:chgData name="Manos Ieronymakis | Probability B.V." userId="c08650ba-da06-40bd-9fb0-2241444d7248" providerId="ADAL" clId="{772D84C4-0199-497D-88A4-D7DAAFB0AF53}" dt="2023-06-13T13:32:47.265" v="10" actId="26606"/>
          <ac:spMkLst>
            <pc:docMk/>
            <pc:sldMk cId="1247428250" sldId="256"/>
            <ac:spMk id="56" creationId="{5A59F003-E00A-43F9-91DC-CC54E3B87466}"/>
          </ac:spMkLst>
        </pc:spChg>
        <pc:spChg chg="add del">
          <ac:chgData name="Manos Ieronymakis | Probability B.V." userId="c08650ba-da06-40bd-9fb0-2241444d7248" providerId="ADAL" clId="{772D84C4-0199-497D-88A4-D7DAAFB0AF53}" dt="2023-06-13T13:32:47.265" v="10" actId="26606"/>
          <ac:spMkLst>
            <pc:docMk/>
            <pc:sldMk cId="1247428250" sldId="256"/>
            <ac:spMk id="57" creationId="{D74A4382-E3AD-430A-9A1F-DFA3E0E77A7D}"/>
          </ac:spMkLst>
        </pc:spChg>
        <pc:spChg chg="add del">
          <ac:chgData name="Manos Ieronymakis | Probability B.V." userId="c08650ba-da06-40bd-9fb0-2241444d7248" providerId="ADAL" clId="{772D84C4-0199-497D-88A4-D7DAAFB0AF53}" dt="2023-06-13T13:32:47.265" v="10" actId="26606"/>
          <ac:spMkLst>
            <pc:docMk/>
            <pc:sldMk cId="1247428250" sldId="256"/>
            <ac:spMk id="58" creationId="{79F40191-0F44-4FD1-82CC-ACB507C14BE6}"/>
          </ac:spMkLst>
        </pc:spChg>
        <pc:spChg chg="add del">
          <ac:chgData name="Manos Ieronymakis | Probability B.V." userId="c08650ba-da06-40bd-9fb0-2241444d7248" providerId="ADAL" clId="{772D84C4-0199-497D-88A4-D7DAAFB0AF53}" dt="2023-06-13T13:33:00.843" v="14" actId="26606"/>
          <ac:spMkLst>
            <pc:docMk/>
            <pc:sldMk cId="1247428250" sldId="256"/>
            <ac:spMk id="60" creationId="{E91DC736-0EF8-4F87-9146-EBF1D2EE4D3D}"/>
          </ac:spMkLst>
        </pc:spChg>
        <pc:spChg chg="add del">
          <ac:chgData name="Manos Ieronymakis | Probability B.V." userId="c08650ba-da06-40bd-9fb0-2241444d7248" providerId="ADAL" clId="{772D84C4-0199-497D-88A4-D7DAAFB0AF53}" dt="2023-06-13T13:33:00.843" v="14" actId="26606"/>
          <ac:spMkLst>
            <pc:docMk/>
            <pc:sldMk cId="1247428250" sldId="256"/>
            <ac:spMk id="61" creationId="{097CD68E-23E3-4007-8847-CD0944C4F7BE}"/>
          </ac:spMkLst>
        </pc:spChg>
        <pc:spChg chg="add del">
          <ac:chgData name="Manos Ieronymakis | Probability B.V." userId="c08650ba-da06-40bd-9fb0-2241444d7248" providerId="ADAL" clId="{772D84C4-0199-497D-88A4-D7DAAFB0AF53}" dt="2023-06-13T13:33:00.843" v="14" actId="26606"/>
          <ac:spMkLst>
            <pc:docMk/>
            <pc:sldMk cId="1247428250" sldId="256"/>
            <ac:spMk id="62" creationId="{AF2F604E-43BE-4DC3-B983-E071523364F8}"/>
          </ac:spMkLst>
        </pc:spChg>
        <pc:spChg chg="add del">
          <ac:chgData name="Manos Ieronymakis | Probability B.V." userId="c08650ba-da06-40bd-9fb0-2241444d7248" providerId="ADAL" clId="{772D84C4-0199-497D-88A4-D7DAAFB0AF53}" dt="2023-06-13T13:33:00.843" v="14" actId="26606"/>
          <ac:spMkLst>
            <pc:docMk/>
            <pc:sldMk cId="1247428250" sldId="256"/>
            <ac:spMk id="63" creationId="{08C9B587-E65E-4B52-B37C-ABEBB6E87928}"/>
          </ac:spMkLst>
        </pc:spChg>
        <pc:spChg chg="add del">
          <ac:chgData name="Manos Ieronymakis | Probability B.V." userId="c08650ba-da06-40bd-9fb0-2241444d7248" providerId="ADAL" clId="{772D84C4-0199-497D-88A4-D7DAAFB0AF53}" dt="2023-06-13T13:33:00.835" v="13" actId="26606"/>
          <ac:spMkLst>
            <pc:docMk/>
            <pc:sldMk cId="1247428250" sldId="256"/>
            <ac:spMk id="68" creationId="{06DA9DF9-31F7-4056-B42E-878CC92417B8}"/>
          </ac:spMkLst>
        </pc:spChg>
        <pc:spChg chg="add del">
          <ac:chgData name="Manos Ieronymakis | Probability B.V." userId="c08650ba-da06-40bd-9fb0-2241444d7248" providerId="ADAL" clId="{772D84C4-0199-497D-88A4-D7DAAFB0AF53}" dt="2023-06-13T13:34:52.829" v="24" actId="26606"/>
          <ac:spMkLst>
            <pc:docMk/>
            <pc:sldMk cId="1247428250" sldId="256"/>
            <ac:spMk id="70" creationId="{178FB36B-5BFE-42CA-BC60-1115E0D95EEC}"/>
          </ac:spMkLst>
        </pc:spChg>
        <pc:spChg chg="add del">
          <ac:chgData name="Manos Ieronymakis | Probability B.V." userId="c08650ba-da06-40bd-9fb0-2241444d7248" providerId="ADAL" clId="{772D84C4-0199-497D-88A4-D7DAAFB0AF53}" dt="2023-06-13T13:34:52.829" v="24" actId="26606"/>
          <ac:spMkLst>
            <pc:docMk/>
            <pc:sldMk cId="1247428250" sldId="256"/>
            <ac:spMk id="71" creationId="{ECC07320-C2CA-4E29-8481-9D9E143C7788}"/>
          </ac:spMkLst>
        </pc:spChg>
        <pc:spChg chg="add del">
          <ac:chgData name="Manos Ieronymakis | Probability B.V." userId="c08650ba-da06-40bd-9fb0-2241444d7248" providerId="ADAL" clId="{772D84C4-0199-497D-88A4-D7DAAFB0AF53}" dt="2023-06-13T13:34:50.882" v="21" actId="26606"/>
          <ac:spMkLst>
            <pc:docMk/>
            <pc:sldMk cId="1247428250" sldId="256"/>
            <ac:spMk id="76" creationId="{E91DC736-0EF8-4F87-9146-EBF1D2EE4D3D}"/>
          </ac:spMkLst>
        </pc:spChg>
        <pc:spChg chg="add del">
          <ac:chgData name="Manos Ieronymakis | Probability B.V." userId="c08650ba-da06-40bd-9fb0-2241444d7248" providerId="ADAL" clId="{772D84C4-0199-497D-88A4-D7DAAFB0AF53}" dt="2023-06-13T13:34:50.882" v="21" actId="26606"/>
          <ac:spMkLst>
            <pc:docMk/>
            <pc:sldMk cId="1247428250" sldId="256"/>
            <ac:spMk id="78" creationId="{097CD68E-23E3-4007-8847-CD0944C4F7BE}"/>
          </ac:spMkLst>
        </pc:spChg>
        <pc:spChg chg="add del">
          <ac:chgData name="Manos Ieronymakis | Probability B.V." userId="c08650ba-da06-40bd-9fb0-2241444d7248" providerId="ADAL" clId="{772D84C4-0199-497D-88A4-D7DAAFB0AF53}" dt="2023-06-13T13:34:50.882" v="21" actId="26606"/>
          <ac:spMkLst>
            <pc:docMk/>
            <pc:sldMk cId="1247428250" sldId="256"/>
            <ac:spMk id="80" creationId="{AF2F604E-43BE-4DC3-B983-E071523364F8}"/>
          </ac:spMkLst>
        </pc:spChg>
        <pc:spChg chg="add del">
          <ac:chgData name="Manos Ieronymakis | Probability B.V." userId="c08650ba-da06-40bd-9fb0-2241444d7248" providerId="ADAL" clId="{772D84C4-0199-497D-88A4-D7DAAFB0AF53}" dt="2023-06-13T13:34:50.882" v="21" actId="26606"/>
          <ac:spMkLst>
            <pc:docMk/>
            <pc:sldMk cId="1247428250" sldId="256"/>
            <ac:spMk id="82" creationId="{08C9B587-E65E-4B52-B37C-ABEBB6E87928}"/>
          </ac:spMkLst>
        </pc:spChg>
        <pc:spChg chg="add del">
          <ac:chgData name="Manos Ieronymakis | Probability B.V." userId="c08650ba-da06-40bd-9fb0-2241444d7248" providerId="ADAL" clId="{772D84C4-0199-497D-88A4-D7DAAFB0AF53}" dt="2023-06-13T13:34:52.822" v="23" actId="26606"/>
          <ac:spMkLst>
            <pc:docMk/>
            <pc:sldMk cId="1247428250" sldId="256"/>
            <ac:spMk id="84" creationId="{06DA9DF9-31F7-4056-B42E-878CC92417B8}"/>
          </ac:spMkLst>
        </pc:spChg>
        <pc:spChg chg="add">
          <ac:chgData name="Manos Ieronymakis | Probability B.V." userId="c08650ba-da06-40bd-9fb0-2241444d7248" providerId="ADAL" clId="{772D84C4-0199-497D-88A4-D7DAAFB0AF53}" dt="2023-06-13T13:34:52.829" v="24" actId="26606"/>
          <ac:spMkLst>
            <pc:docMk/>
            <pc:sldMk cId="1247428250" sldId="256"/>
            <ac:spMk id="86" creationId="{E91DC736-0EF8-4F87-9146-EBF1D2EE4D3D}"/>
          </ac:spMkLst>
        </pc:spChg>
        <pc:spChg chg="add">
          <ac:chgData name="Manos Ieronymakis | Probability B.V." userId="c08650ba-da06-40bd-9fb0-2241444d7248" providerId="ADAL" clId="{772D84C4-0199-497D-88A4-D7DAAFB0AF53}" dt="2023-06-13T13:34:52.829" v="24" actId="26606"/>
          <ac:spMkLst>
            <pc:docMk/>
            <pc:sldMk cId="1247428250" sldId="256"/>
            <ac:spMk id="87" creationId="{097CD68E-23E3-4007-8847-CD0944C4F7BE}"/>
          </ac:spMkLst>
        </pc:spChg>
        <pc:spChg chg="add">
          <ac:chgData name="Manos Ieronymakis | Probability B.V." userId="c08650ba-da06-40bd-9fb0-2241444d7248" providerId="ADAL" clId="{772D84C4-0199-497D-88A4-D7DAAFB0AF53}" dt="2023-06-13T13:34:52.829" v="24" actId="26606"/>
          <ac:spMkLst>
            <pc:docMk/>
            <pc:sldMk cId="1247428250" sldId="256"/>
            <ac:spMk id="88" creationId="{AF2F604E-43BE-4DC3-B983-E071523364F8}"/>
          </ac:spMkLst>
        </pc:spChg>
        <pc:spChg chg="add">
          <ac:chgData name="Manos Ieronymakis | Probability B.V." userId="c08650ba-da06-40bd-9fb0-2241444d7248" providerId="ADAL" clId="{772D84C4-0199-497D-88A4-D7DAAFB0AF53}" dt="2023-06-13T13:34:52.829" v="24" actId="26606"/>
          <ac:spMkLst>
            <pc:docMk/>
            <pc:sldMk cId="1247428250" sldId="256"/>
            <ac:spMk id="89" creationId="{08C9B587-E65E-4B52-B37C-ABEBB6E87928}"/>
          </ac:spMkLst>
        </pc:spChg>
        <pc:grpChg chg="add del">
          <ac:chgData name="Manos Ieronymakis | Probability B.V." userId="c08650ba-da06-40bd-9fb0-2241444d7248" providerId="ADAL" clId="{772D84C4-0199-497D-88A4-D7DAAFB0AF53}" dt="2023-06-13T13:32:43.232" v="8" actId="26606"/>
          <ac:grpSpMkLst>
            <pc:docMk/>
            <pc:sldMk cId="1247428250" sldId="256"/>
            <ac:grpSpMk id="54" creationId="{28EC230A-A12C-4339-92EE-F850809ECEA6}"/>
          </ac:grpSpMkLst>
        </pc:grpChg>
        <pc:picChg chg="mod ord">
          <ac:chgData name="Manos Ieronymakis | Probability B.V." userId="c08650ba-da06-40bd-9fb0-2241444d7248" providerId="ADAL" clId="{772D84C4-0199-497D-88A4-D7DAAFB0AF53}" dt="2023-06-13T13:34:52.829" v="24" actId="26606"/>
          <ac:picMkLst>
            <pc:docMk/>
            <pc:sldMk cId="1247428250" sldId="256"/>
            <ac:picMk id="14" creationId="{D0213CFC-C688-1B2A-53D5-FD5D0AF3CFE1}"/>
          </ac:picMkLst>
        </pc:picChg>
      </pc:sldChg>
      <pc:sldChg chg="addSp delSp modSp del mod">
        <pc:chgData name="Manos Ieronymakis | Probability B.V." userId="c08650ba-da06-40bd-9fb0-2241444d7248" providerId="ADAL" clId="{772D84C4-0199-497D-88A4-D7DAAFB0AF53}" dt="2023-06-13T13:37:18.867" v="37" actId="47"/>
        <pc:sldMkLst>
          <pc:docMk/>
          <pc:sldMk cId="2485355037" sldId="368"/>
        </pc:sldMkLst>
        <pc:spChg chg="mod">
          <ac:chgData name="Manos Ieronymakis | Probability B.V." userId="c08650ba-da06-40bd-9fb0-2241444d7248" providerId="ADAL" clId="{772D84C4-0199-497D-88A4-D7DAAFB0AF53}" dt="2023-06-13T13:34:25.868" v="18" actId="26606"/>
          <ac:spMkLst>
            <pc:docMk/>
            <pc:sldMk cId="2485355037" sldId="368"/>
            <ac:spMk id="2" creationId="{BC472E8F-9E4F-439B-9509-869CA6EA1E52}"/>
          </ac:spMkLst>
        </pc:spChg>
        <pc:spChg chg="mod">
          <ac:chgData name="Manos Ieronymakis | Probability B.V." userId="c08650ba-da06-40bd-9fb0-2241444d7248" providerId="ADAL" clId="{772D84C4-0199-497D-88A4-D7DAAFB0AF53}" dt="2023-06-13T13:34:25.874" v="19" actId="26606"/>
          <ac:spMkLst>
            <pc:docMk/>
            <pc:sldMk cId="2485355037" sldId="368"/>
            <ac:spMk id="3" creationId="{D8C26C67-475C-4FF3-970E-2FE440677916}"/>
          </ac:spMkLst>
        </pc:spChg>
        <pc:spChg chg="mod">
          <ac:chgData name="Manos Ieronymakis | Probability B.V." userId="c08650ba-da06-40bd-9fb0-2241444d7248" providerId="ADAL" clId="{772D84C4-0199-497D-88A4-D7DAAFB0AF53}" dt="2023-06-13T13:34:25.868" v="18" actId="26606"/>
          <ac:spMkLst>
            <pc:docMk/>
            <pc:sldMk cId="2485355037" sldId="368"/>
            <ac:spMk id="4" creationId="{C1C67969-29A4-4D57-A822-30CA32BAEAB3}"/>
          </ac:spMkLst>
        </pc:spChg>
        <pc:spChg chg="add del">
          <ac:chgData name="Manos Ieronymakis | Probability B.V." userId="c08650ba-da06-40bd-9fb0-2241444d7248" providerId="ADAL" clId="{772D84C4-0199-497D-88A4-D7DAAFB0AF53}" dt="2023-06-13T13:34:25.874" v="19" actId="26606"/>
          <ac:spMkLst>
            <pc:docMk/>
            <pc:sldMk cId="2485355037" sldId="368"/>
            <ac:spMk id="10" creationId="{777A147A-9ED8-46B4-8660-1B3C2AA880B5}"/>
          </ac:spMkLst>
        </pc:spChg>
        <pc:spChg chg="mod">
          <ac:chgData name="Manos Ieronymakis | Probability B.V." userId="c08650ba-da06-40bd-9fb0-2241444d7248" providerId="ADAL" clId="{772D84C4-0199-497D-88A4-D7DAAFB0AF53}" dt="2023-06-13T13:34:25.868" v="18" actId="26606"/>
          <ac:spMkLst>
            <pc:docMk/>
            <pc:sldMk cId="2485355037" sldId="368"/>
            <ac:spMk id="11" creationId="{99E5BE09-86C7-4A07-9839-F5EB196E77CB}"/>
          </ac:spMkLst>
        </pc:spChg>
        <pc:spChg chg="add del">
          <ac:chgData name="Manos Ieronymakis | Probability B.V." userId="c08650ba-da06-40bd-9fb0-2241444d7248" providerId="ADAL" clId="{772D84C4-0199-497D-88A4-D7DAAFB0AF53}" dt="2023-06-13T13:34:25.874" v="19" actId="26606"/>
          <ac:spMkLst>
            <pc:docMk/>
            <pc:sldMk cId="2485355037" sldId="368"/>
            <ac:spMk id="12" creationId="{5D6C15A0-C087-4593-8414-2B4EC1CDC3DE}"/>
          </ac:spMkLst>
        </pc:spChg>
        <pc:spChg chg="add">
          <ac:chgData name="Manos Ieronymakis | Probability B.V." userId="c08650ba-da06-40bd-9fb0-2241444d7248" providerId="ADAL" clId="{772D84C4-0199-497D-88A4-D7DAAFB0AF53}" dt="2023-06-13T13:34:25.874" v="19" actId="26606"/>
          <ac:spMkLst>
            <pc:docMk/>
            <pc:sldMk cId="2485355037" sldId="368"/>
            <ac:spMk id="17" creationId="{777A147A-9ED8-46B4-8660-1B3C2AA880B5}"/>
          </ac:spMkLst>
        </pc:spChg>
        <pc:spChg chg="add del">
          <ac:chgData name="Manos Ieronymakis | Probability B.V." userId="c08650ba-da06-40bd-9fb0-2241444d7248" providerId="ADAL" clId="{772D84C4-0199-497D-88A4-D7DAAFB0AF53}" dt="2023-06-13T13:34:25.868" v="18" actId="26606"/>
          <ac:spMkLst>
            <pc:docMk/>
            <pc:sldMk cId="2485355037" sldId="368"/>
            <ac:spMk id="18" creationId="{04812C46-200A-4DEB-A05E-3ED6C68C2387}"/>
          </ac:spMkLst>
        </pc:spChg>
        <pc:spChg chg="add">
          <ac:chgData name="Manos Ieronymakis | Probability B.V." userId="c08650ba-da06-40bd-9fb0-2241444d7248" providerId="ADAL" clId="{772D84C4-0199-497D-88A4-D7DAAFB0AF53}" dt="2023-06-13T13:34:25.874" v="19" actId="26606"/>
          <ac:spMkLst>
            <pc:docMk/>
            <pc:sldMk cId="2485355037" sldId="368"/>
            <ac:spMk id="19" creationId="{5D6C15A0-C087-4593-8414-2B4EC1CDC3DE}"/>
          </ac:spMkLst>
        </pc:spChg>
        <pc:spChg chg="add del">
          <ac:chgData name="Manos Ieronymakis | Probability B.V." userId="c08650ba-da06-40bd-9fb0-2241444d7248" providerId="ADAL" clId="{772D84C4-0199-497D-88A4-D7DAAFB0AF53}" dt="2023-06-13T13:34:25.868" v="18" actId="26606"/>
          <ac:spMkLst>
            <pc:docMk/>
            <pc:sldMk cId="2485355037" sldId="368"/>
            <ac:spMk id="20" creationId="{D1EA859B-E555-4109-94F3-6700E046E008}"/>
          </ac:spMkLst>
        </pc:spChg>
        <pc:picChg chg="add del">
          <ac:chgData name="Manos Ieronymakis | Probability B.V." userId="c08650ba-da06-40bd-9fb0-2241444d7248" providerId="ADAL" clId="{772D84C4-0199-497D-88A4-D7DAAFB0AF53}" dt="2023-06-13T13:34:25.868" v="18" actId="26606"/>
          <ac:picMkLst>
            <pc:docMk/>
            <pc:sldMk cId="2485355037" sldId="368"/>
            <ac:picMk id="14" creationId="{2879CCB5-2525-8599-7F8E-954C4C361320}"/>
          </ac:picMkLst>
        </pc:picChg>
      </pc:sldChg>
      <pc:sldChg chg="addSp delSp modSp new mod setBg">
        <pc:chgData name="Manos Ieronymakis | Probability B.V." userId="c08650ba-da06-40bd-9fb0-2241444d7248" providerId="ADAL" clId="{772D84C4-0199-497D-88A4-D7DAAFB0AF53}" dt="2023-06-13T13:37:27.621" v="40" actId="26606"/>
        <pc:sldMkLst>
          <pc:docMk/>
          <pc:sldMk cId="129742145" sldId="381"/>
        </pc:sldMkLst>
        <pc:spChg chg="mod">
          <ac:chgData name="Manos Ieronymakis | Probability B.V." userId="c08650ba-da06-40bd-9fb0-2241444d7248" providerId="ADAL" clId="{772D84C4-0199-497D-88A4-D7DAAFB0AF53}" dt="2023-06-13T13:37:27.621" v="40" actId="26606"/>
          <ac:spMkLst>
            <pc:docMk/>
            <pc:sldMk cId="129742145" sldId="381"/>
            <ac:spMk id="2" creationId="{B33726AB-4E1A-0F77-9CB5-FCECE83E3C84}"/>
          </ac:spMkLst>
        </pc:spChg>
        <pc:spChg chg="del mod">
          <ac:chgData name="Manos Ieronymakis | Probability B.V." userId="c08650ba-da06-40bd-9fb0-2241444d7248" providerId="ADAL" clId="{772D84C4-0199-497D-88A4-D7DAAFB0AF53}" dt="2023-06-13T13:36:15.299" v="29" actId="26606"/>
          <ac:spMkLst>
            <pc:docMk/>
            <pc:sldMk cId="129742145" sldId="381"/>
            <ac:spMk id="3" creationId="{8B877E77-BD00-C149-081B-578C0BF0A8C3}"/>
          </ac:spMkLst>
        </pc:spChg>
        <pc:spChg chg="add del">
          <ac:chgData name="Manos Ieronymakis | Probability B.V." userId="c08650ba-da06-40bd-9fb0-2241444d7248" providerId="ADAL" clId="{772D84C4-0199-497D-88A4-D7DAAFB0AF53}" dt="2023-06-13T13:36:31.380" v="36" actId="26606"/>
          <ac:spMkLst>
            <pc:docMk/>
            <pc:sldMk cId="129742145" sldId="381"/>
            <ac:spMk id="9" creationId="{2E442304-DDBD-4F7B-8017-36BCC863FB40}"/>
          </ac:spMkLst>
        </pc:spChg>
        <pc:spChg chg="add del">
          <ac:chgData name="Manos Ieronymakis | Probability B.V." userId="c08650ba-da06-40bd-9fb0-2241444d7248" providerId="ADAL" clId="{772D84C4-0199-497D-88A4-D7DAAFB0AF53}" dt="2023-06-13T13:36:31.380" v="36" actId="26606"/>
          <ac:spMkLst>
            <pc:docMk/>
            <pc:sldMk cId="129742145" sldId="381"/>
            <ac:spMk id="11" creationId="{5E107275-3853-46FD-A241-DE4355A42675}"/>
          </ac:spMkLst>
        </pc:spChg>
        <pc:spChg chg="add del">
          <ac:chgData name="Manos Ieronymakis | Probability B.V." userId="c08650ba-da06-40bd-9fb0-2241444d7248" providerId="ADAL" clId="{772D84C4-0199-497D-88A4-D7DAAFB0AF53}" dt="2023-06-13T13:36:29.334" v="31" actId="26606"/>
          <ac:spMkLst>
            <pc:docMk/>
            <pc:sldMk cId="129742145" sldId="381"/>
            <ac:spMk id="16" creationId="{2E442304-DDBD-4F7B-8017-36BCC863FB40}"/>
          </ac:spMkLst>
        </pc:spChg>
        <pc:spChg chg="add del">
          <ac:chgData name="Manos Ieronymakis | Probability B.V." userId="c08650ba-da06-40bd-9fb0-2241444d7248" providerId="ADAL" clId="{772D84C4-0199-497D-88A4-D7DAAFB0AF53}" dt="2023-06-13T13:36:29.334" v="31" actId="26606"/>
          <ac:spMkLst>
            <pc:docMk/>
            <pc:sldMk cId="129742145" sldId="381"/>
            <ac:spMk id="18" creationId="{5E107275-3853-46FD-A241-DE4355A42675}"/>
          </ac:spMkLst>
        </pc:spChg>
        <pc:spChg chg="add del">
          <ac:chgData name="Manos Ieronymakis | Probability B.V." userId="c08650ba-da06-40bd-9fb0-2241444d7248" providerId="ADAL" clId="{772D84C4-0199-497D-88A4-D7DAAFB0AF53}" dt="2023-06-13T13:36:30.255" v="33" actId="26606"/>
          <ac:spMkLst>
            <pc:docMk/>
            <pc:sldMk cId="129742145" sldId="381"/>
            <ac:spMk id="20" creationId="{2E442304-DDBD-4F7B-8017-36BCC863FB40}"/>
          </ac:spMkLst>
        </pc:spChg>
        <pc:spChg chg="add del">
          <ac:chgData name="Manos Ieronymakis | Probability B.V." userId="c08650ba-da06-40bd-9fb0-2241444d7248" providerId="ADAL" clId="{772D84C4-0199-497D-88A4-D7DAAFB0AF53}" dt="2023-06-13T13:36:30.255" v="33" actId="26606"/>
          <ac:spMkLst>
            <pc:docMk/>
            <pc:sldMk cId="129742145" sldId="381"/>
            <ac:spMk id="21" creationId="{5E107275-3853-46FD-A241-DE4355A42675}"/>
          </ac:spMkLst>
        </pc:spChg>
        <pc:spChg chg="add del">
          <ac:chgData name="Manos Ieronymakis | Probability B.V." userId="c08650ba-da06-40bd-9fb0-2241444d7248" providerId="ADAL" clId="{772D84C4-0199-497D-88A4-D7DAAFB0AF53}" dt="2023-06-13T13:36:31.339" v="35" actId="26606"/>
          <ac:spMkLst>
            <pc:docMk/>
            <pc:sldMk cId="129742145" sldId="381"/>
            <ac:spMk id="23" creationId="{DCC231C8-C761-4B31-9B1C-C6D19248C6B3}"/>
          </ac:spMkLst>
        </pc:spChg>
        <pc:spChg chg="add del">
          <ac:chgData name="Manos Ieronymakis | Probability B.V." userId="c08650ba-da06-40bd-9fb0-2241444d7248" providerId="ADAL" clId="{772D84C4-0199-497D-88A4-D7DAAFB0AF53}" dt="2023-06-13T13:37:27.621" v="40" actId="26606"/>
          <ac:spMkLst>
            <pc:docMk/>
            <pc:sldMk cId="129742145" sldId="381"/>
            <ac:spMk id="25" creationId="{2E442304-DDBD-4F7B-8017-36BCC863FB40}"/>
          </ac:spMkLst>
        </pc:spChg>
        <pc:spChg chg="add del">
          <ac:chgData name="Manos Ieronymakis | Probability B.V." userId="c08650ba-da06-40bd-9fb0-2241444d7248" providerId="ADAL" clId="{772D84C4-0199-497D-88A4-D7DAAFB0AF53}" dt="2023-06-13T13:37:27.621" v="40" actId="26606"/>
          <ac:spMkLst>
            <pc:docMk/>
            <pc:sldMk cId="129742145" sldId="381"/>
            <ac:spMk id="26" creationId="{5E107275-3853-46FD-A241-DE4355A42675}"/>
          </ac:spMkLst>
        </pc:spChg>
        <pc:spChg chg="add del">
          <ac:chgData name="Manos Ieronymakis | Probability B.V." userId="c08650ba-da06-40bd-9fb0-2241444d7248" providerId="ADAL" clId="{772D84C4-0199-497D-88A4-D7DAAFB0AF53}" dt="2023-06-13T13:37:27.582" v="39" actId="26606"/>
          <ac:spMkLst>
            <pc:docMk/>
            <pc:sldMk cId="129742145" sldId="381"/>
            <ac:spMk id="31" creationId="{2E442304-DDBD-4F7B-8017-36BCC863FB40}"/>
          </ac:spMkLst>
        </pc:spChg>
        <pc:spChg chg="add del">
          <ac:chgData name="Manos Ieronymakis | Probability B.V." userId="c08650ba-da06-40bd-9fb0-2241444d7248" providerId="ADAL" clId="{772D84C4-0199-497D-88A4-D7DAAFB0AF53}" dt="2023-06-13T13:37:27.582" v="39" actId="26606"/>
          <ac:spMkLst>
            <pc:docMk/>
            <pc:sldMk cId="129742145" sldId="381"/>
            <ac:spMk id="33" creationId="{5E107275-3853-46FD-A241-DE4355A42675}"/>
          </ac:spMkLst>
        </pc:spChg>
        <pc:spChg chg="add">
          <ac:chgData name="Manos Ieronymakis | Probability B.V." userId="c08650ba-da06-40bd-9fb0-2241444d7248" providerId="ADAL" clId="{772D84C4-0199-497D-88A4-D7DAAFB0AF53}" dt="2023-06-13T13:37:27.621" v="40" actId="26606"/>
          <ac:spMkLst>
            <pc:docMk/>
            <pc:sldMk cId="129742145" sldId="381"/>
            <ac:spMk id="35" creationId="{DCC231C8-C761-4B31-9B1C-C6D19248C6B3}"/>
          </ac:spMkLst>
        </pc:spChg>
        <pc:graphicFrameChg chg="add mod modGraphic">
          <ac:chgData name="Manos Ieronymakis | Probability B.V." userId="c08650ba-da06-40bd-9fb0-2241444d7248" providerId="ADAL" clId="{772D84C4-0199-497D-88A4-D7DAAFB0AF53}" dt="2023-06-13T13:37:27.621" v="40" actId="26606"/>
          <ac:graphicFrameMkLst>
            <pc:docMk/>
            <pc:sldMk cId="129742145" sldId="381"/>
            <ac:graphicFrameMk id="5" creationId="{E8F0AB3A-B3C7-6795-3A5E-FF40E3C4793D}"/>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B90CF3-10B3-4059-BFE8-3060B6703D3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9232F15-C15A-4A2E-B780-70948E4E8A07}">
      <dgm:prSet/>
      <dgm:spPr/>
      <dgm:t>
        <a:bodyPr/>
        <a:lstStyle/>
        <a:p>
          <a:r>
            <a:rPr lang="en-US" b="0" i="0"/>
            <a:t>Introduction</a:t>
          </a:r>
          <a:endParaRPr lang="en-US"/>
        </a:p>
      </dgm:t>
    </dgm:pt>
    <dgm:pt modelId="{9126C7F7-408F-4431-B384-3A5CF5DEFD22}" type="parTrans" cxnId="{35F08460-69FB-4448-BCD8-843343E70D4C}">
      <dgm:prSet/>
      <dgm:spPr/>
      <dgm:t>
        <a:bodyPr/>
        <a:lstStyle/>
        <a:p>
          <a:endParaRPr lang="en-US"/>
        </a:p>
      </dgm:t>
    </dgm:pt>
    <dgm:pt modelId="{9F229DED-F2ED-4EB8-AEBA-2CF754B2AEA2}" type="sibTrans" cxnId="{35F08460-69FB-4448-BCD8-843343E70D4C}">
      <dgm:prSet/>
      <dgm:spPr/>
      <dgm:t>
        <a:bodyPr/>
        <a:lstStyle/>
        <a:p>
          <a:endParaRPr lang="en-US"/>
        </a:p>
      </dgm:t>
    </dgm:pt>
    <dgm:pt modelId="{50FD0387-3D2F-4F5F-BC18-6DAAD418BF4F}">
      <dgm:prSet/>
      <dgm:spPr/>
      <dgm:t>
        <a:bodyPr/>
        <a:lstStyle/>
        <a:p>
          <a:r>
            <a:rPr lang="en-US" b="0" i="0"/>
            <a:t>Company Overview</a:t>
          </a:r>
          <a:endParaRPr lang="en-US"/>
        </a:p>
      </dgm:t>
    </dgm:pt>
    <dgm:pt modelId="{C2CF607A-7517-46AF-A7D8-53510200054D}" type="parTrans" cxnId="{EF17B45C-C225-4B59-944D-C6994CEBDECF}">
      <dgm:prSet/>
      <dgm:spPr/>
      <dgm:t>
        <a:bodyPr/>
        <a:lstStyle/>
        <a:p>
          <a:endParaRPr lang="en-US"/>
        </a:p>
      </dgm:t>
    </dgm:pt>
    <dgm:pt modelId="{99FD910E-F17F-4CC2-A957-4A122BF3A4F4}" type="sibTrans" cxnId="{EF17B45C-C225-4B59-944D-C6994CEBDECF}">
      <dgm:prSet/>
      <dgm:spPr/>
      <dgm:t>
        <a:bodyPr/>
        <a:lstStyle/>
        <a:p>
          <a:endParaRPr lang="en-US"/>
        </a:p>
      </dgm:t>
    </dgm:pt>
    <dgm:pt modelId="{23E42E0D-8ABD-46EC-8A04-12C0802B2D8A}">
      <dgm:prSet/>
      <dgm:spPr/>
      <dgm:t>
        <a:bodyPr/>
        <a:lstStyle/>
        <a:p>
          <a:r>
            <a:rPr lang="en-US" b="0" i="0"/>
            <a:t>Problem Statement</a:t>
          </a:r>
          <a:endParaRPr lang="en-US"/>
        </a:p>
      </dgm:t>
    </dgm:pt>
    <dgm:pt modelId="{FC770C5E-ECF2-45F9-9534-FDF85E995EAD}" type="parTrans" cxnId="{805275A8-979F-4DC6-B9AA-5F7424632509}">
      <dgm:prSet/>
      <dgm:spPr/>
      <dgm:t>
        <a:bodyPr/>
        <a:lstStyle/>
        <a:p>
          <a:endParaRPr lang="en-US"/>
        </a:p>
      </dgm:t>
    </dgm:pt>
    <dgm:pt modelId="{8C063D83-3EF3-4795-B644-04C8FF931FCE}" type="sibTrans" cxnId="{805275A8-979F-4DC6-B9AA-5F7424632509}">
      <dgm:prSet/>
      <dgm:spPr/>
      <dgm:t>
        <a:bodyPr/>
        <a:lstStyle/>
        <a:p>
          <a:endParaRPr lang="en-US"/>
        </a:p>
      </dgm:t>
    </dgm:pt>
    <dgm:pt modelId="{AFC7B4F0-6879-428F-BA25-C8B06C2A892D}">
      <dgm:prSet/>
      <dgm:spPr/>
      <dgm:t>
        <a:bodyPr/>
        <a:lstStyle/>
        <a:p>
          <a:r>
            <a:rPr lang="en-US" b="0" i="0"/>
            <a:t>Data Availability</a:t>
          </a:r>
          <a:endParaRPr lang="en-US"/>
        </a:p>
      </dgm:t>
    </dgm:pt>
    <dgm:pt modelId="{98BA0390-0A71-462F-B23A-986D7202EF7A}" type="parTrans" cxnId="{8402CAA9-AD1E-4460-A9B4-39CD860AC8F8}">
      <dgm:prSet/>
      <dgm:spPr/>
      <dgm:t>
        <a:bodyPr/>
        <a:lstStyle/>
        <a:p>
          <a:endParaRPr lang="en-US"/>
        </a:p>
      </dgm:t>
    </dgm:pt>
    <dgm:pt modelId="{DEC83743-3ECC-4F6A-9ACE-810C8BD005B1}" type="sibTrans" cxnId="{8402CAA9-AD1E-4460-A9B4-39CD860AC8F8}">
      <dgm:prSet/>
      <dgm:spPr/>
      <dgm:t>
        <a:bodyPr/>
        <a:lstStyle/>
        <a:p>
          <a:endParaRPr lang="en-US"/>
        </a:p>
      </dgm:t>
    </dgm:pt>
    <dgm:pt modelId="{CF50E6E7-E41A-49C2-B106-C74A8C4182C7}">
      <dgm:prSet/>
      <dgm:spPr/>
      <dgm:t>
        <a:bodyPr/>
        <a:lstStyle/>
        <a:p>
          <a:r>
            <a:rPr lang="en-US" b="0" i="0"/>
            <a:t>Deep Learning for Image Analysis</a:t>
          </a:r>
          <a:endParaRPr lang="en-US"/>
        </a:p>
      </dgm:t>
    </dgm:pt>
    <dgm:pt modelId="{2229D26E-9B98-4919-99EA-D213706979D1}" type="parTrans" cxnId="{D9A4DF90-60D4-4B62-BF6C-02037C594284}">
      <dgm:prSet/>
      <dgm:spPr/>
      <dgm:t>
        <a:bodyPr/>
        <a:lstStyle/>
        <a:p>
          <a:endParaRPr lang="en-US"/>
        </a:p>
      </dgm:t>
    </dgm:pt>
    <dgm:pt modelId="{DEB9800D-DFDF-4201-89FB-8F33EA54E331}" type="sibTrans" cxnId="{D9A4DF90-60D4-4B62-BF6C-02037C594284}">
      <dgm:prSet/>
      <dgm:spPr/>
      <dgm:t>
        <a:bodyPr/>
        <a:lstStyle/>
        <a:p>
          <a:endParaRPr lang="en-US"/>
        </a:p>
      </dgm:t>
    </dgm:pt>
    <dgm:pt modelId="{A9830327-7909-42D6-BEEE-47F064397642}">
      <dgm:prSet/>
      <dgm:spPr/>
      <dgm:t>
        <a:bodyPr/>
        <a:lstStyle/>
        <a:p>
          <a:r>
            <a:rPr lang="en-US" b="0" i="0"/>
            <a:t>Proposed Approach</a:t>
          </a:r>
          <a:endParaRPr lang="en-US"/>
        </a:p>
      </dgm:t>
    </dgm:pt>
    <dgm:pt modelId="{DE62113E-E7E9-45E7-B82E-C2D68CF2FA37}" type="parTrans" cxnId="{03B06706-9968-4180-B0EE-EF65EE4F6C5F}">
      <dgm:prSet/>
      <dgm:spPr/>
      <dgm:t>
        <a:bodyPr/>
        <a:lstStyle/>
        <a:p>
          <a:endParaRPr lang="en-US"/>
        </a:p>
      </dgm:t>
    </dgm:pt>
    <dgm:pt modelId="{30517424-4D80-430F-A3C8-7626844BFB0E}" type="sibTrans" cxnId="{03B06706-9968-4180-B0EE-EF65EE4F6C5F}">
      <dgm:prSet/>
      <dgm:spPr/>
      <dgm:t>
        <a:bodyPr/>
        <a:lstStyle/>
        <a:p>
          <a:endParaRPr lang="en-US"/>
        </a:p>
      </dgm:t>
    </dgm:pt>
    <dgm:pt modelId="{517054DA-1737-4D23-B9E7-D2C87547AD95}">
      <dgm:prSet/>
      <dgm:spPr/>
      <dgm:t>
        <a:bodyPr/>
        <a:lstStyle/>
        <a:p>
          <a:r>
            <a:rPr lang="en-US" b="0" i="0"/>
            <a:t>Justifying Deep Learning</a:t>
          </a:r>
          <a:endParaRPr lang="en-US"/>
        </a:p>
      </dgm:t>
    </dgm:pt>
    <dgm:pt modelId="{C4489C69-DF28-4072-948A-711BD3AEB3EF}" type="parTrans" cxnId="{7E131A9F-4C33-46EA-BD4B-0FC29DE7597F}">
      <dgm:prSet/>
      <dgm:spPr/>
      <dgm:t>
        <a:bodyPr/>
        <a:lstStyle/>
        <a:p>
          <a:endParaRPr lang="en-US"/>
        </a:p>
      </dgm:t>
    </dgm:pt>
    <dgm:pt modelId="{C65E5A0D-BF0E-4376-B82D-DD4C1EF773D5}" type="sibTrans" cxnId="{7E131A9F-4C33-46EA-BD4B-0FC29DE7597F}">
      <dgm:prSet/>
      <dgm:spPr/>
      <dgm:t>
        <a:bodyPr/>
        <a:lstStyle/>
        <a:p>
          <a:endParaRPr lang="en-US"/>
        </a:p>
      </dgm:t>
    </dgm:pt>
    <dgm:pt modelId="{09438674-BBA1-4FB0-8EC6-609C9B7B3C97}">
      <dgm:prSet/>
      <dgm:spPr/>
      <dgm:t>
        <a:bodyPr/>
        <a:lstStyle/>
        <a:p>
          <a:r>
            <a:rPr lang="en-US" b="0" i="0"/>
            <a:t>Describing Findings</a:t>
          </a:r>
          <a:endParaRPr lang="en-US"/>
        </a:p>
      </dgm:t>
    </dgm:pt>
    <dgm:pt modelId="{975F1E43-8CD0-49B9-AD8E-730638A2EA20}" type="parTrans" cxnId="{76BAB6D3-20C5-4203-A17A-132886A5726B}">
      <dgm:prSet/>
      <dgm:spPr/>
      <dgm:t>
        <a:bodyPr/>
        <a:lstStyle/>
        <a:p>
          <a:endParaRPr lang="en-US"/>
        </a:p>
      </dgm:t>
    </dgm:pt>
    <dgm:pt modelId="{B462B7A6-A116-48A5-87C5-2BAD88F2010B}" type="sibTrans" cxnId="{76BAB6D3-20C5-4203-A17A-132886A5726B}">
      <dgm:prSet/>
      <dgm:spPr/>
      <dgm:t>
        <a:bodyPr/>
        <a:lstStyle/>
        <a:p>
          <a:endParaRPr lang="en-US"/>
        </a:p>
      </dgm:t>
    </dgm:pt>
    <dgm:pt modelId="{F0AEFEE4-5D7B-4233-A9F8-B0019490E7BB}">
      <dgm:prSet/>
      <dgm:spPr/>
      <dgm:t>
        <a:bodyPr/>
        <a:lstStyle/>
        <a:p>
          <a:r>
            <a:rPr lang="en-US" b="0" i="0"/>
            <a:t>Time vs Benefit Analysis</a:t>
          </a:r>
          <a:endParaRPr lang="en-US"/>
        </a:p>
      </dgm:t>
    </dgm:pt>
    <dgm:pt modelId="{771B9278-BD94-4ED9-81AB-C67883103E35}" type="parTrans" cxnId="{52E492A7-43A6-4318-A6B4-3ABAB690BF66}">
      <dgm:prSet/>
      <dgm:spPr/>
      <dgm:t>
        <a:bodyPr/>
        <a:lstStyle/>
        <a:p>
          <a:endParaRPr lang="en-US"/>
        </a:p>
      </dgm:t>
    </dgm:pt>
    <dgm:pt modelId="{1FDE7CCC-A65E-4ABE-964F-A96F6CAE9B82}" type="sibTrans" cxnId="{52E492A7-43A6-4318-A6B4-3ABAB690BF66}">
      <dgm:prSet/>
      <dgm:spPr/>
      <dgm:t>
        <a:bodyPr/>
        <a:lstStyle/>
        <a:p>
          <a:endParaRPr lang="en-US"/>
        </a:p>
      </dgm:t>
    </dgm:pt>
    <dgm:pt modelId="{A8982742-0AE2-4689-BEBE-7A0C94EB2425}">
      <dgm:prSet/>
      <dgm:spPr/>
      <dgm:t>
        <a:bodyPr/>
        <a:lstStyle/>
        <a:p>
          <a:r>
            <a:rPr lang="en-US" b="0" i="0"/>
            <a:t>Conclusion</a:t>
          </a:r>
          <a:endParaRPr lang="en-US"/>
        </a:p>
      </dgm:t>
    </dgm:pt>
    <dgm:pt modelId="{2CF26D90-EA9C-4CA4-99E0-4DB167A4C71D}" type="parTrans" cxnId="{C6EA85A9-FF3D-4A60-8E89-32AA66FCBFEE}">
      <dgm:prSet/>
      <dgm:spPr/>
      <dgm:t>
        <a:bodyPr/>
        <a:lstStyle/>
        <a:p>
          <a:endParaRPr lang="en-US"/>
        </a:p>
      </dgm:t>
    </dgm:pt>
    <dgm:pt modelId="{70367F1C-F2D0-4759-B85B-BA58ED34AC9E}" type="sibTrans" cxnId="{C6EA85A9-FF3D-4A60-8E89-32AA66FCBFEE}">
      <dgm:prSet/>
      <dgm:spPr/>
      <dgm:t>
        <a:bodyPr/>
        <a:lstStyle/>
        <a:p>
          <a:endParaRPr lang="en-US"/>
        </a:p>
      </dgm:t>
    </dgm:pt>
    <dgm:pt modelId="{7C23FAEE-816F-4421-AC2F-CED269BC0FB3}">
      <dgm:prSet/>
      <dgm:spPr/>
      <dgm:t>
        <a:bodyPr/>
        <a:lstStyle/>
        <a:p>
          <a:r>
            <a:rPr lang="en-US"/>
            <a:t>Visual example</a:t>
          </a:r>
        </a:p>
      </dgm:t>
    </dgm:pt>
    <dgm:pt modelId="{56CFCD39-24C2-43A5-9312-F255BE48F326}" type="parTrans" cxnId="{8D9E23EC-0CB8-4F3D-A6F4-D37D0D529A0D}">
      <dgm:prSet/>
      <dgm:spPr/>
      <dgm:t>
        <a:bodyPr/>
        <a:lstStyle/>
        <a:p>
          <a:endParaRPr lang="en-US"/>
        </a:p>
      </dgm:t>
    </dgm:pt>
    <dgm:pt modelId="{9AB154A8-42CF-4C65-AC54-57EEA3928D1B}" type="sibTrans" cxnId="{8D9E23EC-0CB8-4F3D-A6F4-D37D0D529A0D}">
      <dgm:prSet/>
      <dgm:spPr/>
      <dgm:t>
        <a:bodyPr/>
        <a:lstStyle/>
        <a:p>
          <a:endParaRPr lang="en-US"/>
        </a:p>
      </dgm:t>
    </dgm:pt>
    <dgm:pt modelId="{73470E39-AB61-4897-82F7-BABCF850BDE1}" type="pres">
      <dgm:prSet presAssocID="{29B90CF3-10B3-4059-BFE8-3060B6703D3E}" presName="linear" presStyleCnt="0">
        <dgm:presLayoutVars>
          <dgm:animLvl val="lvl"/>
          <dgm:resizeHandles val="exact"/>
        </dgm:presLayoutVars>
      </dgm:prSet>
      <dgm:spPr/>
    </dgm:pt>
    <dgm:pt modelId="{A1AE0BBD-4DC3-4B17-B92A-43282C2983D9}" type="pres">
      <dgm:prSet presAssocID="{79232F15-C15A-4A2E-B780-70948E4E8A07}" presName="parentText" presStyleLbl="node1" presStyleIdx="0" presStyleCnt="11">
        <dgm:presLayoutVars>
          <dgm:chMax val="0"/>
          <dgm:bulletEnabled val="1"/>
        </dgm:presLayoutVars>
      </dgm:prSet>
      <dgm:spPr/>
    </dgm:pt>
    <dgm:pt modelId="{EC1561C8-A55A-43BA-92F2-3CD32AD2B85D}" type="pres">
      <dgm:prSet presAssocID="{9F229DED-F2ED-4EB8-AEBA-2CF754B2AEA2}" presName="spacer" presStyleCnt="0"/>
      <dgm:spPr/>
    </dgm:pt>
    <dgm:pt modelId="{3A79B085-991F-4F50-9169-34D6373BBC41}" type="pres">
      <dgm:prSet presAssocID="{50FD0387-3D2F-4F5F-BC18-6DAAD418BF4F}" presName="parentText" presStyleLbl="node1" presStyleIdx="1" presStyleCnt="11">
        <dgm:presLayoutVars>
          <dgm:chMax val="0"/>
          <dgm:bulletEnabled val="1"/>
        </dgm:presLayoutVars>
      </dgm:prSet>
      <dgm:spPr/>
    </dgm:pt>
    <dgm:pt modelId="{2949A6C1-4564-42B4-892E-48CE78926C2F}" type="pres">
      <dgm:prSet presAssocID="{99FD910E-F17F-4CC2-A957-4A122BF3A4F4}" presName="spacer" presStyleCnt="0"/>
      <dgm:spPr/>
    </dgm:pt>
    <dgm:pt modelId="{6861A955-204D-45D2-8DA6-40A82F17EAF7}" type="pres">
      <dgm:prSet presAssocID="{23E42E0D-8ABD-46EC-8A04-12C0802B2D8A}" presName="parentText" presStyleLbl="node1" presStyleIdx="2" presStyleCnt="11">
        <dgm:presLayoutVars>
          <dgm:chMax val="0"/>
          <dgm:bulletEnabled val="1"/>
        </dgm:presLayoutVars>
      </dgm:prSet>
      <dgm:spPr/>
    </dgm:pt>
    <dgm:pt modelId="{65CD971B-013D-44FD-B609-9AACBB01AE71}" type="pres">
      <dgm:prSet presAssocID="{8C063D83-3EF3-4795-B644-04C8FF931FCE}" presName="spacer" presStyleCnt="0"/>
      <dgm:spPr/>
    </dgm:pt>
    <dgm:pt modelId="{EF60AF50-D8BE-4B73-A2B4-22E19CCB09FA}" type="pres">
      <dgm:prSet presAssocID="{AFC7B4F0-6879-428F-BA25-C8B06C2A892D}" presName="parentText" presStyleLbl="node1" presStyleIdx="3" presStyleCnt="11">
        <dgm:presLayoutVars>
          <dgm:chMax val="0"/>
          <dgm:bulletEnabled val="1"/>
        </dgm:presLayoutVars>
      </dgm:prSet>
      <dgm:spPr/>
    </dgm:pt>
    <dgm:pt modelId="{20AB8071-BA83-4F87-880C-821001E29E00}" type="pres">
      <dgm:prSet presAssocID="{DEC83743-3ECC-4F6A-9ACE-810C8BD005B1}" presName="spacer" presStyleCnt="0"/>
      <dgm:spPr/>
    </dgm:pt>
    <dgm:pt modelId="{68CA2CB0-BAFF-4197-83D3-ED1C8A6B7268}" type="pres">
      <dgm:prSet presAssocID="{CF50E6E7-E41A-49C2-B106-C74A8C4182C7}" presName="parentText" presStyleLbl="node1" presStyleIdx="4" presStyleCnt="11">
        <dgm:presLayoutVars>
          <dgm:chMax val="0"/>
          <dgm:bulletEnabled val="1"/>
        </dgm:presLayoutVars>
      </dgm:prSet>
      <dgm:spPr/>
    </dgm:pt>
    <dgm:pt modelId="{02A340DF-0EF6-4B95-BB12-99194C88F7A2}" type="pres">
      <dgm:prSet presAssocID="{DEB9800D-DFDF-4201-89FB-8F33EA54E331}" presName="spacer" presStyleCnt="0"/>
      <dgm:spPr/>
    </dgm:pt>
    <dgm:pt modelId="{7F34DB75-F625-45FF-A826-5DC7984127C9}" type="pres">
      <dgm:prSet presAssocID="{A9830327-7909-42D6-BEEE-47F064397642}" presName="parentText" presStyleLbl="node1" presStyleIdx="5" presStyleCnt="11">
        <dgm:presLayoutVars>
          <dgm:chMax val="0"/>
          <dgm:bulletEnabled val="1"/>
        </dgm:presLayoutVars>
      </dgm:prSet>
      <dgm:spPr/>
    </dgm:pt>
    <dgm:pt modelId="{2A7A9670-1BE1-42B9-8CE9-6810EEC9E180}" type="pres">
      <dgm:prSet presAssocID="{30517424-4D80-430F-A3C8-7626844BFB0E}" presName="spacer" presStyleCnt="0"/>
      <dgm:spPr/>
    </dgm:pt>
    <dgm:pt modelId="{3FB11F53-4577-41E1-81B2-B930310FE20E}" type="pres">
      <dgm:prSet presAssocID="{517054DA-1737-4D23-B9E7-D2C87547AD95}" presName="parentText" presStyleLbl="node1" presStyleIdx="6" presStyleCnt="11">
        <dgm:presLayoutVars>
          <dgm:chMax val="0"/>
          <dgm:bulletEnabled val="1"/>
        </dgm:presLayoutVars>
      </dgm:prSet>
      <dgm:spPr/>
    </dgm:pt>
    <dgm:pt modelId="{4185A175-ECC2-4E3B-AC17-63CD1BF83A98}" type="pres">
      <dgm:prSet presAssocID="{C65E5A0D-BF0E-4376-B82D-DD4C1EF773D5}" presName="spacer" presStyleCnt="0"/>
      <dgm:spPr/>
    </dgm:pt>
    <dgm:pt modelId="{0432C7C4-A3E0-4300-8111-D33A20D732AF}" type="pres">
      <dgm:prSet presAssocID="{09438674-BBA1-4FB0-8EC6-609C9B7B3C97}" presName="parentText" presStyleLbl="node1" presStyleIdx="7" presStyleCnt="11">
        <dgm:presLayoutVars>
          <dgm:chMax val="0"/>
          <dgm:bulletEnabled val="1"/>
        </dgm:presLayoutVars>
      </dgm:prSet>
      <dgm:spPr/>
    </dgm:pt>
    <dgm:pt modelId="{2561CB74-6931-43DC-8422-637DEFCBD69C}" type="pres">
      <dgm:prSet presAssocID="{B462B7A6-A116-48A5-87C5-2BAD88F2010B}" presName="spacer" presStyleCnt="0"/>
      <dgm:spPr/>
    </dgm:pt>
    <dgm:pt modelId="{382C0508-0A66-4595-8470-B4F27EB6DDEA}" type="pres">
      <dgm:prSet presAssocID="{F0AEFEE4-5D7B-4233-A9F8-B0019490E7BB}" presName="parentText" presStyleLbl="node1" presStyleIdx="8" presStyleCnt="11">
        <dgm:presLayoutVars>
          <dgm:chMax val="0"/>
          <dgm:bulletEnabled val="1"/>
        </dgm:presLayoutVars>
      </dgm:prSet>
      <dgm:spPr/>
    </dgm:pt>
    <dgm:pt modelId="{BA74217F-73D4-457B-A3E5-7B573D598451}" type="pres">
      <dgm:prSet presAssocID="{1FDE7CCC-A65E-4ABE-964F-A96F6CAE9B82}" presName="spacer" presStyleCnt="0"/>
      <dgm:spPr/>
    </dgm:pt>
    <dgm:pt modelId="{B4CD5381-1342-43D7-9F8E-637FDBE86B3E}" type="pres">
      <dgm:prSet presAssocID="{A8982742-0AE2-4689-BEBE-7A0C94EB2425}" presName="parentText" presStyleLbl="node1" presStyleIdx="9" presStyleCnt="11">
        <dgm:presLayoutVars>
          <dgm:chMax val="0"/>
          <dgm:bulletEnabled val="1"/>
        </dgm:presLayoutVars>
      </dgm:prSet>
      <dgm:spPr/>
    </dgm:pt>
    <dgm:pt modelId="{60CE8312-9A3E-4212-88AF-90B6F9908DA0}" type="pres">
      <dgm:prSet presAssocID="{70367F1C-F2D0-4759-B85B-BA58ED34AC9E}" presName="spacer" presStyleCnt="0"/>
      <dgm:spPr/>
    </dgm:pt>
    <dgm:pt modelId="{0DD481ED-3527-47CC-A598-001F2588E179}" type="pres">
      <dgm:prSet presAssocID="{7C23FAEE-816F-4421-AC2F-CED269BC0FB3}" presName="parentText" presStyleLbl="node1" presStyleIdx="10" presStyleCnt="11">
        <dgm:presLayoutVars>
          <dgm:chMax val="0"/>
          <dgm:bulletEnabled val="1"/>
        </dgm:presLayoutVars>
      </dgm:prSet>
      <dgm:spPr/>
    </dgm:pt>
  </dgm:ptLst>
  <dgm:cxnLst>
    <dgm:cxn modelId="{03B06706-9968-4180-B0EE-EF65EE4F6C5F}" srcId="{29B90CF3-10B3-4059-BFE8-3060B6703D3E}" destId="{A9830327-7909-42D6-BEEE-47F064397642}" srcOrd="5" destOrd="0" parTransId="{DE62113E-E7E9-45E7-B82E-C2D68CF2FA37}" sibTransId="{30517424-4D80-430F-A3C8-7626844BFB0E}"/>
    <dgm:cxn modelId="{33F15D0C-0CA7-4CE0-9463-0A60864E6C3A}" type="presOf" srcId="{29B90CF3-10B3-4059-BFE8-3060B6703D3E}" destId="{73470E39-AB61-4897-82F7-BABCF850BDE1}" srcOrd="0" destOrd="0" presId="urn:microsoft.com/office/officeart/2005/8/layout/vList2"/>
    <dgm:cxn modelId="{03C47E17-06C0-4C19-9626-F6E8DA2668DC}" type="presOf" srcId="{F0AEFEE4-5D7B-4233-A9F8-B0019490E7BB}" destId="{382C0508-0A66-4595-8470-B4F27EB6DDEA}" srcOrd="0" destOrd="0" presId="urn:microsoft.com/office/officeart/2005/8/layout/vList2"/>
    <dgm:cxn modelId="{34C3B321-2F64-4730-B49D-4FCAA180B8DE}" type="presOf" srcId="{09438674-BBA1-4FB0-8EC6-609C9B7B3C97}" destId="{0432C7C4-A3E0-4300-8111-D33A20D732AF}" srcOrd="0" destOrd="0" presId="urn:microsoft.com/office/officeart/2005/8/layout/vList2"/>
    <dgm:cxn modelId="{F2ED8A36-9B64-46C1-83C8-060F5C738222}" type="presOf" srcId="{7C23FAEE-816F-4421-AC2F-CED269BC0FB3}" destId="{0DD481ED-3527-47CC-A598-001F2588E179}" srcOrd="0" destOrd="0" presId="urn:microsoft.com/office/officeart/2005/8/layout/vList2"/>
    <dgm:cxn modelId="{EF17B45C-C225-4B59-944D-C6994CEBDECF}" srcId="{29B90CF3-10B3-4059-BFE8-3060B6703D3E}" destId="{50FD0387-3D2F-4F5F-BC18-6DAAD418BF4F}" srcOrd="1" destOrd="0" parTransId="{C2CF607A-7517-46AF-A7D8-53510200054D}" sibTransId="{99FD910E-F17F-4CC2-A957-4A122BF3A4F4}"/>
    <dgm:cxn modelId="{35F08460-69FB-4448-BCD8-843343E70D4C}" srcId="{29B90CF3-10B3-4059-BFE8-3060B6703D3E}" destId="{79232F15-C15A-4A2E-B780-70948E4E8A07}" srcOrd="0" destOrd="0" parTransId="{9126C7F7-408F-4431-B384-3A5CF5DEFD22}" sibTransId="{9F229DED-F2ED-4EB8-AEBA-2CF754B2AEA2}"/>
    <dgm:cxn modelId="{F4E9636B-4AFA-4022-8CCD-2D625425787D}" type="presOf" srcId="{517054DA-1737-4D23-B9E7-D2C87547AD95}" destId="{3FB11F53-4577-41E1-81B2-B930310FE20E}" srcOrd="0" destOrd="0" presId="urn:microsoft.com/office/officeart/2005/8/layout/vList2"/>
    <dgm:cxn modelId="{E604C46B-922B-4349-AA4D-1468315E3D2E}" type="presOf" srcId="{79232F15-C15A-4A2E-B780-70948E4E8A07}" destId="{A1AE0BBD-4DC3-4B17-B92A-43282C2983D9}" srcOrd="0" destOrd="0" presId="urn:microsoft.com/office/officeart/2005/8/layout/vList2"/>
    <dgm:cxn modelId="{D9A4DF90-60D4-4B62-BF6C-02037C594284}" srcId="{29B90CF3-10B3-4059-BFE8-3060B6703D3E}" destId="{CF50E6E7-E41A-49C2-B106-C74A8C4182C7}" srcOrd="4" destOrd="0" parTransId="{2229D26E-9B98-4919-99EA-D213706979D1}" sibTransId="{DEB9800D-DFDF-4201-89FB-8F33EA54E331}"/>
    <dgm:cxn modelId="{7E131A9F-4C33-46EA-BD4B-0FC29DE7597F}" srcId="{29B90CF3-10B3-4059-BFE8-3060B6703D3E}" destId="{517054DA-1737-4D23-B9E7-D2C87547AD95}" srcOrd="6" destOrd="0" parTransId="{C4489C69-DF28-4072-948A-711BD3AEB3EF}" sibTransId="{C65E5A0D-BF0E-4376-B82D-DD4C1EF773D5}"/>
    <dgm:cxn modelId="{A77661A0-7B19-4866-B2B1-AE71C1DBC832}" type="presOf" srcId="{A9830327-7909-42D6-BEEE-47F064397642}" destId="{7F34DB75-F625-45FF-A826-5DC7984127C9}" srcOrd="0" destOrd="0" presId="urn:microsoft.com/office/officeart/2005/8/layout/vList2"/>
    <dgm:cxn modelId="{52E492A7-43A6-4318-A6B4-3ABAB690BF66}" srcId="{29B90CF3-10B3-4059-BFE8-3060B6703D3E}" destId="{F0AEFEE4-5D7B-4233-A9F8-B0019490E7BB}" srcOrd="8" destOrd="0" parTransId="{771B9278-BD94-4ED9-81AB-C67883103E35}" sibTransId="{1FDE7CCC-A65E-4ABE-964F-A96F6CAE9B82}"/>
    <dgm:cxn modelId="{805275A8-979F-4DC6-B9AA-5F7424632509}" srcId="{29B90CF3-10B3-4059-BFE8-3060B6703D3E}" destId="{23E42E0D-8ABD-46EC-8A04-12C0802B2D8A}" srcOrd="2" destOrd="0" parTransId="{FC770C5E-ECF2-45F9-9534-FDF85E995EAD}" sibTransId="{8C063D83-3EF3-4795-B644-04C8FF931FCE}"/>
    <dgm:cxn modelId="{C6EA85A9-FF3D-4A60-8E89-32AA66FCBFEE}" srcId="{29B90CF3-10B3-4059-BFE8-3060B6703D3E}" destId="{A8982742-0AE2-4689-BEBE-7A0C94EB2425}" srcOrd="9" destOrd="0" parTransId="{2CF26D90-EA9C-4CA4-99E0-4DB167A4C71D}" sibTransId="{70367F1C-F2D0-4759-B85B-BA58ED34AC9E}"/>
    <dgm:cxn modelId="{8402CAA9-AD1E-4460-A9B4-39CD860AC8F8}" srcId="{29B90CF3-10B3-4059-BFE8-3060B6703D3E}" destId="{AFC7B4F0-6879-428F-BA25-C8B06C2A892D}" srcOrd="3" destOrd="0" parTransId="{98BA0390-0A71-462F-B23A-986D7202EF7A}" sibTransId="{DEC83743-3ECC-4F6A-9ACE-810C8BD005B1}"/>
    <dgm:cxn modelId="{F3A6CDAB-123C-4770-99F7-DCC46A721076}" type="presOf" srcId="{23E42E0D-8ABD-46EC-8A04-12C0802B2D8A}" destId="{6861A955-204D-45D2-8DA6-40A82F17EAF7}" srcOrd="0" destOrd="0" presId="urn:microsoft.com/office/officeart/2005/8/layout/vList2"/>
    <dgm:cxn modelId="{A0FA37B4-208E-490A-9DD0-2F6FABDA4873}" type="presOf" srcId="{AFC7B4F0-6879-428F-BA25-C8B06C2A892D}" destId="{EF60AF50-D8BE-4B73-A2B4-22E19CCB09FA}" srcOrd="0" destOrd="0" presId="urn:microsoft.com/office/officeart/2005/8/layout/vList2"/>
    <dgm:cxn modelId="{45B8EDBE-EF8E-40B2-85B3-703CFDAEC80A}" type="presOf" srcId="{50FD0387-3D2F-4F5F-BC18-6DAAD418BF4F}" destId="{3A79B085-991F-4F50-9169-34D6373BBC41}" srcOrd="0" destOrd="0" presId="urn:microsoft.com/office/officeart/2005/8/layout/vList2"/>
    <dgm:cxn modelId="{76BAB6D3-20C5-4203-A17A-132886A5726B}" srcId="{29B90CF3-10B3-4059-BFE8-3060B6703D3E}" destId="{09438674-BBA1-4FB0-8EC6-609C9B7B3C97}" srcOrd="7" destOrd="0" parTransId="{975F1E43-8CD0-49B9-AD8E-730638A2EA20}" sibTransId="{B462B7A6-A116-48A5-87C5-2BAD88F2010B}"/>
    <dgm:cxn modelId="{461C6DD6-1B93-48B9-BE95-A7EF1A59AAE1}" type="presOf" srcId="{CF50E6E7-E41A-49C2-B106-C74A8C4182C7}" destId="{68CA2CB0-BAFF-4197-83D3-ED1C8A6B7268}" srcOrd="0" destOrd="0" presId="urn:microsoft.com/office/officeart/2005/8/layout/vList2"/>
    <dgm:cxn modelId="{8D9E23EC-0CB8-4F3D-A6F4-D37D0D529A0D}" srcId="{29B90CF3-10B3-4059-BFE8-3060B6703D3E}" destId="{7C23FAEE-816F-4421-AC2F-CED269BC0FB3}" srcOrd="10" destOrd="0" parTransId="{56CFCD39-24C2-43A5-9312-F255BE48F326}" sibTransId="{9AB154A8-42CF-4C65-AC54-57EEA3928D1B}"/>
    <dgm:cxn modelId="{D32196ED-6051-43F8-8B2F-1CAEF3812CD0}" type="presOf" srcId="{A8982742-0AE2-4689-BEBE-7A0C94EB2425}" destId="{B4CD5381-1342-43D7-9F8E-637FDBE86B3E}" srcOrd="0" destOrd="0" presId="urn:microsoft.com/office/officeart/2005/8/layout/vList2"/>
    <dgm:cxn modelId="{3B0C71D6-26B4-4FEF-9F4A-7B197354EF75}" type="presParOf" srcId="{73470E39-AB61-4897-82F7-BABCF850BDE1}" destId="{A1AE0BBD-4DC3-4B17-B92A-43282C2983D9}" srcOrd="0" destOrd="0" presId="urn:microsoft.com/office/officeart/2005/8/layout/vList2"/>
    <dgm:cxn modelId="{00672978-992B-4F3B-A2F5-44E2F9BC4F69}" type="presParOf" srcId="{73470E39-AB61-4897-82F7-BABCF850BDE1}" destId="{EC1561C8-A55A-43BA-92F2-3CD32AD2B85D}" srcOrd="1" destOrd="0" presId="urn:microsoft.com/office/officeart/2005/8/layout/vList2"/>
    <dgm:cxn modelId="{F914DD9C-E60F-40B3-8295-306294FAC644}" type="presParOf" srcId="{73470E39-AB61-4897-82F7-BABCF850BDE1}" destId="{3A79B085-991F-4F50-9169-34D6373BBC41}" srcOrd="2" destOrd="0" presId="urn:microsoft.com/office/officeart/2005/8/layout/vList2"/>
    <dgm:cxn modelId="{9C94F97F-3991-40B8-A45D-DC2B536B2609}" type="presParOf" srcId="{73470E39-AB61-4897-82F7-BABCF850BDE1}" destId="{2949A6C1-4564-42B4-892E-48CE78926C2F}" srcOrd="3" destOrd="0" presId="urn:microsoft.com/office/officeart/2005/8/layout/vList2"/>
    <dgm:cxn modelId="{CDE4C2AF-6FEC-4CE1-8B11-E71407C731F9}" type="presParOf" srcId="{73470E39-AB61-4897-82F7-BABCF850BDE1}" destId="{6861A955-204D-45D2-8DA6-40A82F17EAF7}" srcOrd="4" destOrd="0" presId="urn:microsoft.com/office/officeart/2005/8/layout/vList2"/>
    <dgm:cxn modelId="{8F860F38-1BA4-48F9-8941-37CC008D0A6F}" type="presParOf" srcId="{73470E39-AB61-4897-82F7-BABCF850BDE1}" destId="{65CD971B-013D-44FD-B609-9AACBB01AE71}" srcOrd="5" destOrd="0" presId="urn:microsoft.com/office/officeart/2005/8/layout/vList2"/>
    <dgm:cxn modelId="{3CBC4466-0028-46F6-AC59-D34193D108DD}" type="presParOf" srcId="{73470E39-AB61-4897-82F7-BABCF850BDE1}" destId="{EF60AF50-D8BE-4B73-A2B4-22E19CCB09FA}" srcOrd="6" destOrd="0" presId="urn:microsoft.com/office/officeart/2005/8/layout/vList2"/>
    <dgm:cxn modelId="{AB64FCCC-D269-472F-B7BE-C398FCA5FF91}" type="presParOf" srcId="{73470E39-AB61-4897-82F7-BABCF850BDE1}" destId="{20AB8071-BA83-4F87-880C-821001E29E00}" srcOrd="7" destOrd="0" presId="urn:microsoft.com/office/officeart/2005/8/layout/vList2"/>
    <dgm:cxn modelId="{A78FA820-15E1-4FBE-B43A-0D80E7F87E75}" type="presParOf" srcId="{73470E39-AB61-4897-82F7-BABCF850BDE1}" destId="{68CA2CB0-BAFF-4197-83D3-ED1C8A6B7268}" srcOrd="8" destOrd="0" presId="urn:microsoft.com/office/officeart/2005/8/layout/vList2"/>
    <dgm:cxn modelId="{3CFCF31D-DEBD-4B46-A616-EA8A9BD10529}" type="presParOf" srcId="{73470E39-AB61-4897-82F7-BABCF850BDE1}" destId="{02A340DF-0EF6-4B95-BB12-99194C88F7A2}" srcOrd="9" destOrd="0" presId="urn:microsoft.com/office/officeart/2005/8/layout/vList2"/>
    <dgm:cxn modelId="{41CFDD73-5125-479A-915B-594056A0BA6E}" type="presParOf" srcId="{73470E39-AB61-4897-82F7-BABCF850BDE1}" destId="{7F34DB75-F625-45FF-A826-5DC7984127C9}" srcOrd="10" destOrd="0" presId="urn:microsoft.com/office/officeart/2005/8/layout/vList2"/>
    <dgm:cxn modelId="{0A92AA5A-D5D4-43B1-ABED-64980D1344FF}" type="presParOf" srcId="{73470E39-AB61-4897-82F7-BABCF850BDE1}" destId="{2A7A9670-1BE1-42B9-8CE9-6810EEC9E180}" srcOrd="11" destOrd="0" presId="urn:microsoft.com/office/officeart/2005/8/layout/vList2"/>
    <dgm:cxn modelId="{D4F7BFD4-DDA0-443C-811F-8584ECC54443}" type="presParOf" srcId="{73470E39-AB61-4897-82F7-BABCF850BDE1}" destId="{3FB11F53-4577-41E1-81B2-B930310FE20E}" srcOrd="12" destOrd="0" presId="urn:microsoft.com/office/officeart/2005/8/layout/vList2"/>
    <dgm:cxn modelId="{4BD6B134-F643-4772-B0AB-5F0294F82F91}" type="presParOf" srcId="{73470E39-AB61-4897-82F7-BABCF850BDE1}" destId="{4185A175-ECC2-4E3B-AC17-63CD1BF83A98}" srcOrd="13" destOrd="0" presId="urn:microsoft.com/office/officeart/2005/8/layout/vList2"/>
    <dgm:cxn modelId="{CF097A51-F38F-4C0B-85B4-4B94508A1BE9}" type="presParOf" srcId="{73470E39-AB61-4897-82F7-BABCF850BDE1}" destId="{0432C7C4-A3E0-4300-8111-D33A20D732AF}" srcOrd="14" destOrd="0" presId="urn:microsoft.com/office/officeart/2005/8/layout/vList2"/>
    <dgm:cxn modelId="{3FF17114-7145-4A94-9D66-334F2CC0793A}" type="presParOf" srcId="{73470E39-AB61-4897-82F7-BABCF850BDE1}" destId="{2561CB74-6931-43DC-8422-637DEFCBD69C}" srcOrd="15" destOrd="0" presId="urn:microsoft.com/office/officeart/2005/8/layout/vList2"/>
    <dgm:cxn modelId="{9C61F68B-B74C-45A0-BD5A-E4C67C2F6DCA}" type="presParOf" srcId="{73470E39-AB61-4897-82F7-BABCF850BDE1}" destId="{382C0508-0A66-4595-8470-B4F27EB6DDEA}" srcOrd="16" destOrd="0" presId="urn:microsoft.com/office/officeart/2005/8/layout/vList2"/>
    <dgm:cxn modelId="{2BEDFB5D-FB2F-4B0F-8A35-51BA4A76E64B}" type="presParOf" srcId="{73470E39-AB61-4897-82F7-BABCF850BDE1}" destId="{BA74217F-73D4-457B-A3E5-7B573D598451}" srcOrd="17" destOrd="0" presId="urn:microsoft.com/office/officeart/2005/8/layout/vList2"/>
    <dgm:cxn modelId="{BB435CC3-6451-4EE4-9900-2990742B71C5}" type="presParOf" srcId="{73470E39-AB61-4897-82F7-BABCF850BDE1}" destId="{B4CD5381-1342-43D7-9F8E-637FDBE86B3E}" srcOrd="18" destOrd="0" presId="urn:microsoft.com/office/officeart/2005/8/layout/vList2"/>
    <dgm:cxn modelId="{E2F77296-18E3-49CF-88CE-7393E8F20DD4}" type="presParOf" srcId="{73470E39-AB61-4897-82F7-BABCF850BDE1}" destId="{60CE8312-9A3E-4212-88AF-90B6F9908DA0}" srcOrd="19" destOrd="0" presId="urn:microsoft.com/office/officeart/2005/8/layout/vList2"/>
    <dgm:cxn modelId="{08B6BAC8-A614-4070-96C8-87DFBAAFC18D}" type="presParOf" srcId="{73470E39-AB61-4897-82F7-BABCF850BDE1}" destId="{0DD481ED-3527-47CC-A598-001F2588E179}"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F898EC-9F3F-4C33-A04A-956DF61EF3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93F6F7F-74C2-4942-BE87-560AC7EDF0FE}">
      <dgm:prSet/>
      <dgm:spPr/>
      <dgm:t>
        <a:bodyPr/>
        <a:lstStyle/>
        <a:p>
          <a:r>
            <a:rPr lang="en-US" b="0" i="0"/>
            <a:t>One of the key challenges we face in our olive oil production is efficiently managing water usage in our olive trees. Finding the right balance between frequency and quantity of watering is crucial to ensure optimal tree health, productivity, and the overall sustainability of our farming operations.</a:t>
          </a:r>
          <a:endParaRPr lang="en-US"/>
        </a:p>
      </dgm:t>
    </dgm:pt>
    <dgm:pt modelId="{B501C40B-6340-4AD3-AFE2-2F6EBE4473BA}" type="parTrans" cxnId="{E93427B8-CDEF-4B54-99B1-2324D17EFF91}">
      <dgm:prSet/>
      <dgm:spPr/>
      <dgm:t>
        <a:bodyPr/>
        <a:lstStyle/>
        <a:p>
          <a:endParaRPr lang="en-US"/>
        </a:p>
      </dgm:t>
    </dgm:pt>
    <dgm:pt modelId="{1651192C-EE83-4A84-94E9-2786D41866A6}" type="sibTrans" cxnId="{E93427B8-CDEF-4B54-99B1-2324D17EFF91}">
      <dgm:prSet/>
      <dgm:spPr/>
      <dgm:t>
        <a:bodyPr/>
        <a:lstStyle/>
        <a:p>
          <a:endParaRPr lang="en-US"/>
        </a:p>
      </dgm:t>
    </dgm:pt>
    <dgm:pt modelId="{DB2BDCD5-98AB-41E4-8717-5BC5B3C9C604}">
      <dgm:prSet/>
      <dgm:spPr/>
      <dgm:t>
        <a:bodyPr/>
        <a:lstStyle/>
        <a:p>
          <a:r>
            <a:rPr lang="en-US" b="0" i="0"/>
            <a:t>Efficient water management not only helps conserve this precious resource but also directly impacts the quality of our olive oil. By optimizing water usage, we can enhance tree health, increase yield, and maintain the superior quality that our customers expect. Additionally, sustainable water practices align with the growing consumer demand for eco-friendly products.</a:t>
          </a:r>
          <a:endParaRPr lang="en-US"/>
        </a:p>
      </dgm:t>
    </dgm:pt>
    <dgm:pt modelId="{F3AF41B4-B355-4EFF-94B6-4C4A44F52F99}" type="parTrans" cxnId="{A7E662C8-2475-4E2F-9734-1040CAC7E0A9}">
      <dgm:prSet/>
      <dgm:spPr/>
      <dgm:t>
        <a:bodyPr/>
        <a:lstStyle/>
        <a:p>
          <a:endParaRPr lang="en-US"/>
        </a:p>
      </dgm:t>
    </dgm:pt>
    <dgm:pt modelId="{B704B333-785D-4235-A9F3-313B3C6DE924}" type="sibTrans" cxnId="{A7E662C8-2475-4E2F-9734-1040CAC7E0A9}">
      <dgm:prSet/>
      <dgm:spPr/>
      <dgm:t>
        <a:bodyPr/>
        <a:lstStyle/>
        <a:p>
          <a:endParaRPr lang="en-US"/>
        </a:p>
      </dgm:t>
    </dgm:pt>
    <dgm:pt modelId="{55CC989F-6E9C-4F9D-8CE1-BD503D402A6F}" type="pres">
      <dgm:prSet presAssocID="{D3F898EC-9F3F-4C33-A04A-956DF61EF388}" presName="root" presStyleCnt="0">
        <dgm:presLayoutVars>
          <dgm:dir/>
          <dgm:resizeHandles val="exact"/>
        </dgm:presLayoutVars>
      </dgm:prSet>
      <dgm:spPr/>
    </dgm:pt>
    <dgm:pt modelId="{C46B79CF-8D3F-4DDB-9FB9-8A40FA997F7C}" type="pres">
      <dgm:prSet presAssocID="{893F6F7F-74C2-4942-BE87-560AC7EDF0FE}" presName="compNode" presStyleCnt="0"/>
      <dgm:spPr/>
    </dgm:pt>
    <dgm:pt modelId="{32BE9B3B-389D-4679-BAAC-7FFEB6FD4F1D}" type="pres">
      <dgm:prSet presAssocID="{893F6F7F-74C2-4942-BE87-560AC7EDF0FE}" presName="bgRect" presStyleLbl="bgShp" presStyleIdx="0" presStyleCnt="2"/>
      <dgm:spPr/>
    </dgm:pt>
    <dgm:pt modelId="{56A65DA4-045D-4BAE-B36C-B43EB88DE4B1}" type="pres">
      <dgm:prSet presAssocID="{893F6F7F-74C2-4942-BE87-560AC7EDF0F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apes"/>
        </a:ext>
      </dgm:extLst>
    </dgm:pt>
    <dgm:pt modelId="{4FF51115-D096-41C2-951C-DE7A9B12D55B}" type="pres">
      <dgm:prSet presAssocID="{893F6F7F-74C2-4942-BE87-560AC7EDF0FE}" presName="spaceRect" presStyleCnt="0"/>
      <dgm:spPr/>
    </dgm:pt>
    <dgm:pt modelId="{A643A611-0715-45F3-89BE-269A0DFAA0E5}" type="pres">
      <dgm:prSet presAssocID="{893F6F7F-74C2-4942-BE87-560AC7EDF0FE}" presName="parTx" presStyleLbl="revTx" presStyleIdx="0" presStyleCnt="2">
        <dgm:presLayoutVars>
          <dgm:chMax val="0"/>
          <dgm:chPref val="0"/>
        </dgm:presLayoutVars>
      </dgm:prSet>
      <dgm:spPr/>
    </dgm:pt>
    <dgm:pt modelId="{05914DC7-5818-4763-9EDE-9A291FA17191}" type="pres">
      <dgm:prSet presAssocID="{1651192C-EE83-4A84-94E9-2786D41866A6}" presName="sibTrans" presStyleCnt="0"/>
      <dgm:spPr/>
    </dgm:pt>
    <dgm:pt modelId="{3806C69D-9969-4988-A3F7-18E9F9EB5D63}" type="pres">
      <dgm:prSet presAssocID="{DB2BDCD5-98AB-41E4-8717-5BC5B3C9C604}" presName="compNode" presStyleCnt="0"/>
      <dgm:spPr/>
    </dgm:pt>
    <dgm:pt modelId="{11A7E87A-9FF9-4F71-8007-38E735286D5F}" type="pres">
      <dgm:prSet presAssocID="{DB2BDCD5-98AB-41E4-8717-5BC5B3C9C604}" presName="bgRect" presStyleLbl="bgShp" presStyleIdx="1" presStyleCnt="2"/>
      <dgm:spPr/>
    </dgm:pt>
    <dgm:pt modelId="{CBC0385A-2B4D-49C2-83F6-DB03D633FEA4}" type="pres">
      <dgm:prSet presAssocID="{DB2BDCD5-98AB-41E4-8717-5BC5B3C9C60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k"/>
        </a:ext>
      </dgm:extLst>
    </dgm:pt>
    <dgm:pt modelId="{797F4A4B-7DC7-470A-B479-E8E5314B277B}" type="pres">
      <dgm:prSet presAssocID="{DB2BDCD5-98AB-41E4-8717-5BC5B3C9C604}" presName="spaceRect" presStyleCnt="0"/>
      <dgm:spPr/>
    </dgm:pt>
    <dgm:pt modelId="{DE58B6EB-06D9-4ACC-8BC1-B383BD929C8C}" type="pres">
      <dgm:prSet presAssocID="{DB2BDCD5-98AB-41E4-8717-5BC5B3C9C604}" presName="parTx" presStyleLbl="revTx" presStyleIdx="1" presStyleCnt="2">
        <dgm:presLayoutVars>
          <dgm:chMax val="0"/>
          <dgm:chPref val="0"/>
        </dgm:presLayoutVars>
      </dgm:prSet>
      <dgm:spPr/>
    </dgm:pt>
  </dgm:ptLst>
  <dgm:cxnLst>
    <dgm:cxn modelId="{E0BF065F-0B11-48E5-9BA4-6E3DB7C19B9C}" type="presOf" srcId="{DB2BDCD5-98AB-41E4-8717-5BC5B3C9C604}" destId="{DE58B6EB-06D9-4ACC-8BC1-B383BD929C8C}" srcOrd="0" destOrd="0" presId="urn:microsoft.com/office/officeart/2018/2/layout/IconVerticalSolidList"/>
    <dgm:cxn modelId="{2BC67D7E-9023-48D8-8DCE-4265DC2C3620}" type="presOf" srcId="{D3F898EC-9F3F-4C33-A04A-956DF61EF388}" destId="{55CC989F-6E9C-4F9D-8CE1-BD503D402A6F}" srcOrd="0" destOrd="0" presId="urn:microsoft.com/office/officeart/2018/2/layout/IconVerticalSolidList"/>
    <dgm:cxn modelId="{E93427B8-CDEF-4B54-99B1-2324D17EFF91}" srcId="{D3F898EC-9F3F-4C33-A04A-956DF61EF388}" destId="{893F6F7F-74C2-4942-BE87-560AC7EDF0FE}" srcOrd="0" destOrd="0" parTransId="{B501C40B-6340-4AD3-AFE2-2F6EBE4473BA}" sibTransId="{1651192C-EE83-4A84-94E9-2786D41866A6}"/>
    <dgm:cxn modelId="{656652C4-5F9E-4417-86AD-547754FCBC7D}" type="presOf" srcId="{893F6F7F-74C2-4942-BE87-560AC7EDF0FE}" destId="{A643A611-0715-45F3-89BE-269A0DFAA0E5}" srcOrd="0" destOrd="0" presId="urn:microsoft.com/office/officeart/2018/2/layout/IconVerticalSolidList"/>
    <dgm:cxn modelId="{A7E662C8-2475-4E2F-9734-1040CAC7E0A9}" srcId="{D3F898EC-9F3F-4C33-A04A-956DF61EF388}" destId="{DB2BDCD5-98AB-41E4-8717-5BC5B3C9C604}" srcOrd="1" destOrd="0" parTransId="{F3AF41B4-B355-4EFF-94B6-4C4A44F52F99}" sibTransId="{B704B333-785D-4235-A9F3-313B3C6DE924}"/>
    <dgm:cxn modelId="{57B08839-32E8-476D-996C-25D72FCBE595}" type="presParOf" srcId="{55CC989F-6E9C-4F9D-8CE1-BD503D402A6F}" destId="{C46B79CF-8D3F-4DDB-9FB9-8A40FA997F7C}" srcOrd="0" destOrd="0" presId="urn:microsoft.com/office/officeart/2018/2/layout/IconVerticalSolidList"/>
    <dgm:cxn modelId="{3ABCE179-9688-4B4E-9F52-77F57986911C}" type="presParOf" srcId="{C46B79CF-8D3F-4DDB-9FB9-8A40FA997F7C}" destId="{32BE9B3B-389D-4679-BAAC-7FFEB6FD4F1D}" srcOrd="0" destOrd="0" presId="urn:microsoft.com/office/officeart/2018/2/layout/IconVerticalSolidList"/>
    <dgm:cxn modelId="{F5FEDE23-DDD4-4993-89FE-EB59AA90090C}" type="presParOf" srcId="{C46B79CF-8D3F-4DDB-9FB9-8A40FA997F7C}" destId="{56A65DA4-045D-4BAE-B36C-B43EB88DE4B1}" srcOrd="1" destOrd="0" presId="urn:microsoft.com/office/officeart/2018/2/layout/IconVerticalSolidList"/>
    <dgm:cxn modelId="{F5B269EC-F15D-4B25-A554-2EB0CE7656F5}" type="presParOf" srcId="{C46B79CF-8D3F-4DDB-9FB9-8A40FA997F7C}" destId="{4FF51115-D096-41C2-951C-DE7A9B12D55B}" srcOrd="2" destOrd="0" presId="urn:microsoft.com/office/officeart/2018/2/layout/IconVerticalSolidList"/>
    <dgm:cxn modelId="{2F3FAE86-3E98-479A-AC92-E5897C6AB9DC}" type="presParOf" srcId="{C46B79CF-8D3F-4DDB-9FB9-8A40FA997F7C}" destId="{A643A611-0715-45F3-89BE-269A0DFAA0E5}" srcOrd="3" destOrd="0" presId="urn:microsoft.com/office/officeart/2018/2/layout/IconVerticalSolidList"/>
    <dgm:cxn modelId="{353ACF3E-DB8C-495E-A8D4-96194FAA01D5}" type="presParOf" srcId="{55CC989F-6E9C-4F9D-8CE1-BD503D402A6F}" destId="{05914DC7-5818-4763-9EDE-9A291FA17191}" srcOrd="1" destOrd="0" presId="urn:microsoft.com/office/officeart/2018/2/layout/IconVerticalSolidList"/>
    <dgm:cxn modelId="{7A7DE321-FA5B-42FC-846C-3A8E6D0A662D}" type="presParOf" srcId="{55CC989F-6E9C-4F9D-8CE1-BD503D402A6F}" destId="{3806C69D-9969-4988-A3F7-18E9F9EB5D63}" srcOrd="2" destOrd="0" presId="urn:microsoft.com/office/officeart/2018/2/layout/IconVerticalSolidList"/>
    <dgm:cxn modelId="{A45A6B5C-C238-4B43-90D6-2911E2A513F5}" type="presParOf" srcId="{3806C69D-9969-4988-A3F7-18E9F9EB5D63}" destId="{11A7E87A-9FF9-4F71-8007-38E735286D5F}" srcOrd="0" destOrd="0" presId="urn:microsoft.com/office/officeart/2018/2/layout/IconVerticalSolidList"/>
    <dgm:cxn modelId="{0C321330-4AC6-4CBE-A98F-EB0ED50C95CD}" type="presParOf" srcId="{3806C69D-9969-4988-A3F7-18E9F9EB5D63}" destId="{CBC0385A-2B4D-49C2-83F6-DB03D633FEA4}" srcOrd="1" destOrd="0" presId="urn:microsoft.com/office/officeart/2018/2/layout/IconVerticalSolidList"/>
    <dgm:cxn modelId="{E331CA85-5F0E-457E-9813-4DB0F63952FA}" type="presParOf" srcId="{3806C69D-9969-4988-A3F7-18E9F9EB5D63}" destId="{797F4A4B-7DC7-470A-B479-E8E5314B277B}" srcOrd="2" destOrd="0" presId="urn:microsoft.com/office/officeart/2018/2/layout/IconVerticalSolidList"/>
    <dgm:cxn modelId="{B9313315-70B2-4C89-8876-5C794ACA85B1}" type="presParOf" srcId="{3806C69D-9969-4988-A3F7-18E9F9EB5D63}" destId="{DE58B6EB-06D9-4ACC-8BC1-B383BD929C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A87A01-31DF-43A5-A20D-6D74C62B6ED6}"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D3A860DA-0838-4BA2-AD96-E6CF0F2CD908}">
      <dgm:prSet/>
      <dgm:spPr/>
      <dgm:t>
        <a:bodyPr/>
        <a:lstStyle/>
        <a:p>
          <a:r>
            <a:rPr lang="en-US" b="0" i="0"/>
            <a:t>To address the challenge of optimizing water usage, we have collected a comprehensive dataset consisting of 2000 olive trees over a span of 10 years. This dataset includes images captured at different seasons, reflecting varying watering frequencies and quantities applied to the trees.</a:t>
          </a:r>
          <a:endParaRPr lang="en-US"/>
        </a:p>
      </dgm:t>
    </dgm:pt>
    <dgm:pt modelId="{6BF08F0B-06B3-44F7-899A-D6ABDC041464}" type="parTrans" cxnId="{F9AED369-5EA5-4B36-AEAD-3D7F0EFE2C64}">
      <dgm:prSet/>
      <dgm:spPr/>
      <dgm:t>
        <a:bodyPr/>
        <a:lstStyle/>
        <a:p>
          <a:endParaRPr lang="en-US"/>
        </a:p>
      </dgm:t>
    </dgm:pt>
    <dgm:pt modelId="{6D59B9FE-56ED-4A91-B70A-8D5AAB49A7A6}" type="sibTrans" cxnId="{F9AED369-5EA5-4B36-AEAD-3D7F0EFE2C64}">
      <dgm:prSet/>
      <dgm:spPr/>
      <dgm:t>
        <a:bodyPr/>
        <a:lstStyle/>
        <a:p>
          <a:endParaRPr lang="en-US"/>
        </a:p>
      </dgm:t>
    </dgm:pt>
    <dgm:pt modelId="{A7436629-E725-4E6D-80F9-E842903B73BC}">
      <dgm:prSet/>
      <dgm:spPr/>
      <dgm:t>
        <a:bodyPr/>
        <a:lstStyle/>
        <a:p>
          <a:r>
            <a:rPr lang="en-US" b="0" i="0"/>
            <a:t>Our dataset offers a significant amount of information, enabling us to analyze different watering scenarios and their impact on olive tree health. It covers a range of watering frequencies, from every 3 days to once every 10 days, as well as different water quantities applied.</a:t>
          </a:r>
          <a:endParaRPr lang="en-US"/>
        </a:p>
      </dgm:t>
    </dgm:pt>
    <dgm:pt modelId="{1FD5DA58-6B65-4718-A259-0504AF2BA7E5}" type="parTrans" cxnId="{FDB26884-30EE-4428-9E35-064EA02D0C46}">
      <dgm:prSet/>
      <dgm:spPr/>
      <dgm:t>
        <a:bodyPr/>
        <a:lstStyle/>
        <a:p>
          <a:endParaRPr lang="en-US"/>
        </a:p>
      </dgm:t>
    </dgm:pt>
    <dgm:pt modelId="{5324BF7A-2066-4064-8AD2-1BDB6C03BAA1}" type="sibTrans" cxnId="{FDB26884-30EE-4428-9E35-064EA02D0C46}">
      <dgm:prSet/>
      <dgm:spPr/>
      <dgm:t>
        <a:bodyPr/>
        <a:lstStyle/>
        <a:p>
          <a:endParaRPr lang="en-US"/>
        </a:p>
      </dgm:t>
    </dgm:pt>
    <dgm:pt modelId="{D0AAD026-0DD6-4D5B-B870-13BE4D040FEB}">
      <dgm:prSet/>
      <dgm:spPr/>
      <dgm:t>
        <a:bodyPr/>
        <a:lstStyle/>
        <a:p>
          <a:r>
            <a:rPr lang="en-US" b="0" i="0" dirty="0"/>
            <a:t>This extensive dataset serves as a valuable resource for training a deep learning model that can learn from patterns in olive tree images and provide insights into the relationship between watering practices and tree health. Having access to this wealth of information allows us to make data-driven decisions for optimizing our water usage strategies.</a:t>
          </a:r>
          <a:endParaRPr lang="en-US" dirty="0"/>
        </a:p>
      </dgm:t>
    </dgm:pt>
    <dgm:pt modelId="{602B74E5-6DA6-4913-B40C-1A041324C182}" type="parTrans" cxnId="{5A6A4B73-870C-4C2C-8B6A-AB7DEA9DE45F}">
      <dgm:prSet/>
      <dgm:spPr/>
      <dgm:t>
        <a:bodyPr/>
        <a:lstStyle/>
        <a:p>
          <a:endParaRPr lang="en-US"/>
        </a:p>
      </dgm:t>
    </dgm:pt>
    <dgm:pt modelId="{851E5E4B-764D-405D-8697-C19656E685E7}" type="sibTrans" cxnId="{5A6A4B73-870C-4C2C-8B6A-AB7DEA9DE45F}">
      <dgm:prSet/>
      <dgm:spPr/>
      <dgm:t>
        <a:bodyPr/>
        <a:lstStyle/>
        <a:p>
          <a:endParaRPr lang="en-US"/>
        </a:p>
      </dgm:t>
    </dgm:pt>
    <dgm:pt modelId="{5A79BFF5-A186-43EB-9952-A492D03AC484}" type="pres">
      <dgm:prSet presAssocID="{10A87A01-31DF-43A5-A20D-6D74C62B6ED6}" presName="root" presStyleCnt="0">
        <dgm:presLayoutVars>
          <dgm:dir/>
          <dgm:resizeHandles val="exact"/>
        </dgm:presLayoutVars>
      </dgm:prSet>
      <dgm:spPr/>
    </dgm:pt>
    <dgm:pt modelId="{EEEC7210-0510-4C85-950A-6ED58B26266E}" type="pres">
      <dgm:prSet presAssocID="{D3A860DA-0838-4BA2-AD96-E6CF0F2CD908}" presName="compNode" presStyleCnt="0"/>
      <dgm:spPr/>
    </dgm:pt>
    <dgm:pt modelId="{EAB4B0C7-EE08-44FC-A0A2-0E8A03481CBE}" type="pres">
      <dgm:prSet presAssocID="{D3A860DA-0838-4BA2-AD96-E6CF0F2CD908}" presName="bgRect" presStyleLbl="bgShp" presStyleIdx="0" presStyleCnt="3"/>
      <dgm:spPr/>
    </dgm:pt>
    <dgm:pt modelId="{63E13E2F-4176-4EC8-9053-EF63726FAB06}" type="pres">
      <dgm:prSet presAssocID="{D3A860DA-0838-4BA2-AD96-E6CF0F2CD90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50DA1168-788B-4405-A6BE-1299DD264FD8}" type="pres">
      <dgm:prSet presAssocID="{D3A860DA-0838-4BA2-AD96-E6CF0F2CD908}" presName="spaceRect" presStyleCnt="0"/>
      <dgm:spPr/>
    </dgm:pt>
    <dgm:pt modelId="{AE618F15-E1AA-40BC-8FCA-31C969B99AE0}" type="pres">
      <dgm:prSet presAssocID="{D3A860DA-0838-4BA2-AD96-E6CF0F2CD908}" presName="parTx" presStyleLbl="revTx" presStyleIdx="0" presStyleCnt="3">
        <dgm:presLayoutVars>
          <dgm:chMax val="0"/>
          <dgm:chPref val="0"/>
        </dgm:presLayoutVars>
      </dgm:prSet>
      <dgm:spPr/>
    </dgm:pt>
    <dgm:pt modelId="{472709E2-6F9F-4225-891A-181DEB8F586F}" type="pres">
      <dgm:prSet presAssocID="{6D59B9FE-56ED-4A91-B70A-8D5AAB49A7A6}" presName="sibTrans" presStyleCnt="0"/>
      <dgm:spPr/>
    </dgm:pt>
    <dgm:pt modelId="{D63CCB48-A853-4552-8BA3-E8EEC0C4A637}" type="pres">
      <dgm:prSet presAssocID="{A7436629-E725-4E6D-80F9-E842903B73BC}" presName="compNode" presStyleCnt="0"/>
      <dgm:spPr/>
    </dgm:pt>
    <dgm:pt modelId="{712E0DC5-6B18-4698-A64D-ED7653D1ECE1}" type="pres">
      <dgm:prSet presAssocID="{A7436629-E725-4E6D-80F9-E842903B73BC}" presName="bgRect" presStyleLbl="bgShp" presStyleIdx="1" presStyleCnt="3"/>
      <dgm:spPr/>
    </dgm:pt>
    <dgm:pt modelId="{4B8CA00C-D7D4-43D2-B8AB-33E37CD5F299}" type="pres">
      <dgm:prSet presAssocID="{A7436629-E725-4E6D-80F9-E842903B73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corn"/>
        </a:ext>
      </dgm:extLst>
    </dgm:pt>
    <dgm:pt modelId="{3711E239-B203-4798-AFB2-592D1754618A}" type="pres">
      <dgm:prSet presAssocID="{A7436629-E725-4E6D-80F9-E842903B73BC}" presName="spaceRect" presStyleCnt="0"/>
      <dgm:spPr/>
    </dgm:pt>
    <dgm:pt modelId="{FE1C1C2E-1C6D-42E0-98FF-E992F58AE90D}" type="pres">
      <dgm:prSet presAssocID="{A7436629-E725-4E6D-80F9-E842903B73BC}" presName="parTx" presStyleLbl="revTx" presStyleIdx="1" presStyleCnt="3">
        <dgm:presLayoutVars>
          <dgm:chMax val="0"/>
          <dgm:chPref val="0"/>
        </dgm:presLayoutVars>
      </dgm:prSet>
      <dgm:spPr/>
    </dgm:pt>
    <dgm:pt modelId="{CAECEA2C-2720-4D70-8B07-93116C834606}" type="pres">
      <dgm:prSet presAssocID="{5324BF7A-2066-4064-8AD2-1BDB6C03BAA1}" presName="sibTrans" presStyleCnt="0"/>
      <dgm:spPr/>
    </dgm:pt>
    <dgm:pt modelId="{771A9050-DF66-4AE0-A8C8-814ED50413AF}" type="pres">
      <dgm:prSet presAssocID="{D0AAD026-0DD6-4D5B-B870-13BE4D040FEB}" presName="compNode" presStyleCnt="0"/>
      <dgm:spPr/>
    </dgm:pt>
    <dgm:pt modelId="{0844F887-5050-41E0-B675-91D1ED08BA92}" type="pres">
      <dgm:prSet presAssocID="{D0AAD026-0DD6-4D5B-B870-13BE4D040FEB}" presName="bgRect" presStyleLbl="bgShp" presStyleIdx="2" presStyleCnt="3"/>
      <dgm:spPr/>
    </dgm:pt>
    <dgm:pt modelId="{A35F5149-08BC-47E4-A384-A2427E8B132C}" type="pres">
      <dgm:prSet presAssocID="{D0AAD026-0DD6-4D5B-B870-13BE4D040F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4D5E27E-02A8-4F1A-960A-E3FFB17A6065}" type="pres">
      <dgm:prSet presAssocID="{D0AAD026-0DD6-4D5B-B870-13BE4D040FEB}" presName="spaceRect" presStyleCnt="0"/>
      <dgm:spPr/>
    </dgm:pt>
    <dgm:pt modelId="{168D4371-0EC9-4461-83C2-2D3F6AB93BFB}" type="pres">
      <dgm:prSet presAssocID="{D0AAD026-0DD6-4D5B-B870-13BE4D040FEB}" presName="parTx" presStyleLbl="revTx" presStyleIdx="2" presStyleCnt="3">
        <dgm:presLayoutVars>
          <dgm:chMax val="0"/>
          <dgm:chPref val="0"/>
        </dgm:presLayoutVars>
      </dgm:prSet>
      <dgm:spPr/>
    </dgm:pt>
  </dgm:ptLst>
  <dgm:cxnLst>
    <dgm:cxn modelId="{4C906D1C-77E4-4A5D-8D01-05A5D3B3BE27}" type="presOf" srcId="{D3A860DA-0838-4BA2-AD96-E6CF0F2CD908}" destId="{AE618F15-E1AA-40BC-8FCA-31C969B99AE0}" srcOrd="0" destOrd="0" presId="urn:microsoft.com/office/officeart/2018/2/layout/IconVerticalSolidList"/>
    <dgm:cxn modelId="{755A663B-097A-481A-85C2-0A618A018E22}" type="presOf" srcId="{D0AAD026-0DD6-4D5B-B870-13BE4D040FEB}" destId="{168D4371-0EC9-4461-83C2-2D3F6AB93BFB}" srcOrd="0" destOrd="0" presId="urn:microsoft.com/office/officeart/2018/2/layout/IconVerticalSolidList"/>
    <dgm:cxn modelId="{F9AED369-5EA5-4B36-AEAD-3D7F0EFE2C64}" srcId="{10A87A01-31DF-43A5-A20D-6D74C62B6ED6}" destId="{D3A860DA-0838-4BA2-AD96-E6CF0F2CD908}" srcOrd="0" destOrd="0" parTransId="{6BF08F0B-06B3-44F7-899A-D6ABDC041464}" sibTransId="{6D59B9FE-56ED-4A91-B70A-8D5AAB49A7A6}"/>
    <dgm:cxn modelId="{5A6A4B73-870C-4C2C-8B6A-AB7DEA9DE45F}" srcId="{10A87A01-31DF-43A5-A20D-6D74C62B6ED6}" destId="{D0AAD026-0DD6-4D5B-B870-13BE4D040FEB}" srcOrd="2" destOrd="0" parTransId="{602B74E5-6DA6-4913-B40C-1A041324C182}" sibTransId="{851E5E4B-764D-405D-8697-C19656E685E7}"/>
    <dgm:cxn modelId="{FDB26884-30EE-4428-9E35-064EA02D0C46}" srcId="{10A87A01-31DF-43A5-A20D-6D74C62B6ED6}" destId="{A7436629-E725-4E6D-80F9-E842903B73BC}" srcOrd="1" destOrd="0" parTransId="{1FD5DA58-6B65-4718-A259-0504AF2BA7E5}" sibTransId="{5324BF7A-2066-4064-8AD2-1BDB6C03BAA1}"/>
    <dgm:cxn modelId="{DDE29FD5-8E20-43D4-A2CC-C1EE3ED56C0E}" type="presOf" srcId="{A7436629-E725-4E6D-80F9-E842903B73BC}" destId="{FE1C1C2E-1C6D-42E0-98FF-E992F58AE90D}" srcOrd="0" destOrd="0" presId="urn:microsoft.com/office/officeart/2018/2/layout/IconVerticalSolidList"/>
    <dgm:cxn modelId="{308E6CFA-FD4F-4BE5-8F3E-5D431411F5D9}" type="presOf" srcId="{10A87A01-31DF-43A5-A20D-6D74C62B6ED6}" destId="{5A79BFF5-A186-43EB-9952-A492D03AC484}" srcOrd="0" destOrd="0" presId="urn:microsoft.com/office/officeart/2018/2/layout/IconVerticalSolidList"/>
    <dgm:cxn modelId="{3E254460-9A55-45E7-B12D-59921FBD8E9A}" type="presParOf" srcId="{5A79BFF5-A186-43EB-9952-A492D03AC484}" destId="{EEEC7210-0510-4C85-950A-6ED58B26266E}" srcOrd="0" destOrd="0" presId="urn:microsoft.com/office/officeart/2018/2/layout/IconVerticalSolidList"/>
    <dgm:cxn modelId="{CDE5D4CD-28A1-4D0C-A030-0A0145BF7C0B}" type="presParOf" srcId="{EEEC7210-0510-4C85-950A-6ED58B26266E}" destId="{EAB4B0C7-EE08-44FC-A0A2-0E8A03481CBE}" srcOrd="0" destOrd="0" presId="urn:microsoft.com/office/officeart/2018/2/layout/IconVerticalSolidList"/>
    <dgm:cxn modelId="{EA383A0A-2627-4489-85D8-1E5759FF6A09}" type="presParOf" srcId="{EEEC7210-0510-4C85-950A-6ED58B26266E}" destId="{63E13E2F-4176-4EC8-9053-EF63726FAB06}" srcOrd="1" destOrd="0" presId="urn:microsoft.com/office/officeart/2018/2/layout/IconVerticalSolidList"/>
    <dgm:cxn modelId="{8E9FB330-28AD-410B-848B-784ADA2FCAC5}" type="presParOf" srcId="{EEEC7210-0510-4C85-950A-6ED58B26266E}" destId="{50DA1168-788B-4405-A6BE-1299DD264FD8}" srcOrd="2" destOrd="0" presId="urn:microsoft.com/office/officeart/2018/2/layout/IconVerticalSolidList"/>
    <dgm:cxn modelId="{52E9DD6C-0DC9-4036-A4C8-6C8F40BCD127}" type="presParOf" srcId="{EEEC7210-0510-4C85-950A-6ED58B26266E}" destId="{AE618F15-E1AA-40BC-8FCA-31C969B99AE0}" srcOrd="3" destOrd="0" presId="urn:microsoft.com/office/officeart/2018/2/layout/IconVerticalSolidList"/>
    <dgm:cxn modelId="{B926C8D1-FB4E-4E03-8683-2DDE8E0CDC60}" type="presParOf" srcId="{5A79BFF5-A186-43EB-9952-A492D03AC484}" destId="{472709E2-6F9F-4225-891A-181DEB8F586F}" srcOrd="1" destOrd="0" presId="urn:microsoft.com/office/officeart/2018/2/layout/IconVerticalSolidList"/>
    <dgm:cxn modelId="{461AF016-C0E8-4B75-992A-A01DE868E1CF}" type="presParOf" srcId="{5A79BFF5-A186-43EB-9952-A492D03AC484}" destId="{D63CCB48-A853-4552-8BA3-E8EEC0C4A637}" srcOrd="2" destOrd="0" presId="urn:microsoft.com/office/officeart/2018/2/layout/IconVerticalSolidList"/>
    <dgm:cxn modelId="{873DEACF-FA2B-4920-AA12-AA1519498A3C}" type="presParOf" srcId="{D63CCB48-A853-4552-8BA3-E8EEC0C4A637}" destId="{712E0DC5-6B18-4698-A64D-ED7653D1ECE1}" srcOrd="0" destOrd="0" presId="urn:microsoft.com/office/officeart/2018/2/layout/IconVerticalSolidList"/>
    <dgm:cxn modelId="{C8DFC219-BD6F-40EC-BD41-43DB82E564C9}" type="presParOf" srcId="{D63CCB48-A853-4552-8BA3-E8EEC0C4A637}" destId="{4B8CA00C-D7D4-43D2-B8AB-33E37CD5F299}" srcOrd="1" destOrd="0" presId="urn:microsoft.com/office/officeart/2018/2/layout/IconVerticalSolidList"/>
    <dgm:cxn modelId="{15A4FC6E-D54E-48B7-9D32-D8F85D9FAD5A}" type="presParOf" srcId="{D63CCB48-A853-4552-8BA3-E8EEC0C4A637}" destId="{3711E239-B203-4798-AFB2-592D1754618A}" srcOrd="2" destOrd="0" presId="urn:microsoft.com/office/officeart/2018/2/layout/IconVerticalSolidList"/>
    <dgm:cxn modelId="{51DF8FA3-4C84-45DA-832C-4FF8E7E99805}" type="presParOf" srcId="{D63CCB48-A853-4552-8BA3-E8EEC0C4A637}" destId="{FE1C1C2E-1C6D-42E0-98FF-E992F58AE90D}" srcOrd="3" destOrd="0" presId="urn:microsoft.com/office/officeart/2018/2/layout/IconVerticalSolidList"/>
    <dgm:cxn modelId="{AE02962F-795E-47DA-B659-702936298DB0}" type="presParOf" srcId="{5A79BFF5-A186-43EB-9952-A492D03AC484}" destId="{CAECEA2C-2720-4D70-8B07-93116C834606}" srcOrd="3" destOrd="0" presId="urn:microsoft.com/office/officeart/2018/2/layout/IconVerticalSolidList"/>
    <dgm:cxn modelId="{2E5B3EBA-CCCE-423B-8CC7-66C6BF7A6361}" type="presParOf" srcId="{5A79BFF5-A186-43EB-9952-A492D03AC484}" destId="{771A9050-DF66-4AE0-A8C8-814ED50413AF}" srcOrd="4" destOrd="0" presId="urn:microsoft.com/office/officeart/2018/2/layout/IconVerticalSolidList"/>
    <dgm:cxn modelId="{A1F41BD3-A93E-4C31-9802-54B918B0F74D}" type="presParOf" srcId="{771A9050-DF66-4AE0-A8C8-814ED50413AF}" destId="{0844F887-5050-41E0-B675-91D1ED08BA92}" srcOrd="0" destOrd="0" presId="urn:microsoft.com/office/officeart/2018/2/layout/IconVerticalSolidList"/>
    <dgm:cxn modelId="{4F82F6FA-D2E4-47BE-A9FC-1EED0BB824D0}" type="presParOf" srcId="{771A9050-DF66-4AE0-A8C8-814ED50413AF}" destId="{A35F5149-08BC-47E4-A384-A2427E8B132C}" srcOrd="1" destOrd="0" presId="urn:microsoft.com/office/officeart/2018/2/layout/IconVerticalSolidList"/>
    <dgm:cxn modelId="{F00BBCF3-DC17-47E9-BC73-56855C98B746}" type="presParOf" srcId="{771A9050-DF66-4AE0-A8C8-814ED50413AF}" destId="{14D5E27E-02A8-4F1A-960A-E3FFB17A6065}" srcOrd="2" destOrd="0" presId="urn:microsoft.com/office/officeart/2018/2/layout/IconVerticalSolidList"/>
    <dgm:cxn modelId="{8B977EE8-E3BE-4089-8142-2377C8B58FA5}" type="presParOf" srcId="{771A9050-DF66-4AE0-A8C8-814ED50413AF}" destId="{168D4371-0EC9-4461-83C2-2D3F6AB93BF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A3542F-8EFE-4566-8CA1-37DFD0F7325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CCD8F8-2012-4C8F-8313-1C5C8413AC89}">
      <dgm:prSet/>
      <dgm:spPr/>
      <dgm:t>
        <a:bodyPr/>
        <a:lstStyle/>
        <a:p>
          <a:pPr>
            <a:lnSpc>
              <a:spcPct val="100000"/>
            </a:lnSpc>
          </a:pPr>
          <a:r>
            <a:rPr lang="en-US" b="0" i="0"/>
            <a:t>To analyze the complex relationship between watering practices and olive tree health, we propose harnessing the power of deep learning. Deep learning is a subset of machine learning that utilizes neural networks with multiple layers to automatically learn and extract meaningful patterns from data.</a:t>
          </a:r>
          <a:endParaRPr lang="en-US"/>
        </a:p>
      </dgm:t>
    </dgm:pt>
    <dgm:pt modelId="{E2BDCF84-F3E2-4565-8A10-3241C485AECC}" type="parTrans" cxnId="{D742CBA3-FCC8-4693-82AA-4D68A25D6BB7}">
      <dgm:prSet/>
      <dgm:spPr/>
      <dgm:t>
        <a:bodyPr/>
        <a:lstStyle/>
        <a:p>
          <a:endParaRPr lang="en-US"/>
        </a:p>
      </dgm:t>
    </dgm:pt>
    <dgm:pt modelId="{68C33899-7181-4AB1-AF64-0A51FFA08812}" type="sibTrans" cxnId="{D742CBA3-FCC8-4693-82AA-4D68A25D6BB7}">
      <dgm:prSet/>
      <dgm:spPr/>
      <dgm:t>
        <a:bodyPr/>
        <a:lstStyle/>
        <a:p>
          <a:endParaRPr lang="en-US"/>
        </a:p>
      </dgm:t>
    </dgm:pt>
    <dgm:pt modelId="{6D05B25E-F045-4960-A2E8-B8B2DEDE1601}">
      <dgm:prSet/>
      <dgm:spPr/>
      <dgm:t>
        <a:bodyPr/>
        <a:lstStyle/>
        <a:p>
          <a:pPr>
            <a:lnSpc>
              <a:spcPct val="100000"/>
            </a:lnSpc>
          </a:pPr>
          <a:r>
            <a:rPr lang="en-US" b="0" i="0"/>
            <a:t>Deep learning allows us to leverage the inherent capabilities of neural networks to automatically learn and extract intricate features from the images of our olive trees. Unlike traditional methods that require manual feature engineering, deep learning models can learn directly from the data, enabling us to capture subtle visual cues that are critical for evaluating tree health and response to watering practices</a:t>
          </a:r>
          <a:r>
            <a:rPr lang="en-US"/>
            <a:t>.</a:t>
          </a:r>
        </a:p>
      </dgm:t>
    </dgm:pt>
    <dgm:pt modelId="{B3D98E36-10B3-4C9C-AFC7-2BF0386A7794}" type="parTrans" cxnId="{D36229D5-FCF6-4B7E-910D-5DCE088E0A13}">
      <dgm:prSet/>
      <dgm:spPr/>
      <dgm:t>
        <a:bodyPr/>
        <a:lstStyle/>
        <a:p>
          <a:endParaRPr lang="en-US"/>
        </a:p>
      </dgm:t>
    </dgm:pt>
    <dgm:pt modelId="{B3399BA8-037C-4618-8A77-563CB4A85F29}" type="sibTrans" cxnId="{D36229D5-FCF6-4B7E-910D-5DCE088E0A13}">
      <dgm:prSet/>
      <dgm:spPr/>
      <dgm:t>
        <a:bodyPr/>
        <a:lstStyle/>
        <a:p>
          <a:endParaRPr lang="en-US"/>
        </a:p>
      </dgm:t>
    </dgm:pt>
    <dgm:pt modelId="{B7BC4386-5104-4E39-A27C-C5878CD9175F}">
      <dgm:prSet/>
      <dgm:spPr/>
      <dgm:t>
        <a:bodyPr/>
        <a:lstStyle/>
        <a:p>
          <a:pPr>
            <a:lnSpc>
              <a:spcPct val="100000"/>
            </a:lnSpc>
          </a:pPr>
          <a:r>
            <a:rPr lang="en-US" b="0" i="0"/>
            <a:t>By leveraging the deep layers of neural networks, deep learning models can learn increasingly complex features, allowing them to understand and represent the visual characteristics of our olive trees at different watering scenarios. This feature learning capability makes deep learning particularly well-suited for analyzing image data and uncovering hidden relationships.</a:t>
          </a:r>
          <a:endParaRPr lang="en-US"/>
        </a:p>
      </dgm:t>
    </dgm:pt>
    <dgm:pt modelId="{9A2ED098-1188-40B0-8885-192C6441A8BF}" type="parTrans" cxnId="{0D4C0E80-7837-432E-BDFD-2FCCE4373241}">
      <dgm:prSet/>
      <dgm:spPr/>
      <dgm:t>
        <a:bodyPr/>
        <a:lstStyle/>
        <a:p>
          <a:endParaRPr lang="en-US"/>
        </a:p>
      </dgm:t>
    </dgm:pt>
    <dgm:pt modelId="{581F18F6-A80D-4D6E-BA8F-993B98640910}" type="sibTrans" cxnId="{0D4C0E80-7837-432E-BDFD-2FCCE4373241}">
      <dgm:prSet/>
      <dgm:spPr/>
      <dgm:t>
        <a:bodyPr/>
        <a:lstStyle/>
        <a:p>
          <a:endParaRPr lang="en-US"/>
        </a:p>
      </dgm:t>
    </dgm:pt>
    <dgm:pt modelId="{949CE5D5-62FD-46B6-81D3-E15BC47BA8CE}" type="pres">
      <dgm:prSet presAssocID="{37A3542F-8EFE-4566-8CA1-37DFD0F7325F}" presName="root" presStyleCnt="0">
        <dgm:presLayoutVars>
          <dgm:dir/>
          <dgm:resizeHandles val="exact"/>
        </dgm:presLayoutVars>
      </dgm:prSet>
      <dgm:spPr/>
    </dgm:pt>
    <dgm:pt modelId="{B3A10194-B4EB-4216-8B7E-67DE15D7D8AC}" type="pres">
      <dgm:prSet presAssocID="{11CCD8F8-2012-4C8F-8313-1C5C8413AC89}" presName="compNode" presStyleCnt="0"/>
      <dgm:spPr/>
    </dgm:pt>
    <dgm:pt modelId="{C52C70F8-8B36-47F4-B537-3BA19E924CAA}" type="pres">
      <dgm:prSet presAssocID="{11CCD8F8-2012-4C8F-8313-1C5C8413AC89}" presName="bgRect" presStyleLbl="bgShp" presStyleIdx="0" presStyleCnt="3"/>
      <dgm:spPr/>
    </dgm:pt>
    <dgm:pt modelId="{B93112A8-1B83-474C-A305-B9AE882CF5A2}" type="pres">
      <dgm:prSet presAssocID="{11CCD8F8-2012-4C8F-8313-1C5C8413AC8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nt"/>
        </a:ext>
      </dgm:extLst>
    </dgm:pt>
    <dgm:pt modelId="{D4A90D0C-307F-45D4-8946-9C7F066C3EEE}" type="pres">
      <dgm:prSet presAssocID="{11CCD8F8-2012-4C8F-8313-1C5C8413AC89}" presName="spaceRect" presStyleCnt="0"/>
      <dgm:spPr/>
    </dgm:pt>
    <dgm:pt modelId="{BBEF0063-6416-4330-9195-EF65810A9D4F}" type="pres">
      <dgm:prSet presAssocID="{11CCD8F8-2012-4C8F-8313-1C5C8413AC89}" presName="parTx" presStyleLbl="revTx" presStyleIdx="0" presStyleCnt="3">
        <dgm:presLayoutVars>
          <dgm:chMax val="0"/>
          <dgm:chPref val="0"/>
        </dgm:presLayoutVars>
      </dgm:prSet>
      <dgm:spPr/>
    </dgm:pt>
    <dgm:pt modelId="{DF59B1AF-5850-40F0-B0BC-C01EA6A21581}" type="pres">
      <dgm:prSet presAssocID="{68C33899-7181-4AB1-AF64-0A51FFA08812}" presName="sibTrans" presStyleCnt="0"/>
      <dgm:spPr/>
    </dgm:pt>
    <dgm:pt modelId="{0ED421EE-D902-4286-863F-DFC7507E7430}" type="pres">
      <dgm:prSet presAssocID="{6D05B25E-F045-4960-A2E8-B8B2DEDE1601}" presName="compNode" presStyleCnt="0"/>
      <dgm:spPr/>
    </dgm:pt>
    <dgm:pt modelId="{B997834B-BBD8-4E37-9534-F3CA5B68D2F1}" type="pres">
      <dgm:prSet presAssocID="{6D05B25E-F045-4960-A2E8-B8B2DEDE1601}" presName="bgRect" presStyleLbl="bgShp" presStyleIdx="1" presStyleCnt="3"/>
      <dgm:spPr/>
    </dgm:pt>
    <dgm:pt modelId="{8635F233-A038-4884-8AC3-40AEC3FE7793}" type="pres">
      <dgm:prSet presAssocID="{6D05B25E-F045-4960-A2E8-B8B2DEDE16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DAF417C-976C-4813-9A6D-4275F1DC8204}" type="pres">
      <dgm:prSet presAssocID="{6D05B25E-F045-4960-A2E8-B8B2DEDE1601}" presName="spaceRect" presStyleCnt="0"/>
      <dgm:spPr/>
    </dgm:pt>
    <dgm:pt modelId="{68648741-F464-46BF-9F37-C125AF3DDAB5}" type="pres">
      <dgm:prSet presAssocID="{6D05B25E-F045-4960-A2E8-B8B2DEDE1601}" presName="parTx" presStyleLbl="revTx" presStyleIdx="1" presStyleCnt="3">
        <dgm:presLayoutVars>
          <dgm:chMax val="0"/>
          <dgm:chPref val="0"/>
        </dgm:presLayoutVars>
      </dgm:prSet>
      <dgm:spPr/>
    </dgm:pt>
    <dgm:pt modelId="{56011AD2-9062-4072-8674-3EEEA51EC1CA}" type="pres">
      <dgm:prSet presAssocID="{B3399BA8-037C-4618-8A77-563CB4A85F29}" presName="sibTrans" presStyleCnt="0"/>
      <dgm:spPr/>
    </dgm:pt>
    <dgm:pt modelId="{9202090B-3C3E-4334-ADA1-D23EC2DB1BB3}" type="pres">
      <dgm:prSet presAssocID="{B7BC4386-5104-4E39-A27C-C5878CD9175F}" presName="compNode" presStyleCnt="0"/>
      <dgm:spPr/>
    </dgm:pt>
    <dgm:pt modelId="{1B2B66FE-2A79-465D-8381-DB180C4DE5C8}" type="pres">
      <dgm:prSet presAssocID="{B7BC4386-5104-4E39-A27C-C5878CD9175F}" presName="bgRect" presStyleLbl="bgShp" presStyleIdx="2" presStyleCnt="3"/>
      <dgm:spPr/>
    </dgm:pt>
    <dgm:pt modelId="{AC5DBCB9-06C1-42D5-9C1E-DCFB47D707EC}" type="pres">
      <dgm:prSet presAssocID="{B7BC4386-5104-4E39-A27C-C5878CD917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75EEE637-B46E-4E91-BB38-FB2AC0B1437E}" type="pres">
      <dgm:prSet presAssocID="{B7BC4386-5104-4E39-A27C-C5878CD9175F}" presName="spaceRect" presStyleCnt="0"/>
      <dgm:spPr/>
    </dgm:pt>
    <dgm:pt modelId="{B2FE6C57-897A-423D-9A0A-1B9DEA576FB8}" type="pres">
      <dgm:prSet presAssocID="{B7BC4386-5104-4E39-A27C-C5878CD9175F}" presName="parTx" presStyleLbl="revTx" presStyleIdx="2" presStyleCnt="3">
        <dgm:presLayoutVars>
          <dgm:chMax val="0"/>
          <dgm:chPref val="0"/>
        </dgm:presLayoutVars>
      </dgm:prSet>
      <dgm:spPr/>
    </dgm:pt>
  </dgm:ptLst>
  <dgm:cxnLst>
    <dgm:cxn modelId="{D1B1962B-ADF7-460B-AD93-80419BBCD412}" type="presOf" srcId="{37A3542F-8EFE-4566-8CA1-37DFD0F7325F}" destId="{949CE5D5-62FD-46B6-81D3-E15BC47BA8CE}" srcOrd="0" destOrd="0" presId="urn:microsoft.com/office/officeart/2018/2/layout/IconVerticalSolidList"/>
    <dgm:cxn modelId="{0D4C0E80-7837-432E-BDFD-2FCCE4373241}" srcId="{37A3542F-8EFE-4566-8CA1-37DFD0F7325F}" destId="{B7BC4386-5104-4E39-A27C-C5878CD9175F}" srcOrd="2" destOrd="0" parTransId="{9A2ED098-1188-40B0-8885-192C6441A8BF}" sibTransId="{581F18F6-A80D-4D6E-BA8F-993B98640910}"/>
    <dgm:cxn modelId="{78604999-8D7D-435C-8405-CD71F0EA63FB}" type="presOf" srcId="{6D05B25E-F045-4960-A2E8-B8B2DEDE1601}" destId="{68648741-F464-46BF-9F37-C125AF3DDAB5}" srcOrd="0" destOrd="0" presId="urn:microsoft.com/office/officeart/2018/2/layout/IconVerticalSolidList"/>
    <dgm:cxn modelId="{D742CBA3-FCC8-4693-82AA-4D68A25D6BB7}" srcId="{37A3542F-8EFE-4566-8CA1-37DFD0F7325F}" destId="{11CCD8F8-2012-4C8F-8313-1C5C8413AC89}" srcOrd="0" destOrd="0" parTransId="{E2BDCF84-F3E2-4565-8A10-3241C485AECC}" sibTransId="{68C33899-7181-4AB1-AF64-0A51FFA08812}"/>
    <dgm:cxn modelId="{64D492B9-A0C8-4921-8769-D556E936D14D}" type="presOf" srcId="{B7BC4386-5104-4E39-A27C-C5878CD9175F}" destId="{B2FE6C57-897A-423D-9A0A-1B9DEA576FB8}" srcOrd="0" destOrd="0" presId="urn:microsoft.com/office/officeart/2018/2/layout/IconVerticalSolidList"/>
    <dgm:cxn modelId="{D36229D5-FCF6-4B7E-910D-5DCE088E0A13}" srcId="{37A3542F-8EFE-4566-8CA1-37DFD0F7325F}" destId="{6D05B25E-F045-4960-A2E8-B8B2DEDE1601}" srcOrd="1" destOrd="0" parTransId="{B3D98E36-10B3-4C9C-AFC7-2BF0386A7794}" sibTransId="{B3399BA8-037C-4618-8A77-563CB4A85F29}"/>
    <dgm:cxn modelId="{DA03ADDE-ADE1-40A4-85D1-39BCA12A8AE2}" type="presOf" srcId="{11CCD8F8-2012-4C8F-8313-1C5C8413AC89}" destId="{BBEF0063-6416-4330-9195-EF65810A9D4F}" srcOrd="0" destOrd="0" presId="urn:microsoft.com/office/officeart/2018/2/layout/IconVerticalSolidList"/>
    <dgm:cxn modelId="{DD464D7A-0410-430E-8601-C3B03B522682}" type="presParOf" srcId="{949CE5D5-62FD-46B6-81D3-E15BC47BA8CE}" destId="{B3A10194-B4EB-4216-8B7E-67DE15D7D8AC}" srcOrd="0" destOrd="0" presId="urn:microsoft.com/office/officeart/2018/2/layout/IconVerticalSolidList"/>
    <dgm:cxn modelId="{CC6FED05-3D83-45DE-9DE5-C57ACA49DF42}" type="presParOf" srcId="{B3A10194-B4EB-4216-8B7E-67DE15D7D8AC}" destId="{C52C70F8-8B36-47F4-B537-3BA19E924CAA}" srcOrd="0" destOrd="0" presId="urn:microsoft.com/office/officeart/2018/2/layout/IconVerticalSolidList"/>
    <dgm:cxn modelId="{213DD99E-3D13-41A7-B686-D2D136768AAC}" type="presParOf" srcId="{B3A10194-B4EB-4216-8B7E-67DE15D7D8AC}" destId="{B93112A8-1B83-474C-A305-B9AE882CF5A2}" srcOrd="1" destOrd="0" presId="urn:microsoft.com/office/officeart/2018/2/layout/IconVerticalSolidList"/>
    <dgm:cxn modelId="{5E7E15B3-116C-4D11-8ACA-0C1D30032168}" type="presParOf" srcId="{B3A10194-B4EB-4216-8B7E-67DE15D7D8AC}" destId="{D4A90D0C-307F-45D4-8946-9C7F066C3EEE}" srcOrd="2" destOrd="0" presId="urn:microsoft.com/office/officeart/2018/2/layout/IconVerticalSolidList"/>
    <dgm:cxn modelId="{F95A9C67-EEC6-4433-A2BA-279118994743}" type="presParOf" srcId="{B3A10194-B4EB-4216-8B7E-67DE15D7D8AC}" destId="{BBEF0063-6416-4330-9195-EF65810A9D4F}" srcOrd="3" destOrd="0" presId="urn:microsoft.com/office/officeart/2018/2/layout/IconVerticalSolidList"/>
    <dgm:cxn modelId="{48303FB8-6D6E-4B75-99E4-D76B6C6A3CBC}" type="presParOf" srcId="{949CE5D5-62FD-46B6-81D3-E15BC47BA8CE}" destId="{DF59B1AF-5850-40F0-B0BC-C01EA6A21581}" srcOrd="1" destOrd="0" presId="urn:microsoft.com/office/officeart/2018/2/layout/IconVerticalSolidList"/>
    <dgm:cxn modelId="{76C5D80F-B77D-4322-AE81-BF015F1259A2}" type="presParOf" srcId="{949CE5D5-62FD-46B6-81D3-E15BC47BA8CE}" destId="{0ED421EE-D902-4286-863F-DFC7507E7430}" srcOrd="2" destOrd="0" presId="urn:microsoft.com/office/officeart/2018/2/layout/IconVerticalSolidList"/>
    <dgm:cxn modelId="{21D432FE-31B6-4A10-B759-2FA9D2A1C404}" type="presParOf" srcId="{0ED421EE-D902-4286-863F-DFC7507E7430}" destId="{B997834B-BBD8-4E37-9534-F3CA5B68D2F1}" srcOrd="0" destOrd="0" presId="urn:microsoft.com/office/officeart/2018/2/layout/IconVerticalSolidList"/>
    <dgm:cxn modelId="{3F2B1483-7B0F-44FE-B06E-866F6AAA2E13}" type="presParOf" srcId="{0ED421EE-D902-4286-863F-DFC7507E7430}" destId="{8635F233-A038-4884-8AC3-40AEC3FE7793}" srcOrd="1" destOrd="0" presId="urn:microsoft.com/office/officeart/2018/2/layout/IconVerticalSolidList"/>
    <dgm:cxn modelId="{33A49730-077C-46E8-9B48-4D00B284A973}" type="presParOf" srcId="{0ED421EE-D902-4286-863F-DFC7507E7430}" destId="{0DAF417C-976C-4813-9A6D-4275F1DC8204}" srcOrd="2" destOrd="0" presId="urn:microsoft.com/office/officeart/2018/2/layout/IconVerticalSolidList"/>
    <dgm:cxn modelId="{7308E8CD-3D0E-4B19-86D7-DBC0ADE9B95A}" type="presParOf" srcId="{0ED421EE-D902-4286-863F-DFC7507E7430}" destId="{68648741-F464-46BF-9F37-C125AF3DDAB5}" srcOrd="3" destOrd="0" presId="urn:microsoft.com/office/officeart/2018/2/layout/IconVerticalSolidList"/>
    <dgm:cxn modelId="{2DD5A427-579E-4DD9-BE31-58B2D53569A2}" type="presParOf" srcId="{949CE5D5-62FD-46B6-81D3-E15BC47BA8CE}" destId="{56011AD2-9062-4072-8674-3EEEA51EC1CA}" srcOrd="3" destOrd="0" presId="urn:microsoft.com/office/officeart/2018/2/layout/IconVerticalSolidList"/>
    <dgm:cxn modelId="{12A37BB6-E5A3-4DF8-973D-E0C592796061}" type="presParOf" srcId="{949CE5D5-62FD-46B6-81D3-E15BC47BA8CE}" destId="{9202090B-3C3E-4334-ADA1-D23EC2DB1BB3}" srcOrd="4" destOrd="0" presId="urn:microsoft.com/office/officeart/2018/2/layout/IconVerticalSolidList"/>
    <dgm:cxn modelId="{8C8BCF77-8EEE-4475-87D7-44DB06403EAE}" type="presParOf" srcId="{9202090B-3C3E-4334-ADA1-D23EC2DB1BB3}" destId="{1B2B66FE-2A79-465D-8381-DB180C4DE5C8}" srcOrd="0" destOrd="0" presId="urn:microsoft.com/office/officeart/2018/2/layout/IconVerticalSolidList"/>
    <dgm:cxn modelId="{C602A6CA-08AA-4821-B795-D56A2F16A684}" type="presParOf" srcId="{9202090B-3C3E-4334-ADA1-D23EC2DB1BB3}" destId="{AC5DBCB9-06C1-42D5-9C1E-DCFB47D707EC}" srcOrd="1" destOrd="0" presId="urn:microsoft.com/office/officeart/2018/2/layout/IconVerticalSolidList"/>
    <dgm:cxn modelId="{9D250B77-51FE-4B0F-A6A5-7B50D393A353}" type="presParOf" srcId="{9202090B-3C3E-4334-ADA1-D23EC2DB1BB3}" destId="{75EEE637-B46E-4E91-BB38-FB2AC0B1437E}" srcOrd="2" destOrd="0" presId="urn:microsoft.com/office/officeart/2018/2/layout/IconVerticalSolidList"/>
    <dgm:cxn modelId="{FD38EA7E-24BB-4BF2-9CDF-8848EE8867B6}" type="presParOf" srcId="{9202090B-3C3E-4334-ADA1-D23EC2DB1BB3}" destId="{B2FE6C57-897A-423D-9A0A-1B9DEA576FB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850F06-948C-4757-834D-74568B89367C}"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2182293D-426F-4247-B38C-F6444D3BD249}">
      <dgm:prSet/>
      <dgm:spPr/>
      <dgm:t>
        <a:bodyPr/>
        <a:lstStyle/>
        <a:p>
          <a:pPr>
            <a:lnSpc>
              <a:spcPct val="100000"/>
            </a:lnSpc>
          </a:pPr>
          <a:r>
            <a:rPr lang="en-US" b="0" i="0"/>
            <a:t>To optimize water usage in our olive trees, we propose utilizing deep learning models trained on our extensive dataset. By analyzing the images of olive trees captured under various watering scenarios, these models will learn to correlate visual cues with different levels of tree health and provide insights into the impact of watering frequency and quantity.</a:t>
          </a:r>
          <a:endParaRPr lang="en-US"/>
        </a:p>
      </dgm:t>
    </dgm:pt>
    <dgm:pt modelId="{0FC5940A-6210-48B0-B2D9-CE64FCC0E3DE}" type="parTrans" cxnId="{7C1A64A9-3ACA-4CD3-A260-FDFA9EA56B84}">
      <dgm:prSet/>
      <dgm:spPr/>
      <dgm:t>
        <a:bodyPr/>
        <a:lstStyle/>
        <a:p>
          <a:endParaRPr lang="en-US"/>
        </a:p>
      </dgm:t>
    </dgm:pt>
    <dgm:pt modelId="{41954F1A-AF2B-400D-836E-C5003186F4B6}" type="sibTrans" cxnId="{7C1A64A9-3ACA-4CD3-A260-FDFA9EA56B84}">
      <dgm:prSet/>
      <dgm:spPr/>
      <dgm:t>
        <a:bodyPr/>
        <a:lstStyle/>
        <a:p>
          <a:endParaRPr lang="en-US"/>
        </a:p>
      </dgm:t>
    </dgm:pt>
    <dgm:pt modelId="{6827C2AE-1860-4F1A-B2D1-C132BAA7B8F6}">
      <dgm:prSet/>
      <dgm:spPr/>
      <dgm:t>
        <a:bodyPr/>
        <a:lstStyle/>
        <a:p>
          <a:pPr>
            <a:lnSpc>
              <a:spcPct val="100000"/>
            </a:lnSpc>
          </a:pPr>
          <a:r>
            <a:rPr lang="en-US" b="0" i="0"/>
            <a:t>We will train a deep neural network using our dataset, feeding it with labeled images based on watering frequency and quantity. The model will learn to capture the visual patterns associated with different watering scenarios and their effects on olive tree health</a:t>
          </a:r>
          <a:r>
            <a:rPr lang="en-US"/>
            <a:t>.</a:t>
          </a:r>
        </a:p>
      </dgm:t>
    </dgm:pt>
    <dgm:pt modelId="{0E6B1A10-3F40-4F60-87D0-A5CEB16541EA}" type="parTrans" cxnId="{FF2D8CCE-CB66-4C9A-8B73-FB9038DDC831}">
      <dgm:prSet/>
      <dgm:spPr/>
      <dgm:t>
        <a:bodyPr/>
        <a:lstStyle/>
        <a:p>
          <a:endParaRPr lang="en-US"/>
        </a:p>
      </dgm:t>
    </dgm:pt>
    <dgm:pt modelId="{730A7961-7606-4E5D-818D-23E9CE3B3C5C}" type="sibTrans" cxnId="{FF2D8CCE-CB66-4C9A-8B73-FB9038DDC831}">
      <dgm:prSet/>
      <dgm:spPr/>
      <dgm:t>
        <a:bodyPr/>
        <a:lstStyle/>
        <a:p>
          <a:endParaRPr lang="en-US"/>
        </a:p>
      </dgm:t>
    </dgm:pt>
    <dgm:pt modelId="{A4A8B9F1-BFA4-4F61-8955-6FE4B6C20918}">
      <dgm:prSet/>
      <dgm:spPr/>
      <dgm:t>
        <a:bodyPr/>
        <a:lstStyle/>
        <a:p>
          <a:pPr>
            <a:lnSpc>
              <a:spcPct val="100000"/>
            </a:lnSpc>
          </a:pPr>
          <a:r>
            <a:rPr lang="en-US" b="0" i="0"/>
            <a:t>Once trained, the deep learning model can be employed to predict the health and response of olive trees under different watering strategies. By simulating various watering scenarios, we can identify the optimal frequency and quantity of water application that promotes healthier tree growth, higher yield, and improved sustainability.</a:t>
          </a:r>
          <a:endParaRPr lang="en-US"/>
        </a:p>
      </dgm:t>
    </dgm:pt>
    <dgm:pt modelId="{AD59F8E3-CB01-42F9-9CBC-8E091912134E}" type="parTrans" cxnId="{7F468993-BA33-4C46-ABF5-C00F3522DA73}">
      <dgm:prSet/>
      <dgm:spPr/>
      <dgm:t>
        <a:bodyPr/>
        <a:lstStyle/>
        <a:p>
          <a:endParaRPr lang="en-US"/>
        </a:p>
      </dgm:t>
    </dgm:pt>
    <dgm:pt modelId="{397FCC42-DA48-42A4-8BC0-871D89E33431}" type="sibTrans" cxnId="{7F468993-BA33-4C46-ABF5-C00F3522DA73}">
      <dgm:prSet/>
      <dgm:spPr/>
      <dgm:t>
        <a:bodyPr/>
        <a:lstStyle/>
        <a:p>
          <a:endParaRPr lang="en-US"/>
        </a:p>
      </dgm:t>
    </dgm:pt>
    <dgm:pt modelId="{A6425C39-07F9-4567-A289-4280E62C79F1}" type="pres">
      <dgm:prSet presAssocID="{EE850F06-948C-4757-834D-74568B89367C}" presName="root" presStyleCnt="0">
        <dgm:presLayoutVars>
          <dgm:dir/>
          <dgm:resizeHandles val="exact"/>
        </dgm:presLayoutVars>
      </dgm:prSet>
      <dgm:spPr/>
    </dgm:pt>
    <dgm:pt modelId="{1148F8B9-9D43-42CF-9FE7-77A5C76FC2D1}" type="pres">
      <dgm:prSet presAssocID="{2182293D-426F-4247-B38C-F6444D3BD249}" presName="compNode" presStyleCnt="0"/>
      <dgm:spPr/>
    </dgm:pt>
    <dgm:pt modelId="{F42A262C-D2FD-422E-9E1C-544C2D9AC000}" type="pres">
      <dgm:prSet presAssocID="{2182293D-426F-4247-B38C-F6444D3BD249}" presName="bgRect" presStyleLbl="bgShp" presStyleIdx="0" presStyleCnt="3"/>
      <dgm:spPr/>
    </dgm:pt>
    <dgm:pt modelId="{33C6FF4E-256A-4AC5-9BBF-C48A5C2401E4}" type="pres">
      <dgm:prSet presAssocID="{2182293D-426F-4247-B38C-F6444D3BD2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68C0E3B-BB53-4B88-9411-6EFCA1608022}" type="pres">
      <dgm:prSet presAssocID="{2182293D-426F-4247-B38C-F6444D3BD249}" presName="spaceRect" presStyleCnt="0"/>
      <dgm:spPr/>
    </dgm:pt>
    <dgm:pt modelId="{59F72784-3432-4F17-87CC-3F1B5BC70C03}" type="pres">
      <dgm:prSet presAssocID="{2182293D-426F-4247-B38C-F6444D3BD249}" presName="parTx" presStyleLbl="revTx" presStyleIdx="0" presStyleCnt="3">
        <dgm:presLayoutVars>
          <dgm:chMax val="0"/>
          <dgm:chPref val="0"/>
        </dgm:presLayoutVars>
      </dgm:prSet>
      <dgm:spPr/>
    </dgm:pt>
    <dgm:pt modelId="{FB12CA24-10B3-4058-BD9C-203A50F8C787}" type="pres">
      <dgm:prSet presAssocID="{41954F1A-AF2B-400D-836E-C5003186F4B6}" presName="sibTrans" presStyleCnt="0"/>
      <dgm:spPr/>
    </dgm:pt>
    <dgm:pt modelId="{09B500B2-C1C0-4E5A-A6B9-AEA0EBA460AF}" type="pres">
      <dgm:prSet presAssocID="{6827C2AE-1860-4F1A-B2D1-C132BAA7B8F6}" presName="compNode" presStyleCnt="0"/>
      <dgm:spPr/>
    </dgm:pt>
    <dgm:pt modelId="{A19B21F0-9354-4303-A270-7C9283912E1A}" type="pres">
      <dgm:prSet presAssocID="{6827C2AE-1860-4F1A-B2D1-C132BAA7B8F6}" presName="bgRect" presStyleLbl="bgShp" presStyleIdx="1" presStyleCnt="3"/>
      <dgm:spPr/>
    </dgm:pt>
    <dgm:pt modelId="{5EE99118-E8D1-4671-BA2C-816DC242F180}" type="pres">
      <dgm:prSet presAssocID="{6827C2AE-1860-4F1A-B2D1-C132BAA7B8F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31E61E54-3EDC-49C7-91EF-4A0725FE979C}" type="pres">
      <dgm:prSet presAssocID="{6827C2AE-1860-4F1A-B2D1-C132BAA7B8F6}" presName="spaceRect" presStyleCnt="0"/>
      <dgm:spPr/>
    </dgm:pt>
    <dgm:pt modelId="{37D7DD3A-47FD-4336-A26C-43E538803994}" type="pres">
      <dgm:prSet presAssocID="{6827C2AE-1860-4F1A-B2D1-C132BAA7B8F6}" presName="parTx" presStyleLbl="revTx" presStyleIdx="1" presStyleCnt="3">
        <dgm:presLayoutVars>
          <dgm:chMax val="0"/>
          <dgm:chPref val="0"/>
        </dgm:presLayoutVars>
      </dgm:prSet>
      <dgm:spPr/>
    </dgm:pt>
    <dgm:pt modelId="{2E67FA46-3C7F-41D1-9A65-24BDA79D61D0}" type="pres">
      <dgm:prSet presAssocID="{730A7961-7606-4E5D-818D-23E9CE3B3C5C}" presName="sibTrans" presStyleCnt="0"/>
      <dgm:spPr/>
    </dgm:pt>
    <dgm:pt modelId="{3146B302-560B-442B-BAEE-E68AD44CA8F2}" type="pres">
      <dgm:prSet presAssocID="{A4A8B9F1-BFA4-4F61-8955-6FE4B6C20918}" presName="compNode" presStyleCnt="0"/>
      <dgm:spPr/>
    </dgm:pt>
    <dgm:pt modelId="{4A920A56-FD2B-4F6A-81B0-9B035C115EB6}" type="pres">
      <dgm:prSet presAssocID="{A4A8B9F1-BFA4-4F61-8955-6FE4B6C20918}" presName="bgRect" presStyleLbl="bgShp" presStyleIdx="2" presStyleCnt="3"/>
      <dgm:spPr/>
    </dgm:pt>
    <dgm:pt modelId="{44E3CED0-7EE1-4D4B-81C6-CC51FD652162}" type="pres">
      <dgm:prSet presAssocID="{A4A8B9F1-BFA4-4F61-8955-6FE4B6C209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apes"/>
        </a:ext>
      </dgm:extLst>
    </dgm:pt>
    <dgm:pt modelId="{6D2AB018-91C8-4B37-89BD-7D6DDCAD410B}" type="pres">
      <dgm:prSet presAssocID="{A4A8B9F1-BFA4-4F61-8955-6FE4B6C20918}" presName="spaceRect" presStyleCnt="0"/>
      <dgm:spPr/>
    </dgm:pt>
    <dgm:pt modelId="{BAA77BA1-7FF5-48A6-8B03-5224F14E37CB}" type="pres">
      <dgm:prSet presAssocID="{A4A8B9F1-BFA4-4F61-8955-6FE4B6C20918}" presName="parTx" presStyleLbl="revTx" presStyleIdx="2" presStyleCnt="3">
        <dgm:presLayoutVars>
          <dgm:chMax val="0"/>
          <dgm:chPref val="0"/>
        </dgm:presLayoutVars>
      </dgm:prSet>
      <dgm:spPr/>
    </dgm:pt>
  </dgm:ptLst>
  <dgm:cxnLst>
    <dgm:cxn modelId="{9AA67875-78A1-4897-AB60-2CCB32943741}" type="presOf" srcId="{A4A8B9F1-BFA4-4F61-8955-6FE4B6C20918}" destId="{BAA77BA1-7FF5-48A6-8B03-5224F14E37CB}" srcOrd="0" destOrd="0" presId="urn:microsoft.com/office/officeart/2018/2/layout/IconVerticalSolidList"/>
    <dgm:cxn modelId="{56E3CA7C-FDB4-448F-9371-BDF62F1B6632}" type="presOf" srcId="{EE850F06-948C-4757-834D-74568B89367C}" destId="{A6425C39-07F9-4567-A289-4280E62C79F1}" srcOrd="0" destOrd="0" presId="urn:microsoft.com/office/officeart/2018/2/layout/IconVerticalSolidList"/>
    <dgm:cxn modelId="{2A65E986-660C-42DD-95B6-09384D188EF9}" type="presOf" srcId="{6827C2AE-1860-4F1A-B2D1-C132BAA7B8F6}" destId="{37D7DD3A-47FD-4336-A26C-43E538803994}" srcOrd="0" destOrd="0" presId="urn:microsoft.com/office/officeart/2018/2/layout/IconVerticalSolidList"/>
    <dgm:cxn modelId="{7F468993-BA33-4C46-ABF5-C00F3522DA73}" srcId="{EE850F06-948C-4757-834D-74568B89367C}" destId="{A4A8B9F1-BFA4-4F61-8955-6FE4B6C20918}" srcOrd="2" destOrd="0" parTransId="{AD59F8E3-CB01-42F9-9CBC-8E091912134E}" sibTransId="{397FCC42-DA48-42A4-8BC0-871D89E33431}"/>
    <dgm:cxn modelId="{7C1A64A9-3ACA-4CD3-A260-FDFA9EA56B84}" srcId="{EE850F06-948C-4757-834D-74568B89367C}" destId="{2182293D-426F-4247-B38C-F6444D3BD249}" srcOrd="0" destOrd="0" parTransId="{0FC5940A-6210-48B0-B2D9-CE64FCC0E3DE}" sibTransId="{41954F1A-AF2B-400D-836E-C5003186F4B6}"/>
    <dgm:cxn modelId="{44479EBB-0676-476F-806D-B2AECA335DA6}" type="presOf" srcId="{2182293D-426F-4247-B38C-F6444D3BD249}" destId="{59F72784-3432-4F17-87CC-3F1B5BC70C03}" srcOrd="0" destOrd="0" presId="urn:microsoft.com/office/officeart/2018/2/layout/IconVerticalSolidList"/>
    <dgm:cxn modelId="{FF2D8CCE-CB66-4C9A-8B73-FB9038DDC831}" srcId="{EE850F06-948C-4757-834D-74568B89367C}" destId="{6827C2AE-1860-4F1A-B2D1-C132BAA7B8F6}" srcOrd="1" destOrd="0" parTransId="{0E6B1A10-3F40-4F60-87D0-A5CEB16541EA}" sibTransId="{730A7961-7606-4E5D-818D-23E9CE3B3C5C}"/>
    <dgm:cxn modelId="{D145BBD8-8C7E-44C5-835D-8FD23E1195BB}" type="presParOf" srcId="{A6425C39-07F9-4567-A289-4280E62C79F1}" destId="{1148F8B9-9D43-42CF-9FE7-77A5C76FC2D1}" srcOrd="0" destOrd="0" presId="urn:microsoft.com/office/officeart/2018/2/layout/IconVerticalSolidList"/>
    <dgm:cxn modelId="{5C5BC3D0-AA18-4A04-A95C-3DCB9406223A}" type="presParOf" srcId="{1148F8B9-9D43-42CF-9FE7-77A5C76FC2D1}" destId="{F42A262C-D2FD-422E-9E1C-544C2D9AC000}" srcOrd="0" destOrd="0" presId="urn:microsoft.com/office/officeart/2018/2/layout/IconVerticalSolidList"/>
    <dgm:cxn modelId="{D15451D5-1585-48D6-ABCC-575636B3D7AE}" type="presParOf" srcId="{1148F8B9-9D43-42CF-9FE7-77A5C76FC2D1}" destId="{33C6FF4E-256A-4AC5-9BBF-C48A5C2401E4}" srcOrd="1" destOrd="0" presId="urn:microsoft.com/office/officeart/2018/2/layout/IconVerticalSolidList"/>
    <dgm:cxn modelId="{BDB968FF-46B9-433D-855C-E8077D285EC2}" type="presParOf" srcId="{1148F8B9-9D43-42CF-9FE7-77A5C76FC2D1}" destId="{268C0E3B-BB53-4B88-9411-6EFCA1608022}" srcOrd="2" destOrd="0" presId="urn:microsoft.com/office/officeart/2018/2/layout/IconVerticalSolidList"/>
    <dgm:cxn modelId="{C856BF6A-3846-4A18-A381-CFFFE64688EC}" type="presParOf" srcId="{1148F8B9-9D43-42CF-9FE7-77A5C76FC2D1}" destId="{59F72784-3432-4F17-87CC-3F1B5BC70C03}" srcOrd="3" destOrd="0" presId="urn:microsoft.com/office/officeart/2018/2/layout/IconVerticalSolidList"/>
    <dgm:cxn modelId="{1162B444-866A-4983-979D-0896955905FF}" type="presParOf" srcId="{A6425C39-07F9-4567-A289-4280E62C79F1}" destId="{FB12CA24-10B3-4058-BD9C-203A50F8C787}" srcOrd="1" destOrd="0" presId="urn:microsoft.com/office/officeart/2018/2/layout/IconVerticalSolidList"/>
    <dgm:cxn modelId="{7A62ABE9-D257-4422-B430-1791A57B1F0B}" type="presParOf" srcId="{A6425C39-07F9-4567-A289-4280E62C79F1}" destId="{09B500B2-C1C0-4E5A-A6B9-AEA0EBA460AF}" srcOrd="2" destOrd="0" presId="urn:microsoft.com/office/officeart/2018/2/layout/IconVerticalSolidList"/>
    <dgm:cxn modelId="{64012E47-31ED-4658-A161-525038D415DE}" type="presParOf" srcId="{09B500B2-C1C0-4E5A-A6B9-AEA0EBA460AF}" destId="{A19B21F0-9354-4303-A270-7C9283912E1A}" srcOrd="0" destOrd="0" presId="urn:microsoft.com/office/officeart/2018/2/layout/IconVerticalSolidList"/>
    <dgm:cxn modelId="{3CE8998E-81CD-46B0-B856-22153D3A06AF}" type="presParOf" srcId="{09B500B2-C1C0-4E5A-A6B9-AEA0EBA460AF}" destId="{5EE99118-E8D1-4671-BA2C-816DC242F180}" srcOrd="1" destOrd="0" presId="urn:microsoft.com/office/officeart/2018/2/layout/IconVerticalSolidList"/>
    <dgm:cxn modelId="{4EA8FE4C-84ED-4838-B667-7734E1E4A876}" type="presParOf" srcId="{09B500B2-C1C0-4E5A-A6B9-AEA0EBA460AF}" destId="{31E61E54-3EDC-49C7-91EF-4A0725FE979C}" srcOrd="2" destOrd="0" presId="urn:microsoft.com/office/officeart/2018/2/layout/IconVerticalSolidList"/>
    <dgm:cxn modelId="{9D4F909A-CBA0-4393-A5E5-D7F3C5EDA03E}" type="presParOf" srcId="{09B500B2-C1C0-4E5A-A6B9-AEA0EBA460AF}" destId="{37D7DD3A-47FD-4336-A26C-43E538803994}" srcOrd="3" destOrd="0" presId="urn:microsoft.com/office/officeart/2018/2/layout/IconVerticalSolidList"/>
    <dgm:cxn modelId="{B47AA546-0839-4D39-80C9-819CE0E1FA8B}" type="presParOf" srcId="{A6425C39-07F9-4567-A289-4280E62C79F1}" destId="{2E67FA46-3C7F-41D1-9A65-24BDA79D61D0}" srcOrd="3" destOrd="0" presId="urn:microsoft.com/office/officeart/2018/2/layout/IconVerticalSolidList"/>
    <dgm:cxn modelId="{F842E9DF-D02C-4DEF-B090-2D41C7181FE2}" type="presParOf" srcId="{A6425C39-07F9-4567-A289-4280E62C79F1}" destId="{3146B302-560B-442B-BAEE-E68AD44CA8F2}" srcOrd="4" destOrd="0" presId="urn:microsoft.com/office/officeart/2018/2/layout/IconVerticalSolidList"/>
    <dgm:cxn modelId="{ACCFE2C1-C2E4-4A8A-A5F1-3688E340E2DB}" type="presParOf" srcId="{3146B302-560B-442B-BAEE-E68AD44CA8F2}" destId="{4A920A56-FD2B-4F6A-81B0-9B035C115EB6}" srcOrd="0" destOrd="0" presId="urn:microsoft.com/office/officeart/2018/2/layout/IconVerticalSolidList"/>
    <dgm:cxn modelId="{F172201C-844B-4B66-BD3B-7910013ED934}" type="presParOf" srcId="{3146B302-560B-442B-BAEE-E68AD44CA8F2}" destId="{44E3CED0-7EE1-4D4B-81C6-CC51FD652162}" srcOrd="1" destOrd="0" presId="urn:microsoft.com/office/officeart/2018/2/layout/IconVerticalSolidList"/>
    <dgm:cxn modelId="{19E139B3-2E6A-441C-9AB9-399703348F67}" type="presParOf" srcId="{3146B302-560B-442B-BAEE-E68AD44CA8F2}" destId="{6D2AB018-91C8-4B37-89BD-7D6DDCAD410B}" srcOrd="2" destOrd="0" presId="urn:microsoft.com/office/officeart/2018/2/layout/IconVerticalSolidList"/>
    <dgm:cxn modelId="{2A930E90-F50C-45B1-AB29-7D9460A8BCDE}" type="presParOf" srcId="{3146B302-560B-442B-BAEE-E68AD44CA8F2}" destId="{BAA77BA1-7FF5-48A6-8B03-5224F14E37C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FC71DB-9B13-43BE-AA1A-87A44675513D}"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7D062F02-7CDE-4662-AA5E-B3C8B5B6F1D5}">
      <dgm:prSet/>
      <dgm:spPr/>
      <dgm:t>
        <a:bodyPr/>
        <a:lstStyle/>
        <a:p>
          <a:r>
            <a:rPr lang="en-US" b="0" i="0"/>
            <a:t>Deep learning models excel at automatic feature extraction, eliminating the need for manual feature engineering. This allows us to capture subtle visual cues that may not be easily identifiable by traditional methods, enabling a more comprehensive analysis of the impact of watering practices on olive tree health.</a:t>
          </a:r>
          <a:endParaRPr lang="en-US"/>
        </a:p>
      </dgm:t>
    </dgm:pt>
    <dgm:pt modelId="{29EA1564-D9E4-4DF5-8827-0E4A4E0280DA}" type="parTrans" cxnId="{05EF9854-E188-4EDE-A044-EEEA4466BDF2}">
      <dgm:prSet/>
      <dgm:spPr/>
      <dgm:t>
        <a:bodyPr/>
        <a:lstStyle/>
        <a:p>
          <a:endParaRPr lang="en-US"/>
        </a:p>
      </dgm:t>
    </dgm:pt>
    <dgm:pt modelId="{0C32E994-ABDE-4900-BD7C-1BFF985662A0}" type="sibTrans" cxnId="{05EF9854-E188-4EDE-A044-EEEA4466BDF2}">
      <dgm:prSet phldrT="1" phldr="0"/>
      <dgm:spPr/>
      <dgm:t>
        <a:bodyPr/>
        <a:lstStyle/>
        <a:p>
          <a:r>
            <a:rPr lang="en-US"/>
            <a:t>1</a:t>
          </a:r>
        </a:p>
      </dgm:t>
    </dgm:pt>
    <dgm:pt modelId="{6C703DB7-6D26-433F-A852-79ED254E2C00}">
      <dgm:prSet/>
      <dgm:spPr/>
      <dgm:t>
        <a:bodyPr/>
        <a:lstStyle/>
        <a:p>
          <a:r>
            <a:rPr lang="en-US" b="0" i="0"/>
            <a:t>Deep learning models can learn intricate relationships between variables, including non-linear interactions. In the context of water usage optimization, this means the model can detect nuanced effects of watering frequency, quantity, and their combined influence on the health and productivity of olive trees.</a:t>
          </a:r>
          <a:endParaRPr lang="en-US"/>
        </a:p>
      </dgm:t>
    </dgm:pt>
    <dgm:pt modelId="{C72E51D9-E195-4C64-8F1C-ADCFCC79C3C5}" type="parTrans" cxnId="{00AEA746-6E62-4837-A4FE-DDFAA0FA0451}">
      <dgm:prSet/>
      <dgm:spPr/>
      <dgm:t>
        <a:bodyPr/>
        <a:lstStyle/>
        <a:p>
          <a:endParaRPr lang="en-US"/>
        </a:p>
      </dgm:t>
    </dgm:pt>
    <dgm:pt modelId="{2AF4B428-905A-43FE-93C1-531ED48F731D}" type="sibTrans" cxnId="{00AEA746-6E62-4837-A4FE-DDFAA0FA0451}">
      <dgm:prSet phldrT="2" phldr="0"/>
      <dgm:spPr/>
      <dgm:t>
        <a:bodyPr/>
        <a:lstStyle/>
        <a:p>
          <a:r>
            <a:rPr lang="en-US"/>
            <a:t>2</a:t>
          </a:r>
        </a:p>
      </dgm:t>
    </dgm:pt>
    <dgm:pt modelId="{5145F2D2-AF93-4EDF-956D-D28AEE54DAB6}">
      <dgm:prSet/>
      <dgm:spPr/>
      <dgm:t>
        <a:bodyPr/>
        <a:lstStyle/>
        <a:p>
          <a:r>
            <a:rPr lang="en-US" b="0" i="0"/>
            <a:t>By leveraging the insights provided by the deep learning model, we can make informed decisions regarding optimal watering strategies. This empowers us to tailor our water usage patterns to maximize tree health, increase yield, and improve the overall sustainability of our olive oil production.</a:t>
          </a:r>
          <a:endParaRPr lang="en-US"/>
        </a:p>
      </dgm:t>
    </dgm:pt>
    <dgm:pt modelId="{35CD9A77-FA1A-419F-9CD0-E77479479719}" type="parTrans" cxnId="{C6850AEB-02BE-429F-98DD-BE16212F61D5}">
      <dgm:prSet/>
      <dgm:spPr/>
      <dgm:t>
        <a:bodyPr/>
        <a:lstStyle/>
        <a:p>
          <a:endParaRPr lang="en-US"/>
        </a:p>
      </dgm:t>
    </dgm:pt>
    <dgm:pt modelId="{C443E6F4-7D03-47BD-891C-C3EAE706D37D}" type="sibTrans" cxnId="{C6850AEB-02BE-429F-98DD-BE16212F61D5}">
      <dgm:prSet phldrT="3" phldr="0"/>
      <dgm:spPr/>
      <dgm:t>
        <a:bodyPr/>
        <a:lstStyle/>
        <a:p>
          <a:r>
            <a:rPr lang="en-US"/>
            <a:t>3</a:t>
          </a:r>
        </a:p>
      </dgm:t>
    </dgm:pt>
    <dgm:pt modelId="{57F0E4D0-CB00-40B4-94A5-A07A1A878430}">
      <dgm:prSet/>
      <dgm:spPr/>
      <dgm:t>
        <a:bodyPr/>
        <a:lstStyle/>
        <a:p>
          <a:r>
            <a:rPr lang="en-US" b="0" i="0"/>
            <a:t>While deep learning models are highly effective, they can sometimes be challenging to interpret due to their complexity. However, we can overcome this challenge by providing visualizations, such as heatmaps or feature importance plots, to illustrate how the model's decisions are influenced by various watering scenarios.</a:t>
          </a:r>
          <a:endParaRPr lang="en-US"/>
        </a:p>
      </dgm:t>
    </dgm:pt>
    <dgm:pt modelId="{E5093133-5448-44A8-AC67-310BF33305DF}" type="parTrans" cxnId="{2A5A4DCC-2304-44C5-937A-62269E604907}">
      <dgm:prSet/>
      <dgm:spPr/>
      <dgm:t>
        <a:bodyPr/>
        <a:lstStyle/>
        <a:p>
          <a:endParaRPr lang="en-US"/>
        </a:p>
      </dgm:t>
    </dgm:pt>
    <dgm:pt modelId="{193ECE59-181F-4117-88B1-032E71577D12}" type="sibTrans" cxnId="{2A5A4DCC-2304-44C5-937A-62269E604907}">
      <dgm:prSet phldrT="4" phldr="0"/>
      <dgm:spPr/>
      <dgm:t>
        <a:bodyPr/>
        <a:lstStyle/>
        <a:p>
          <a:r>
            <a:rPr lang="en-US"/>
            <a:t>4</a:t>
          </a:r>
        </a:p>
      </dgm:t>
    </dgm:pt>
    <dgm:pt modelId="{CC63EDB5-66C5-492A-840D-1371214383C2}" type="pres">
      <dgm:prSet presAssocID="{3EFC71DB-9B13-43BE-AA1A-87A44675513D}" presName="Name0" presStyleCnt="0">
        <dgm:presLayoutVars>
          <dgm:animLvl val="lvl"/>
          <dgm:resizeHandles val="exact"/>
        </dgm:presLayoutVars>
      </dgm:prSet>
      <dgm:spPr/>
    </dgm:pt>
    <dgm:pt modelId="{88869BC0-92FC-4C4E-9D7B-5080A0328B9D}" type="pres">
      <dgm:prSet presAssocID="{7D062F02-7CDE-4662-AA5E-B3C8B5B6F1D5}" presName="compositeNode" presStyleCnt="0">
        <dgm:presLayoutVars>
          <dgm:bulletEnabled val="1"/>
        </dgm:presLayoutVars>
      </dgm:prSet>
      <dgm:spPr/>
    </dgm:pt>
    <dgm:pt modelId="{3959B4C8-12D7-4890-AE07-62129C48C27E}" type="pres">
      <dgm:prSet presAssocID="{7D062F02-7CDE-4662-AA5E-B3C8B5B6F1D5}" presName="bgRect" presStyleLbl="bgAccFollowNode1" presStyleIdx="0" presStyleCnt="4"/>
      <dgm:spPr/>
    </dgm:pt>
    <dgm:pt modelId="{C5B787BE-B029-4BA0-ACC1-5EF256957DEA}" type="pres">
      <dgm:prSet presAssocID="{0C32E994-ABDE-4900-BD7C-1BFF985662A0}" presName="sibTransNodeCircle" presStyleLbl="alignNode1" presStyleIdx="0" presStyleCnt="8">
        <dgm:presLayoutVars>
          <dgm:chMax val="0"/>
          <dgm:bulletEnabled/>
        </dgm:presLayoutVars>
      </dgm:prSet>
      <dgm:spPr/>
    </dgm:pt>
    <dgm:pt modelId="{ECE9E449-1F07-4B8A-87A0-01CEFF1C7DB1}" type="pres">
      <dgm:prSet presAssocID="{7D062F02-7CDE-4662-AA5E-B3C8B5B6F1D5}" presName="bottomLine" presStyleLbl="alignNode1" presStyleIdx="1" presStyleCnt="8">
        <dgm:presLayoutVars/>
      </dgm:prSet>
      <dgm:spPr/>
    </dgm:pt>
    <dgm:pt modelId="{3F298AF9-7781-45D4-AD5E-624BA50C6026}" type="pres">
      <dgm:prSet presAssocID="{7D062F02-7CDE-4662-AA5E-B3C8B5B6F1D5}" presName="nodeText" presStyleLbl="bgAccFollowNode1" presStyleIdx="0" presStyleCnt="4">
        <dgm:presLayoutVars>
          <dgm:bulletEnabled val="1"/>
        </dgm:presLayoutVars>
      </dgm:prSet>
      <dgm:spPr/>
    </dgm:pt>
    <dgm:pt modelId="{14B8FCA6-501C-4DF8-80BB-C5797DAA6A5F}" type="pres">
      <dgm:prSet presAssocID="{0C32E994-ABDE-4900-BD7C-1BFF985662A0}" presName="sibTrans" presStyleCnt="0"/>
      <dgm:spPr/>
    </dgm:pt>
    <dgm:pt modelId="{67EF0D18-BD9B-4C96-B6E7-CEDD94B87872}" type="pres">
      <dgm:prSet presAssocID="{6C703DB7-6D26-433F-A852-79ED254E2C00}" presName="compositeNode" presStyleCnt="0">
        <dgm:presLayoutVars>
          <dgm:bulletEnabled val="1"/>
        </dgm:presLayoutVars>
      </dgm:prSet>
      <dgm:spPr/>
    </dgm:pt>
    <dgm:pt modelId="{15CD275C-1224-4816-B5D6-5F03F7021B01}" type="pres">
      <dgm:prSet presAssocID="{6C703DB7-6D26-433F-A852-79ED254E2C00}" presName="bgRect" presStyleLbl="bgAccFollowNode1" presStyleIdx="1" presStyleCnt="4"/>
      <dgm:spPr/>
    </dgm:pt>
    <dgm:pt modelId="{6FC0BEE5-E978-46D1-80C9-769F03C13284}" type="pres">
      <dgm:prSet presAssocID="{2AF4B428-905A-43FE-93C1-531ED48F731D}" presName="sibTransNodeCircle" presStyleLbl="alignNode1" presStyleIdx="2" presStyleCnt="8">
        <dgm:presLayoutVars>
          <dgm:chMax val="0"/>
          <dgm:bulletEnabled/>
        </dgm:presLayoutVars>
      </dgm:prSet>
      <dgm:spPr/>
    </dgm:pt>
    <dgm:pt modelId="{860367F6-32F8-401E-9F5D-16224CF5A7F6}" type="pres">
      <dgm:prSet presAssocID="{6C703DB7-6D26-433F-A852-79ED254E2C00}" presName="bottomLine" presStyleLbl="alignNode1" presStyleIdx="3" presStyleCnt="8">
        <dgm:presLayoutVars/>
      </dgm:prSet>
      <dgm:spPr/>
    </dgm:pt>
    <dgm:pt modelId="{C1F50547-7F87-4FFB-8698-CF5712776702}" type="pres">
      <dgm:prSet presAssocID="{6C703DB7-6D26-433F-A852-79ED254E2C00}" presName="nodeText" presStyleLbl="bgAccFollowNode1" presStyleIdx="1" presStyleCnt="4">
        <dgm:presLayoutVars>
          <dgm:bulletEnabled val="1"/>
        </dgm:presLayoutVars>
      </dgm:prSet>
      <dgm:spPr/>
    </dgm:pt>
    <dgm:pt modelId="{38417490-471D-458E-A412-349F06D6391A}" type="pres">
      <dgm:prSet presAssocID="{2AF4B428-905A-43FE-93C1-531ED48F731D}" presName="sibTrans" presStyleCnt="0"/>
      <dgm:spPr/>
    </dgm:pt>
    <dgm:pt modelId="{EFA26499-000B-40C6-89A4-1854F5CEB9C0}" type="pres">
      <dgm:prSet presAssocID="{5145F2D2-AF93-4EDF-956D-D28AEE54DAB6}" presName="compositeNode" presStyleCnt="0">
        <dgm:presLayoutVars>
          <dgm:bulletEnabled val="1"/>
        </dgm:presLayoutVars>
      </dgm:prSet>
      <dgm:spPr/>
    </dgm:pt>
    <dgm:pt modelId="{D423ABBA-E2A8-4609-BFBD-AA3D3F23E467}" type="pres">
      <dgm:prSet presAssocID="{5145F2D2-AF93-4EDF-956D-D28AEE54DAB6}" presName="bgRect" presStyleLbl="bgAccFollowNode1" presStyleIdx="2" presStyleCnt="4"/>
      <dgm:spPr/>
    </dgm:pt>
    <dgm:pt modelId="{8CE423BC-C2CB-4201-AE06-DF6BF7AF2C28}" type="pres">
      <dgm:prSet presAssocID="{C443E6F4-7D03-47BD-891C-C3EAE706D37D}" presName="sibTransNodeCircle" presStyleLbl="alignNode1" presStyleIdx="4" presStyleCnt="8">
        <dgm:presLayoutVars>
          <dgm:chMax val="0"/>
          <dgm:bulletEnabled/>
        </dgm:presLayoutVars>
      </dgm:prSet>
      <dgm:spPr/>
    </dgm:pt>
    <dgm:pt modelId="{6725EAD6-77F1-4DB7-B34A-AEBE9CA77463}" type="pres">
      <dgm:prSet presAssocID="{5145F2D2-AF93-4EDF-956D-D28AEE54DAB6}" presName="bottomLine" presStyleLbl="alignNode1" presStyleIdx="5" presStyleCnt="8">
        <dgm:presLayoutVars/>
      </dgm:prSet>
      <dgm:spPr/>
    </dgm:pt>
    <dgm:pt modelId="{C659B8E4-6300-4DA3-88EE-1F0AB29D77BA}" type="pres">
      <dgm:prSet presAssocID="{5145F2D2-AF93-4EDF-956D-D28AEE54DAB6}" presName="nodeText" presStyleLbl="bgAccFollowNode1" presStyleIdx="2" presStyleCnt="4">
        <dgm:presLayoutVars>
          <dgm:bulletEnabled val="1"/>
        </dgm:presLayoutVars>
      </dgm:prSet>
      <dgm:spPr/>
    </dgm:pt>
    <dgm:pt modelId="{24151702-67F7-48D9-87CD-DA391A7B710C}" type="pres">
      <dgm:prSet presAssocID="{C443E6F4-7D03-47BD-891C-C3EAE706D37D}" presName="sibTrans" presStyleCnt="0"/>
      <dgm:spPr/>
    </dgm:pt>
    <dgm:pt modelId="{33BD864B-8FAF-4A8A-A6B2-94DB281FB802}" type="pres">
      <dgm:prSet presAssocID="{57F0E4D0-CB00-40B4-94A5-A07A1A878430}" presName="compositeNode" presStyleCnt="0">
        <dgm:presLayoutVars>
          <dgm:bulletEnabled val="1"/>
        </dgm:presLayoutVars>
      </dgm:prSet>
      <dgm:spPr/>
    </dgm:pt>
    <dgm:pt modelId="{DEC4E5D8-2154-4534-9007-E3E12906F39B}" type="pres">
      <dgm:prSet presAssocID="{57F0E4D0-CB00-40B4-94A5-A07A1A878430}" presName="bgRect" presStyleLbl="bgAccFollowNode1" presStyleIdx="3" presStyleCnt="4"/>
      <dgm:spPr/>
    </dgm:pt>
    <dgm:pt modelId="{64C6F4B5-873F-4BAE-9181-0573CD7B3D16}" type="pres">
      <dgm:prSet presAssocID="{193ECE59-181F-4117-88B1-032E71577D12}" presName="sibTransNodeCircle" presStyleLbl="alignNode1" presStyleIdx="6" presStyleCnt="8">
        <dgm:presLayoutVars>
          <dgm:chMax val="0"/>
          <dgm:bulletEnabled/>
        </dgm:presLayoutVars>
      </dgm:prSet>
      <dgm:spPr/>
    </dgm:pt>
    <dgm:pt modelId="{AA2307B9-B2BA-4E00-BF32-B18EEEFB30EC}" type="pres">
      <dgm:prSet presAssocID="{57F0E4D0-CB00-40B4-94A5-A07A1A878430}" presName="bottomLine" presStyleLbl="alignNode1" presStyleIdx="7" presStyleCnt="8">
        <dgm:presLayoutVars/>
      </dgm:prSet>
      <dgm:spPr/>
    </dgm:pt>
    <dgm:pt modelId="{9972CA66-F25D-40E2-B973-6F4EF4CDE183}" type="pres">
      <dgm:prSet presAssocID="{57F0E4D0-CB00-40B4-94A5-A07A1A878430}" presName="nodeText" presStyleLbl="bgAccFollowNode1" presStyleIdx="3" presStyleCnt="4">
        <dgm:presLayoutVars>
          <dgm:bulletEnabled val="1"/>
        </dgm:presLayoutVars>
      </dgm:prSet>
      <dgm:spPr/>
    </dgm:pt>
  </dgm:ptLst>
  <dgm:cxnLst>
    <dgm:cxn modelId="{5B348110-3833-42D7-8616-ACFC9BB6A502}" type="presOf" srcId="{6C703DB7-6D26-433F-A852-79ED254E2C00}" destId="{15CD275C-1224-4816-B5D6-5F03F7021B01}" srcOrd="0" destOrd="0" presId="urn:microsoft.com/office/officeart/2016/7/layout/BasicLinearProcessNumbered"/>
    <dgm:cxn modelId="{79AE6327-86A0-43F4-817C-AE3C5344A029}" type="presOf" srcId="{0C32E994-ABDE-4900-BD7C-1BFF985662A0}" destId="{C5B787BE-B029-4BA0-ACC1-5EF256957DEA}" srcOrd="0" destOrd="0" presId="urn:microsoft.com/office/officeart/2016/7/layout/BasicLinearProcessNumbered"/>
    <dgm:cxn modelId="{A5D54B2E-776D-46FF-A4FE-50C07BD9DAE4}" type="presOf" srcId="{7D062F02-7CDE-4662-AA5E-B3C8B5B6F1D5}" destId="{3959B4C8-12D7-4890-AE07-62129C48C27E}" srcOrd="0" destOrd="0" presId="urn:microsoft.com/office/officeart/2016/7/layout/BasicLinearProcessNumbered"/>
    <dgm:cxn modelId="{B704452F-DD01-46A7-B70B-5BE2F4F4D142}" type="presOf" srcId="{C443E6F4-7D03-47BD-891C-C3EAE706D37D}" destId="{8CE423BC-C2CB-4201-AE06-DF6BF7AF2C28}" srcOrd="0" destOrd="0" presId="urn:microsoft.com/office/officeart/2016/7/layout/BasicLinearProcessNumbered"/>
    <dgm:cxn modelId="{294C2F31-CEA6-4688-9ADC-DBEF98A495C1}" type="presOf" srcId="{6C703DB7-6D26-433F-A852-79ED254E2C00}" destId="{C1F50547-7F87-4FFB-8698-CF5712776702}" srcOrd="1" destOrd="0" presId="urn:microsoft.com/office/officeart/2016/7/layout/BasicLinearProcessNumbered"/>
    <dgm:cxn modelId="{E8C90936-381F-4643-A50E-438EFF8436AF}" type="presOf" srcId="{7D062F02-7CDE-4662-AA5E-B3C8B5B6F1D5}" destId="{3F298AF9-7781-45D4-AD5E-624BA50C6026}" srcOrd="1" destOrd="0" presId="urn:microsoft.com/office/officeart/2016/7/layout/BasicLinearProcessNumbered"/>
    <dgm:cxn modelId="{4262B763-0CFE-4AA7-BDAF-CEF738E95AB5}" type="presOf" srcId="{2AF4B428-905A-43FE-93C1-531ED48F731D}" destId="{6FC0BEE5-E978-46D1-80C9-769F03C13284}" srcOrd="0" destOrd="0" presId="urn:microsoft.com/office/officeart/2016/7/layout/BasicLinearProcessNumbered"/>
    <dgm:cxn modelId="{E3107465-BE3B-477C-9DD7-3D927B395F78}" type="presOf" srcId="{3EFC71DB-9B13-43BE-AA1A-87A44675513D}" destId="{CC63EDB5-66C5-492A-840D-1371214383C2}" srcOrd="0" destOrd="0" presId="urn:microsoft.com/office/officeart/2016/7/layout/BasicLinearProcessNumbered"/>
    <dgm:cxn modelId="{00AEA746-6E62-4837-A4FE-DDFAA0FA0451}" srcId="{3EFC71DB-9B13-43BE-AA1A-87A44675513D}" destId="{6C703DB7-6D26-433F-A852-79ED254E2C00}" srcOrd="1" destOrd="0" parTransId="{C72E51D9-E195-4C64-8F1C-ADCFCC79C3C5}" sibTransId="{2AF4B428-905A-43FE-93C1-531ED48F731D}"/>
    <dgm:cxn modelId="{52345847-CBEC-4804-BFDE-3FACB1D5A17A}" type="presOf" srcId="{5145F2D2-AF93-4EDF-956D-D28AEE54DAB6}" destId="{D423ABBA-E2A8-4609-BFBD-AA3D3F23E467}" srcOrd="0" destOrd="0" presId="urn:microsoft.com/office/officeart/2016/7/layout/BasicLinearProcessNumbered"/>
    <dgm:cxn modelId="{05EF9854-E188-4EDE-A044-EEEA4466BDF2}" srcId="{3EFC71DB-9B13-43BE-AA1A-87A44675513D}" destId="{7D062F02-7CDE-4662-AA5E-B3C8B5B6F1D5}" srcOrd="0" destOrd="0" parTransId="{29EA1564-D9E4-4DF5-8827-0E4A4E0280DA}" sibTransId="{0C32E994-ABDE-4900-BD7C-1BFF985662A0}"/>
    <dgm:cxn modelId="{3C1C4496-6886-4592-B75F-E69868A2B113}" type="presOf" srcId="{193ECE59-181F-4117-88B1-032E71577D12}" destId="{64C6F4B5-873F-4BAE-9181-0573CD7B3D16}" srcOrd="0" destOrd="0" presId="urn:microsoft.com/office/officeart/2016/7/layout/BasicLinearProcessNumbered"/>
    <dgm:cxn modelId="{2A5A4DCC-2304-44C5-937A-62269E604907}" srcId="{3EFC71DB-9B13-43BE-AA1A-87A44675513D}" destId="{57F0E4D0-CB00-40B4-94A5-A07A1A878430}" srcOrd="3" destOrd="0" parTransId="{E5093133-5448-44A8-AC67-310BF33305DF}" sibTransId="{193ECE59-181F-4117-88B1-032E71577D12}"/>
    <dgm:cxn modelId="{86DBFEEA-2D0D-44E8-BB20-710CC950F767}" type="presOf" srcId="{57F0E4D0-CB00-40B4-94A5-A07A1A878430}" destId="{DEC4E5D8-2154-4534-9007-E3E12906F39B}" srcOrd="0" destOrd="0" presId="urn:microsoft.com/office/officeart/2016/7/layout/BasicLinearProcessNumbered"/>
    <dgm:cxn modelId="{C6850AEB-02BE-429F-98DD-BE16212F61D5}" srcId="{3EFC71DB-9B13-43BE-AA1A-87A44675513D}" destId="{5145F2D2-AF93-4EDF-956D-D28AEE54DAB6}" srcOrd="2" destOrd="0" parTransId="{35CD9A77-FA1A-419F-9CD0-E77479479719}" sibTransId="{C443E6F4-7D03-47BD-891C-C3EAE706D37D}"/>
    <dgm:cxn modelId="{A42E39F1-39E9-4FC9-8670-665609D9AD74}" type="presOf" srcId="{5145F2D2-AF93-4EDF-956D-D28AEE54DAB6}" destId="{C659B8E4-6300-4DA3-88EE-1F0AB29D77BA}" srcOrd="1" destOrd="0" presId="urn:microsoft.com/office/officeart/2016/7/layout/BasicLinearProcessNumbered"/>
    <dgm:cxn modelId="{DF94B8F4-56BE-434D-A5DE-188F2D1EABF0}" type="presOf" srcId="{57F0E4D0-CB00-40B4-94A5-A07A1A878430}" destId="{9972CA66-F25D-40E2-B973-6F4EF4CDE183}" srcOrd="1" destOrd="0" presId="urn:microsoft.com/office/officeart/2016/7/layout/BasicLinearProcessNumbered"/>
    <dgm:cxn modelId="{4C991453-521F-472D-BCAA-1B624C74D4F6}" type="presParOf" srcId="{CC63EDB5-66C5-492A-840D-1371214383C2}" destId="{88869BC0-92FC-4C4E-9D7B-5080A0328B9D}" srcOrd="0" destOrd="0" presId="urn:microsoft.com/office/officeart/2016/7/layout/BasicLinearProcessNumbered"/>
    <dgm:cxn modelId="{7975C5A3-49BC-4CF3-997E-5869599679A6}" type="presParOf" srcId="{88869BC0-92FC-4C4E-9D7B-5080A0328B9D}" destId="{3959B4C8-12D7-4890-AE07-62129C48C27E}" srcOrd="0" destOrd="0" presId="urn:microsoft.com/office/officeart/2016/7/layout/BasicLinearProcessNumbered"/>
    <dgm:cxn modelId="{5B78658E-9899-4A90-8348-497C6EA3D63C}" type="presParOf" srcId="{88869BC0-92FC-4C4E-9D7B-5080A0328B9D}" destId="{C5B787BE-B029-4BA0-ACC1-5EF256957DEA}" srcOrd="1" destOrd="0" presId="urn:microsoft.com/office/officeart/2016/7/layout/BasicLinearProcessNumbered"/>
    <dgm:cxn modelId="{D9F1FE6D-2D37-462B-8B55-319A61EEC261}" type="presParOf" srcId="{88869BC0-92FC-4C4E-9D7B-5080A0328B9D}" destId="{ECE9E449-1F07-4B8A-87A0-01CEFF1C7DB1}" srcOrd="2" destOrd="0" presId="urn:microsoft.com/office/officeart/2016/7/layout/BasicLinearProcessNumbered"/>
    <dgm:cxn modelId="{1B199F76-4549-41F8-B62A-C1675BC7BBE5}" type="presParOf" srcId="{88869BC0-92FC-4C4E-9D7B-5080A0328B9D}" destId="{3F298AF9-7781-45D4-AD5E-624BA50C6026}" srcOrd="3" destOrd="0" presId="urn:microsoft.com/office/officeart/2016/7/layout/BasicLinearProcessNumbered"/>
    <dgm:cxn modelId="{E2220C7A-46E0-46C9-9522-5FDC786C9A16}" type="presParOf" srcId="{CC63EDB5-66C5-492A-840D-1371214383C2}" destId="{14B8FCA6-501C-4DF8-80BB-C5797DAA6A5F}" srcOrd="1" destOrd="0" presId="urn:microsoft.com/office/officeart/2016/7/layout/BasicLinearProcessNumbered"/>
    <dgm:cxn modelId="{60F1C902-CB44-420F-B4D7-D0EEA74D8C3F}" type="presParOf" srcId="{CC63EDB5-66C5-492A-840D-1371214383C2}" destId="{67EF0D18-BD9B-4C96-B6E7-CEDD94B87872}" srcOrd="2" destOrd="0" presId="urn:microsoft.com/office/officeart/2016/7/layout/BasicLinearProcessNumbered"/>
    <dgm:cxn modelId="{C28E15ED-D253-426C-96AF-80E151DEE3A5}" type="presParOf" srcId="{67EF0D18-BD9B-4C96-B6E7-CEDD94B87872}" destId="{15CD275C-1224-4816-B5D6-5F03F7021B01}" srcOrd="0" destOrd="0" presId="urn:microsoft.com/office/officeart/2016/7/layout/BasicLinearProcessNumbered"/>
    <dgm:cxn modelId="{2BC78F84-0DD6-4A85-9B90-B087573EC39E}" type="presParOf" srcId="{67EF0D18-BD9B-4C96-B6E7-CEDD94B87872}" destId="{6FC0BEE5-E978-46D1-80C9-769F03C13284}" srcOrd="1" destOrd="0" presId="urn:microsoft.com/office/officeart/2016/7/layout/BasicLinearProcessNumbered"/>
    <dgm:cxn modelId="{85EA70FC-193F-435B-86CC-0B1B429E217D}" type="presParOf" srcId="{67EF0D18-BD9B-4C96-B6E7-CEDD94B87872}" destId="{860367F6-32F8-401E-9F5D-16224CF5A7F6}" srcOrd="2" destOrd="0" presId="urn:microsoft.com/office/officeart/2016/7/layout/BasicLinearProcessNumbered"/>
    <dgm:cxn modelId="{F7D696E1-B671-4F47-97E7-0E2095705083}" type="presParOf" srcId="{67EF0D18-BD9B-4C96-B6E7-CEDD94B87872}" destId="{C1F50547-7F87-4FFB-8698-CF5712776702}" srcOrd="3" destOrd="0" presId="urn:microsoft.com/office/officeart/2016/7/layout/BasicLinearProcessNumbered"/>
    <dgm:cxn modelId="{8D2F694C-14B4-44F8-8332-CAFB5DDC29D5}" type="presParOf" srcId="{CC63EDB5-66C5-492A-840D-1371214383C2}" destId="{38417490-471D-458E-A412-349F06D6391A}" srcOrd="3" destOrd="0" presId="urn:microsoft.com/office/officeart/2016/7/layout/BasicLinearProcessNumbered"/>
    <dgm:cxn modelId="{1F91EFEA-35BD-45A3-8B7A-95092A74FF01}" type="presParOf" srcId="{CC63EDB5-66C5-492A-840D-1371214383C2}" destId="{EFA26499-000B-40C6-89A4-1854F5CEB9C0}" srcOrd="4" destOrd="0" presId="urn:microsoft.com/office/officeart/2016/7/layout/BasicLinearProcessNumbered"/>
    <dgm:cxn modelId="{717F419C-7FFA-446E-BF9D-7230A011295D}" type="presParOf" srcId="{EFA26499-000B-40C6-89A4-1854F5CEB9C0}" destId="{D423ABBA-E2A8-4609-BFBD-AA3D3F23E467}" srcOrd="0" destOrd="0" presId="urn:microsoft.com/office/officeart/2016/7/layout/BasicLinearProcessNumbered"/>
    <dgm:cxn modelId="{70A838B6-053C-487C-A4E2-5CEEF7FA7223}" type="presParOf" srcId="{EFA26499-000B-40C6-89A4-1854F5CEB9C0}" destId="{8CE423BC-C2CB-4201-AE06-DF6BF7AF2C28}" srcOrd="1" destOrd="0" presId="urn:microsoft.com/office/officeart/2016/7/layout/BasicLinearProcessNumbered"/>
    <dgm:cxn modelId="{8704C10B-F9AF-45E4-9069-5AEFEDDF258A}" type="presParOf" srcId="{EFA26499-000B-40C6-89A4-1854F5CEB9C0}" destId="{6725EAD6-77F1-4DB7-B34A-AEBE9CA77463}" srcOrd="2" destOrd="0" presId="urn:microsoft.com/office/officeart/2016/7/layout/BasicLinearProcessNumbered"/>
    <dgm:cxn modelId="{08592604-F9DD-4DBC-B102-DB074ADD2A3B}" type="presParOf" srcId="{EFA26499-000B-40C6-89A4-1854F5CEB9C0}" destId="{C659B8E4-6300-4DA3-88EE-1F0AB29D77BA}" srcOrd="3" destOrd="0" presId="urn:microsoft.com/office/officeart/2016/7/layout/BasicLinearProcessNumbered"/>
    <dgm:cxn modelId="{B16C2236-E5EC-4EC5-9307-7F3EE8BB0225}" type="presParOf" srcId="{CC63EDB5-66C5-492A-840D-1371214383C2}" destId="{24151702-67F7-48D9-87CD-DA391A7B710C}" srcOrd="5" destOrd="0" presId="urn:microsoft.com/office/officeart/2016/7/layout/BasicLinearProcessNumbered"/>
    <dgm:cxn modelId="{FDFE495B-6AAB-44C2-B1A9-2C49EF2906DF}" type="presParOf" srcId="{CC63EDB5-66C5-492A-840D-1371214383C2}" destId="{33BD864B-8FAF-4A8A-A6B2-94DB281FB802}" srcOrd="6" destOrd="0" presId="urn:microsoft.com/office/officeart/2016/7/layout/BasicLinearProcessNumbered"/>
    <dgm:cxn modelId="{5376DF19-6F1C-478F-A31B-DDBBB2A1FB22}" type="presParOf" srcId="{33BD864B-8FAF-4A8A-A6B2-94DB281FB802}" destId="{DEC4E5D8-2154-4534-9007-E3E12906F39B}" srcOrd="0" destOrd="0" presId="urn:microsoft.com/office/officeart/2016/7/layout/BasicLinearProcessNumbered"/>
    <dgm:cxn modelId="{9A11CCC4-30E8-42CB-8E80-A6D1C5733EAC}" type="presParOf" srcId="{33BD864B-8FAF-4A8A-A6B2-94DB281FB802}" destId="{64C6F4B5-873F-4BAE-9181-0573CD7B3D16}" srcOrd="1" destOrd="0" presId="urn:microsoft.com/office/officeart/2016/7/layout/BasicLinearProcessNumbered"/>
    <dgm:cxn modelId="{BB4E7C22-6B8F-4C85-94C5-3A48F3572F9D}" type="presParOf" srcId="{33BD864B-8FAF-4A8A-A6B2-94DB281FB802}" destId="{AA2307B9-B2BA-4E00-BF32-B18EEEFB30EC}" srcOrd="2" destOrd="0" presId="urn:microsoft.com/office/officeart/2016/7/layout/BasicLinearProcessNumbered"/>
    <dgm:cxn modelId="{026CBBF5-B2C9-4A28-A3A8-992BEBD25FA1}" type="presParOf" srcId="{33BD864B-8FAF-4A8A-A6B2-94DB281FB802}" destId="{9972CA66-F25D-40E2-B973-6F4EF4CDE183}"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59B912-0CCE-4589-9C32-2378A105D15F}"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7AB617B7-E020-481B-9024-F1255BE81682}">
      <dgm:prSet/>
      <dgm:spPr/>
      <dgm:t>
        <a:bodyPr/>
        <a:lstStyle/>
        <a:p>
          <a:r>
            <a:rPr lang="en-US" b="0" i="0"/>
            <a:t>In conclusion, by harnessing the power of deep learning, we can unlock the potential for water usage optimization in our olive trees. Through analysis of our extensive dataset and the application of deep learning models, we can gain valuable insights into the impact of watering practices on tree health and productivity.</a:t>
          </a:r>
          <a:endParaRPr lang="en-US"/>
        </a:p>
      </dgm:t>
    </dgm:pt>
    <dgm:pt modelId="{F445656C-C591-4A99-9659-DF2641A19D02}" type="parTrans" cxnId="{A3397C7F-FF50-4920-B36F-ABFDA75AA000}">
      <dgm:prSet/>
      <dgm:spPr/>
      <dgm:t>
        <a:bodyPr/>
        <a:lstStyle/>
        <a:p>
          <a:endParaRPr lang="en-US"/>
        </a:p>
      </dgm:t>
    </dgm:pt>
    <dgm:pt modelId="{EE7340F5-4E94-436A-A4CA-11A15CE9FF09}" type="sibTrans" cxnId="{A3397C7F-FF50-4920-B36F-ABFDA75AA000}">
      <dgm:prSet/>
      <dgm:spPr/>
      <dgm:t>
        <a:bodyPr/>
        <a:lstStyle/>
        <a:p>
          <a:endParaRPr lang="en-US"/>
        </a:p>
      </dgm:t>
    </dgm:pt>
    <dgm:pt modelId="{BE8A5498-64E9-4F9F-90D5-D530AD6CA189}">
      <dgm:prSet/>
      <dgm:spPr/>
      <dgm:t>
        <a:bodyPr/>
        <a:lstStyle/>
        <a:p>
          <a:r>
            <a:rPr lang="en-US" b="0" i="0"/>
            <a:t>Based on our analysis, we highly recommend investing in a deep learning model to optimize water usage in our olive trees. The abundance of data, the automatic feature extraction capabilities, and the potential long-term benefits make deep learning a valuable tool for improving sustainability and productivity in our olive oil production.</a:t>
          </a:r>
          <a:endParaRPr lang="en-US"/>
        </a:p>
      </dgm:t>
    </dgm:pt>
    <dgm:pt modelId="{B022B03F-C409-4D40-873C-22D759B1A1C5}" type="parTrans" cxnId="{079687E5-2476-488D-BD4B-7A5EE3B57C98}">
      <dgm:prSet/>
      <dgm:spPr/>
      <dgm:t>
        <a:bodyPr/>
        <a:lstStyle/>
        <a:p>
          <a:endParaRPr lang="en-US"/>
        </a:p>
      </dgm:t>
    </dgm:pt>
    <dgm:pt modelId="{999FBBE6-95DE-43B5-922D-EEEC538FA8C9}" type="sibTrans" cxnId="{079687E5-2476-488D-BD4B-7A5EE3B57C98}">
      <dgm:prSet/>
      <dgm:spPr/>
      <dgm:t>
        <a:bodyPr/>
        <a:lstStyle/>
        <a:p>
          <a:endParaRPr lang="en-US"/>
        </a:p>
      </dgm:t>
    </dgm:pt>
    <dgm:pt modelId="{A4042807-8AD9-4376-9B6A-93C9B1BC4783}">
      <dgm:prSet/>
      <dgm:spPr/>
      <dgm:t>
        <a:bodyPr/>
        <a:lstStyle/>
        <a:p>
          <a:r>
            <a:rPr lang="en-US" b="0" i="0"/>
            <a:t>Moving forward, we will proceed with data preprocessing, model training, and validation. We will then integrate the deep learning model into our water usage management system, allowing us to make data-driven decisions and implement optimized watering strategies</a:t>
          </a:r>
          <a:endParaRPr lang="en-US"/>
        </a:p>
      </dgm:t>
    </dgm:pt>
    <dgm:pt modelId="{2EFD6020-8B48-4E77-AFE8-0215E4DF5B99}" type="parTrans" cxnId="{27645B03-67BF-4F19-A664-4FFD77E34A67}">
      <dgm:prSet/>
      <dgm:spPr/>
      <dgm:t>
        <a:bodyPr/>
        <a:lstStyle/>
        <a:p>
          <a:endParaRPr lang="en-US"/>
        </a:p>
      </dgm:t>
    </dgm:pt>
    <dgm:pt modelId="{1F12C40B-B0C7-4EF9-B618-8368A2A622D0}" type="sibTrans" cxnId="{27645B03-67BF-4F19-A664-4FFD77E34A67}">
      <dgm:prSet/>
      <dgm:spPr/>
      <dgm:t>
        <a:bodyPr/>
        <a:lstStyle/>
        <a:p>
          <a:endParaRPr lang="en-US"/>
        </a:p>
      </dgm:t>
    </dgm:pt>
    <dgm:pt modelId="{18198CDF-6C4F-4422-BF1D-F66E16781C8B}" type="pres">
      <dgm:prSet presAssocID="{AE59B912-0CCE-4589-9C32-2378A105D15F}" presName="outerComposite" presStyleCnt="0">
        <dgm:presLayoutVars>
          <dgm:chMax val="5"/>
          <dgm:dir/>
          <dgm:resizeHandles val="exact"/>
        </dgm:presLayoutVars>
      </dgm:prSet>
      <dgm:spPr/>
    </dgm:pt>
    <dgm:pt modelId="{DF174343-CDCA-4DA6-BEAC-0974951A3905}" type="pres">
      <dgm:prSet presAssocID="{AE59B912-0CCE-4589-9C32-2378A105D15F}" presName="dummyMaxCanvas" presStyleCnt="0">
        <dgm:presLayoutVars/>
      </dgm:prSet>
      <dgm:spPr/>
    </dgm:pt>
    <dgm:pt modelId="{8C73E5C2-D304-47E9-BEC0-73B69EA83177}" type="pres">
      <dgm:prSet presAssocID="{AE59B912-0CCE-4589-9C32-2378A105D15F}" presName="ThreeNodes_1" presStyleLbl="node1" presStyleIdx="0" presStyleCnt="3">
        <dgm:presLayoutVars>
          <dgm:bulletEnabled val="1"/>
        </dgm:presLayoutVars>
      </dgm:prSet>
      <dgm:spPr/>
    </dgm:pt>
    <dgm:pt modelId="{8A0F05A8-210D-4BD0-ABBE-98CD92EA8B5D}" type="pres">
      <dgm:prSet presAssocID="{AE59B912-0CCE-4589-9C32-2378A105D15F}" presName="ThreeNodes_2" presStyleLbl="node1" presStyleIdx="1" presStyleCnt="3">
        <dgm:presLayoutVars>
          <dgm:bulletEnabled val="1"/>
        </dgm:presLayoutVars>
      </dgm:prSet>
      <dgm:spPr/>
    </dgm:pt>
    <dgm:pt modelId="{BAC1F9FA-781A-439F-B087-9BF882D6CF9B}" type="pres">
      <dgm:prSet presAssocID="{AE59B912-0CCE-4589-9C32-2378A105D15F}" presName="ThreeNodes_3" presStyleLbl="node1" presStyleIdx="2" presStyleCnt="3">
        <dgm:presLayoutVars>
          <dgm:bulletEnabled val="1"/>
        </dgm:presLayoutVars>
      </dgm:prSet>
      <dgm:spPr/>
    </dgm:pt>
    <dgm:pt modelId="{36FDBE22-3778-40BD-BAAD-031AC227FEA8}" type="pres">
      <dgm:prSet presAssocID="{AE59B912-0CCE-4589-9C32-2378A105D15F}" presName="ThreeConn_1-2" presStyleLbl="fgAccFollowNode1" presStyleIdx="0" presStyleCnt="2">
        <dgm:presLayoutVars>
          <dgm:bulletEnabled val="1"/>
        </dgm:presLayoutVars>
      </dgm:prSet>
      <dgm:spPr/>
    </dgm:pt>
    <dgm:pt modelId="{16A16DFC-A633-4879-9EF2-DF14DB0958CA}" type="pres">
      <dgm:prSet presAssocID="{AE59B912-0CCE-4589-9C32-2378A105D15F}" presName="ThreeConn_2-3" presStyleLbl="fgAccFollowNode1" presStyleIdx="1" presStyleCnt="2">
        <dgm:presLayoutVars>
          <dgm:bulletEnabled val="1"/>
        </dgm:presLayoutVars>
      </dgm:prSet>
      <dgm:spPr/>
    </dgm:pt>
    <dgm:pt modelId="{456330FB-2108-4235-9096-F9538985A6B2}" type="pres">
      <dgm:prSet presAssocID="{AE59B912-0CCE-4589-9C32-2378A105D15F}" presName="ThreeNodes_1_text" presStyleLbl="node1" presStyleIdx="2" presStyleCnt="3">
        <dgm:presLayoutVars>
          <dgm:bulletEnabled val="1"/>
        </dgm:presLayoutVars>
      </dgm:prSet>
      <dgm:spPr/>
    </dgm:pt>
    <dgm:pt modelId="{E1189EF3-2A25-4806-AC69-2823B14303CF}" type="pres">
      <dgm:prSet presAssocID="{AE59B912-0CCE-4589-9C32-2378A105D15F}" presName="ThreeNodes_2_text" presStyleLbl="node1" presStyleIdx="2" presStyleCnt="3">
        <dgm:presLayoutVars>
          <dgm:bulletEnabled val="1"/>
        </dgm:presLayoutVars>
      </dgm:prSet>
      <dgm:spPr/>
    </dgm:pt>
    <dgm:pt modelId="{F971510F-195C-4861-A37E-E8299EA3B771}" type="pres">
      <dgm:prSet presAssocID="{AE59B912-0CCE-4589-9C32-2378A105D15F}" presName="ThreeNodes_3_text" presStyleLbl="node1" presStyleIdx="2" presStyleCnt="3">
        <dgm:presLayoutVars>
          <dgm:bulletEnabled val="1"/>
        </dgm:presLayoutVars>
      </dgm:prSet>
      <dgm:spPr/>
    </dgm:pt>
  </dgm:ptLst>
  <dgm:cxnLst>
    <dgm:cxn modelId="{27645B03-67BF-4F19-A664-4FFD77E34A67}" srcId="{AE59B912-0CCE-4589-9C32-2378A105D15F}" destId="{A4042807-8AD9-4376-9B6A-93C9B1BC4783}" srcOrd="2" destOrd="0" parTransId="{2EFD6020-8B48-4E77-AFE8-0215E4DF5B99}" sibTransId="{1F12C40B-B0C7-4EF9-B618-8368A2A622D0}"/>
    <dgm:cxn modelId="{8E4DBB21-8A72-46E6-8C40-2085F8F57DD9}" type="presOf" srcId="{7AB617B7-E020-481B-9024-F1255BE81682}" destId="{456330FB-2108-4235-9096-F9538985A6B2}" srcOrd="1" destOrd="0" presId="urn:microsoft.com/office/officeart/2005/8/layout/vProcess5"/>
    <dgm:cxn modelId="{13808C22-C754-481D-AFAA-06A0A4E19844}" type="presOf" srcId="{A4042807-8AD9-4376-9B6A-93C9B1BC4783}" destId="{BAC1F9FA-781A-439F-B087-9BF882D6CF9B}" srcOrd="0" destOrd="0" presId="urn:microsoft.com/office/officeart/2005/8/layout/vProcess5"/>
    <dgm:cxn modelId="{25669A4D-41C6-4B6D-876D-A55FF8A76C64}" type="presOf" srcId="{EE7340F5-4E94-436A-A4CA-11A15CE9FF09}" destId="{36FDBE22-3778-40BD-BAAD-031AC227FEA8}" srcOrd="0" destOrd="0" presId="urn:microsoft.com/office/officeart/2005/8/layout/vProcess5"/>
    <dgm:cxn modelId="{EF6F9E59-D511-470B-ADB1-7C5C54FF34B0}" type="presOf" srcId="{7AB617B7-E020-481B-9024-F1255BE81682}" destId="{8C73E5C2-D304-47E9-BEC0-73B69EA83177}" srcOrd="0" destOrd="0" presId="urn:microsoft.com/office/officeart/2005/8/layout/vProcess5"/>
    <dgm:cxn modelId="{A3397C7F-FF50-4920-B36F-ABFDA75AA000}" srcId="{AE59B912-0CCE-4589-9C32-2378A105D15F}" destId="{7AB617B7-E020-481B-9024-F1255BE81682}" srcOrd="0" destOrd="0" parTransId="{F445656C-C591-4A99-9659-DF2641A19D02}" sibTransId="{EE7340F5-4E94-436A-A4CA-11A15CE9FF09}"/>
    <dgm:cxn modelId="{3E7A0F8D-EF5F-4785-9F31-753FC66E4FB2}" type="presOf" srcId="{AE59B912-0CCE-4589-9C32-2378A105D15F}" destId="{18198CDF-6C4F-4422-BF1D-F66E16781C8B}" srcOrd="0" destOrd="0" presId="urn:microsoft.com/office/officeart/2005/8/layout/vProcess5"/>
    <dgm:cxn modelId="{3F46E5B3-3A56-46F0-86C0-DB1A742A46E4}" type="presOf" srcId="{BE8A5498-64E9-4F9F-90D5-D530AD6CA189}" destId="{E1189EF3-2A25-4806-AC69-2823B14303CF}" srcOrd="1" destOrd="0" presId="urn:microsoft.com/office/officeart/2005/8/layout/vProcess5"/>
    <dgm:cxn modelId="{BB79E0BC-EB7A-40D6-9BBB-572261A45D0E}" type="presOf" srcId="{999FBBE6-95DE-43B5-922D-EEEC538FA8C9}" destId="{16A16DFC-A633-4879-9EF2-DF14DB0958CA}" srcOrd="0" destOrd="0" presId="urn:microsoft.com/office/officeart/2005/8/layout/vProcess5"/>
    <dgm:cxn modelId="{8C55B9C7-573F-4514-8771-87334FBA1A27}" type="presOf" srcId="{A4042807-8AD9-4376-9B6A-93C9B1BC4783}" destId="{F971510F-195C-4861-A37E-E8299EA3B771}" srcOrd="1" destOrd="0" presId="urn:microsoft.com/office/officeart/2005/8/layout/vProcess5"/>
    <dgm:cxn modelId="{472EADE1-16F3-4215-B924-6A36A58DA836}" type="presOf" srcId="{BE8A5498-64E9-4F9F-90D5-D530AD6CA189}" destId="{8A0F05A8-210D-4BD0-ABBE-98CD92EA8B5D}" srcOrd="0" destOrd="0" presId="urn:microsoft.com/office/officeart/2005/8/layout/vProcess5"/>
    <dgm:cxn modelId="{079687E5-2476-488D-BD4B-7A5EE3B57C98}" srcId="{AE59B912-0CCE-4589-9C32-2378A105D15F}" destId="{BE8A5498-64E9-4F9F-90D5-D530AD6CA189}" srcOrd="1" destOrd="0" parTransId="{B022B03F-C409-4D40-873C-22D759B1A1C5}" sibTransId="{999FBBE6-95DE-43B5-922D-EEEC538FA8C9}"/>
    <dgm:cxn modelId="{9805FFF5-8732-4521-9097-7FEC4AC6607C}" type="presParOf" srcId="{18198CDF-6C4F-4422-BF1D-F66E16781C8B}" destId="{DF174343-CDCA-4DA6-BEAC-0974951A3905}" srcOrd="0" destOrd="0" presId="urn:microsoft.com/office/officeart/2005/8/layout/vProcess5"/>
    <dgm:cxn modelId="{C99D446A-8B3F-4AFA-A525-A4918C19DC6D}" type="presParOf" srcId="{18198CDF-6C4F-4422-BF1D-F66E16781C8B}" destId="{8C73E5C2-D304-47E9-BEC0-73B69EA83177}" srcOrd="1" destOrd="0" presId="urn:microsoft.com/office/officeart/2005/8/layout/vProcess5"/>
    <dgm:cxn modelId="{FE3AC374-1181-4A9A-82D2-2A2A2E5C82DC}" type="presParOf" srcId="{18198CDF-6C4F-4422-BF1D-F66E16781C8B}" destId="{8A0F05A8-210D-4BD0-ABBE-98CD92EA8B5D}" srcOrd="2" destOrd="0" presId="urn:microsoft.com/office/officeart/2005/8/layout/vProcess5"/>
    <dgm:cxn modelId="{77C03926-5C36-408C-B50E-21DD8758D5FC}" type="presParOf" srcId="{18198CDF-6C4F-4422-BF1D-F66E16781C8B}" destId="{BAC1F9FA-781A-439F-B087-9BF882D6CF9B}" srcOrd="3" destOrd="0" presId="urn:microsoft.com/office/officeart/2005/8/layout/vProcess5"/>
    <dgm:cxn modelId="{D6720003-0A05-4A45-BABF-29FACA373318}" type="presParOf" srcId="{18198CDF-6C4F-4422-BF1D-F66E16781C8B}" destId="{36FDBE22-3778-40BD-BAAD-031AC227FEA8}" srcOrd="4" destOrd="0" presId="urn:microsoft.com/office/officeart/2005/8/layout/vProcess5"/>
    <dgm:cxn modelId="{E5A50D1F-CDAD-441B-9D15-C1362A9D9A4D}" type="presParOf" srcId="{18198CDF-6C4F-4422-BF1D-F66E16781C8B}" destId="{16A16DFC-A633-4879-9EF2-DF14DB0958CA}" srcOrd="5" destOrd="0" presId="urn:microsoft.com/office/officeart/2005/8/layout/vProcess5"/>
    <dgm:cxn modelId="{89E5AE07-EE95-420A-996F-250CCFE2C306}" type="presParOf" srcId="{18198CDF-6C4F-4422-BF1D-F66E16781C8B}" destId="{456330FB-2108-4235-9096-F9538985A6B2}" srcOrd="6" destOrd="0" presId="urn:microsoft.com/office/officeart/2005/8/layout/vProcess5"/>
    <dgm:cxn modelId="{BC419B1D-B6C7-4A45-8547-A5533302ACE2}" type="presParOf" srcId="{18198CDF-6C4F-4422-BF1D-F66E16781C8B}" destId="{E1189EF3-2A25-4806-AC69-2823B14303CF}" srcOrd="7" destOrd="0" presId="urn:microsoft.com/office/officeart/2005/8/layout/vProcess5"/>
    <dgm:cxn modelId="{DA60F845-0D47-4673-86B0-C87A2782A334}" type="presParOf" srcId="{18198CDF-6C4F-4422-BF1D-F66E16781C8B}" destId="{F971510F-195C-4861-A37E-E8299EA3B771}"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E0BBD-4DC3-4B17-B92A-43282C2983D9}">
      <dsp:nvSpPr>
        <dsp:cNvPr id="0" name=""/>
        <dsp:cNvSpPr/>
      </dsp:nvSpPr>
      <dsp:spPr>
        <a:xfrm>
          <a:off x="0" y="118628"/>
          <a:ext cx="6263640" cy="4317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Introduction</a:t>
          </a:r>
          <a:endParaRPr lang="en-US" sz="1800" kern="1200"/>
        </a:p>
      </dsp:txBody>
      <dsp:txXfrm>
        <a:off x="21075" y="139703"/>
        <a:ext cx="6221490" cy="389580"/>
      </dsp:txXfrm>
    </dsp:sp>
    <dsp:sp modelId="{3A79B085-991F-4F50-9169-34D6373BBC41}">
      <dsp:nvSpPr>
        <dsp:cNvPr id="0" name=""/>
        <dsp:cNvSpPr/>
      </dsp:nvSpPr>
      <dsp:spPr>
        <a:xfrm>
          <a:off x="0" y="602198"/>
          <a:ext cx="6263640" cy="431730"/>
        </a:xfrm>
        <a:prstGeom prst="roundRect">
          <a:avLst/>
        </a:prstGeom>
        <a:solidFill>
          <a:schemeClr val="accent2">
            <a:hueOff val="-145536"/>
            <a:satOff val="-8393"/>
            <a:lumOff val="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Company Overview</a:t>
          </a:r>
          <a:endParaRPr lang="en-US" sz="1800" kern="1200"/>
        </a:p>
      </dsp:txBody>
      <dsp:txXfrm>
        <a:off x="21075" y="623273"/>
        <a:ext cx="6221490" cy="389580"/>
      </dsp:txXfrm>
    </dsp:sp>
    <dsp:sp modelId="{6861A955-204D-45D2-8DA6-40A82F17EAF7}">
      <dsp:nvSpPr>
        <dsp:cNvPr id="0" name=""/>
        <dsp:cNvSpPr/>
      </dsp:nvSpPr>
      <dsp:spPr>
        <a:xfrm>
          <a:off x="0" y="1085768"/>
          <a:ext cx="6263640" cy="43173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Problem Statement</a:t>
          </a:r>
          <a:endParaRPr lang="en-US" sz="1800" kern="1200"/>
        </a:p>
      </dsp:txBody>
      <dsp:txXfrm>
        <a:off x="21075" y="1106843"/>
        <a:ext cx="6221490" cy="389580"/>
      </dsp:txXfrm>
    </dsp:sp>
    <dsp:sp modelId="{EF60AF50-D8BE-4B73-A2B4-22E19CCB09FA}">
      <dsp:nvSpPr>
        <dsp:cNvPr id="0" name=""/>
        <dsp:cNvSpPr/>
      </dsp:nvSpPr>
      <dsp:spPr>
        <a:xfrm>
          <a:off x="0" y="1569338"/>
          <a:ext cx="6263640" cy="431730"/>
        </a:xfrm>
        <a:prstGeom prst="roundRect">
          <a:avLst/>
        </a:prstGeom>
        <a:solidFill>
          <a:schemeClr val="accent2">
            <a:hueOff val="-436609"/>
            <a:satOff val="-25178"/>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Data Availability</a:t>
          </a:r>
          <a:endParaRPr lang="en-US" sz="1800" kern="1200"/>
        </a:p>
      </dsp:txBody>
      <dsp:txXfrm>
        <a:off x="21075" y="1590413"/>
        <a:ext cx="6221490" cy="389580"/>
      </dsp:txXfrm>
    </dsp:sp>
    <dsp:sp modelId="{68CA2CB0-BAFF-4197-83D3-ED1C8A6B7268}">
      <dsp:nvSpPr>
        <dsp:cNvPr id="0" name=""/>
        <dsp:cNvSpPr/>
      </dsp:nvSpPr>
      <dsp:spPr>
        <a:xfrm>
          <a:off x="0" y="2052908"/>
          <a:ext cx="6263640" cy="43173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Deep Learning for Image Analysis</a:t>
          </a:r>
          <a:endParaRPr lang="en-US" sz="1800" kern="1200"/>
        </a:p>
      </dsp:txBody>
      <dsp:txXfrm>
        <a:off x="21075" y="2073983"/>
        <a:ext cx="6221490" cy="389580"/>
      </dsp:txXfrm>
    </dsp:sp>
    <dsp:sp modelId="{7F34DB75-F625-45FF-A826-5DC7984127C9}">
      <dsp:nvSpPr>
        <dsp:cNvPr id="0" name=""/>
        <dsp:cNvSpPr/>
      </dsp:nvSpPr>
      <dsp:spPr>
        <a:xfrm>
          <a:off x="0" y="2536478"/>
          <a:ext cx="6263640" cy="43173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Proposed Approach</a:t>
          </a:r>
          <a:endParaRPr lang="en-US" sz="1800" kern="1200"/>
        </a:p>
      </dsp:txBody>
      <dsp:txXfrm>
        <a:off x="21075" y="2557553"/>
        <a:ext cx="6221490" cy="389580"/>
      </dsp:txXfrm>
    </dsp:sp>
    <dsp:sp modelId="{3FB11F53-4577-41E1-81B2-B930310FE20E}">
      <dsp:nvSpPr>
        <dsp:cNvPr id="0" name=""/>
        <dsp:cNvSpPr/>
      </dsp:nvSpPr>
      <dsp:spPr>
        <a:xfrm>
          <a:off x="0" y="3020048"/>
          <a:ext cx="6263640" cy="43173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Justifying Deep Learning</a:t>
          </a:r>
          <a:endParaRPr lang="en-US" sz="1800" kern="1200"/>
        </a:p>
      </dsp:txBody>
      <dsp:txXfrm>
        <a:off x="21075" y="3041123"/>
        <a:ext cx="6221490" cy="389580"/>
      </dsp:txXfrm>
    </dsp:sp>
    <dsp:sp modelId="{0432C7C4-A3E0-4300-8111-D33A20D732AF}">
      <dsp:nvSpPr>
        <dsp:cNvPr id="0" name=""/>
        <dsp:cNvSpPr/>
      </dsp:nvSpPr>
      <dsp:spPr>
        <a:xfrm>
          <a:off x="0" y="3503618"/>
          <a:ext cx="6263640" cy="431730"/>
        </a:xfrm>
        <a:prstGeom prst="roundRect">
          <a:avLst/>
        </a:prstGeom>
        <a:solidFill>
          <a:schemeClr val="accent2">
            <a:hueOff val="-1018754"/>
            <a:satOff val="-58750"/>
            <a:lumOff val="60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Describing Findings</a:t>
          </a:r>
          <a:endParaRPr lang="en-US" sz="1800" kern="1200"/>
        </a:p>
      </dsp:txBody>
      <dsp:txXfrm>
        <a:off x="21075" y="3524693"/>
        <a:ext cx="6221490" cy="389580"/>
      </dsp:txXfrm>
    </dsp:sp>
    <dsp:sp modelId="{382C0508-0A66-4595-8470-B4F27EB6DDEA}">
      <dsp:nvSpPr>
        <dsp:cNvPr id="0" name=""/>
        <dsp:cNvSpPr/>
      </dsp:nvSpPr>
      <dsp:spPr>
        <a:xfrm>
          <a:off x="0" y="3987188"/>
          <a:ext cx="6263640" cy="43173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Time vs Benefit Analysis</a:t>
          </a:r>
          <a:endParaRPr lang="en-US" sz="1800" kern="1200"/>
        </a:p>
      </dsp:txBody>
      <dsp:txXfrm>
        <a:off x="21075" y="4008263"/>
        <a:ext cx="6221490" cy="389580"/>
      </dsp:txXfrm>
    </dsp:sp>
    <dsp:sp modelId="{B4CD5381-1342-43D7-9F8E-637FDBE86B3E}">
      <dsp:nvSpPr>
        <dsp:cNvPr id="0" name=""/>
        <dsp:cNvSpPr/>
      </dsp:nvSpPr>
      <dsp:spPr>
        <a:xfrm>
          <a:off x="0" y="4470759"/>
          <a:ext cx="6263640" cy="431730"/>
        </a:xfrm>
        <a:prstGeom prst="roundRect">
          <a:avLst/>
        </a:prstGeom>
        <a:solidFill>
          <a:schemeClr val="accent2">
            <a:hueOff val="-1309827"/>
            <a:satOff val="-75535"/>
            <a:lumOff val="7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Conclusion</a:t>
          </a:r>
          <a:endParaRPr lang="en-US" sz="1800" kern="1200"/>
        </a:p>
      </dsp:txBody>
      <dsp:txXfrm>
        <a:off x="21075" y="4491834"/>
        <a:ext cx="6221490" cy="389580"/>
      </dsp:txXfrm>
    </dsp:sp>
    <dsp:sp modelId="{0DD481ED-3527-47CC-A598-001F2588E179}">
      <dsp:nvSpPr>
        <dsp:cNvPr id="0" name=""/>
        <dsp:cNvSpPr/>
      </dsp:nvSpPr>
      <dsp:spPr>
        <a:xfrm>
          <a:off x="0" y="4954329"/>
          <a:ext cx="6263640" cy="43173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Visual example</a:t>
          </a:r>
        </a:p>
      </dsp:txBody>
      <dsp:txXfrm>
        <a:off x="21075" y="4975404"/>
        <a:ext cx="6221490"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E9B3B-389D-4679-BAAC-7FFEB6FD4F1D}">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65DA4-045D-4BAE-B36C-B43EB88DE4B1}">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43A611-0715-45F3-89BE-269A0DFAA0E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755650">
            <a:lnSpc>
              <a:spcPct val="90000"/>
            </a:lnSpc>
            <a:spcBef>
              <a:spcPct val="0"/>
            </a:spcBef>
            <a:spcAft>
              <a:spcPct val="35000"/>
            </a:spcAft>
            <a:buNone/>
          </a:pPr>
          <a:r>
            <a:rPr lang="en-US" sz="1700" b="0" i="0" kern="1200"/>
            <a:t>One of the key challenges we face in our olive oil production is efficiently managing water usage in our olive trees. Finding the right balance between frequency and quantity of watering is crucial to ensure optimal tree health, productivity, and the overall sustainability of our farming operations.</a:t>
          </a:r>
          <a:endParaRPr lang="en-US" sz="1700" kern="1200"/>
        </a:p>
      </dsp:txBody>
      <dsp:txXfrm>
        <a:off x="1509882" y="708097"/>
        <a:ext cx="9005717" cy="1307257"/>
      </dsp:txXfrm>
    </dsp:sp>
    <dsp:sp modelId="{11A7E87A-9FF9-4F71-8007-38E735286D5F}">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C0385A-2B4D-49C2-83F6-DB03D633FEA4}">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58B6EB-06D9-4ACC-8BC1-B383BD929C8C}">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755650">
            <a:lnSpc>
              <a:spcPct val="90000"/>
            </a:lnSpc>
            <a:spcBef>
              <a:spcPct val="0"/>
            </a:spcBef>
            <a:spcAft>
              <a:spcPct val="35000"/>
            </a:spcAft>
            <a:buNone/>
          </a:pPr>
          <a:r>
            <a:rPr lang="en-US" sz="1700" b="0" i="0" kern="1200"/>
            <a:t>Efficient water management not only helps conserve this precious resource but also directly impacts the quality of our olive oil. By optimizing water usage, we can enhance tree health, increase yield, and maintain the superior quality that our customers expect. Additionally, sustainable water practices align with the growing consumer demand for eco-friendly products.</a:t>
          </a:r>
          <a:endParaRPr lang="en-US" sz="1700" kern="1200"/>
        </a:p>
      </dsp:txBody>
      <dsp:txXfrm>
        <a:off x="1509882" y="2342169"/>
        <a:ext cx="900571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4B0C7-EE08-44FC-A0A2-0E8A03481CBE}">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E13E2F-4176-4EC8-9053-EF63726FAB0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618F15-E1AA-40BC-8FCA-31C969B99AE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0" i="0" kern="1200"/>
            <a:t>To address the challenge of optimizing water usage, we have collected a comprehensive dataset consisting of 2000 olive trees over a span of 10 years. This dataset includes images captured at different seasons, reflecting varying watering frequencies and quantities applied to the trees.</a:t>
          </a:r>
          <a:endParaRPr lang="en-US" sz="1700" kern="1200"/>
        </a:p>
      </dsp:txBody>
      <dsp:txXfrm>
        <a:off x="1435590" y="531"/>
        <a:ext cx="9080009" cy="1242935"/>
      </dsp:txXfrm>
    </dsp:sp>
    <dsp:sp modelId="{712E0DC5-6B18-4698-A64D-ED7653D1ECE1}">
      <dsp:nvSpPr>
        <dsp:cNvPr id="0" name=""/>
        <dsp:cNvSpPr/>
      </dsp:nvSpPr>
      <dsp:spPr>
        <a:xfrm>
          <a:off x="0" y="155420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8CA00C-D7D4-43D2-B8AB-33E37CD5F29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E1C1C2E-1C6D-42E0-98FF-E992F58AE90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0" i="0" kern="1200"/>
            <a:t>Our dataset offers a significant amount of information, enabling us to analyze different watering scenarios and their impact on olive tree health. It covers a range of watering frequencies, from every 3 days to once every 10 days, as well as different water quantities applied.</a:t>
          </a:r>
          <a:endParaRPr lang="en-US" sz="1700" kern="1200"/>
        </a:p>
      </dsp:txBody>
      <dsp:txXfrm>
        <a:off x="1435590" y="1554201"/>
        <a:ext cx="9080009" cy="1242935"/>
      </dsp:txXfrm>
    </dsp:sp>
    <dsp:sp modelId="{0844F887-5050-41E0-B675-91D1ED08BA92}">
      <dsp:nvSpPr>
        <dsp:cNvPr id="0" name=""/>
        <dsp:cNvSpPr/>
      </dsp:nvSpPr>
      <dsp:spPr>
        <a:xfrm>
          <a:off x="0" y="3107870"/>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5F5149-08BC-47E4-A384-A2427E8B132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8D4371-0EC9-4461-83C2-2D3F6AB93BF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90000"/>
            </a:lnSpc>
            <a:spcBef>
              <a:spcPct val="0"/>
            </a:spcBef>
            <a:spcAft>
              <a:spcPct val="35000"/>
            </a:spcAft>
            <a:buNone/>
          </a:pPr>
          <a:r>
            <a:rPr lang="en-US" sz="1700" b="0" i="0" kern="1200" dirty="0"/>
            <a:t>This extensive dataset serves as a valuable resource for training a deep learning model that can learn from patterns in olive tree images and provide insights into the relationship between watering practices and tree health. Having access to this wealth of information allows us to make data-driven decisions for optimizing our water usage strategies.</a:t>
          </a:r>
          <a:endParaRPr lang="en-US" sz="1700" kern="1200" dirty="0"/>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2C70F8-8B36-47F4-B537-3BA19E924CAA}">
      <dsp:nvSpPr>
        <dsp:cNvPr id="0" name=""/>
        <dsp:cNvSpPr/>
      </dsp:nvSpPr>
      <dsp:spPr>
        <a:xfrm>
          <a:off x="0" y="552"/>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3112A8-1B83-474C-A305-B9AE882CF5A2}">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F0063-6416-4330-9195-EF65810A9D4F}">
      <dsp:nvSpPr>
        <dsp:cNvPr id="0" name=""/>
        <dsp:cNvSpPr/>
      </dsp:nvSpPr>
      <dsp:spPr>
        <a:xfrm>
          <a:off x="1493203" y="552"/>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11200">
            <a:lnSpc>
              <a:spcPct val="100000"/>
            </a:lnSpc>
            <a:spcBef>
              <a:spcPct val="0"/>
            </a:spcBef>
            <a:spcAft>
              <a:spcPct val="35000"/>
            </a:spcAft>
            <a:buNone/>
          </a:pPr>
          <a:r>
            <a:rPr lang="en-US" sz="1600" b="0" i="0" kern="1200"/>
            <a:t>To analyze the complex relationship between watering practices and olive tree health, we propose harnessing the power of deep learning. Deep learning is a subset of machine learning that utilizes neural networks with multiple layers to automatically learn and extract meaningful patterns from data.</a:t>
          </a:r>
          <a:endParaRPr lang="en-US" sz="1600" kern="1200"/>
        </a:p>
      </dsp:txBody>
      <dsp:txXfrm>
        <a:off x="1493203" y="552"/>
        <a:ext cx="9479596" cy="1292816"/>
      </dsp:txXfrm>
    </dsp:sp>
    <dsp:sp modelId="{B997834B-BBD8-4E37-9534-F3CA5B68D2F1}">
      <dsp:nvSpPr>
        <dsp:cNvPr id="0" name=""/>
        <dsp:cNvSpPr/>
      </dsp:nvSpPr>
      <dsp:spPr>
        <a:xfrm>
          <a:off x="0" y="161657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5F233-A038-4884-8AC3-40AEC3FE7793}">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648741-F464-46BF-9F37-C125AF3DDAB5}">
      <dsp:nvSpPr>
        <dsp:cNvPr id="0" name=""/>
        <dsp:cNvSpPr/>
      </dsp:nvSpPr>
      <dsp:spPr>
        <a:xfrm>
          <a:off x="1493203" y="161657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11200">
            <a:lnSpc>
              <a:spcPct val="100000"/>
            </a:lnSpc>
            <a:spcBef>
              <a:spcPct val="0"/>
            </a:spcBef>
            <a:spcAft>
              <a:spcPct val="35000"/>
            </a:spcAft>
            <a:buNone/>
          </a:pPr>
          <a:r>
            <a:rPr lang="en-US" sz="1600" b="0" i="0" kern="1200"/>
            <a:t>Deep learning allows us to leverage the inherent capabilities of neural networks to automatically learn and extract intricate features from the images of our olive trees. Unlike traditional methods that require manual feature engineering, deep learning models can learn directly from the data, enabling us to capture subtle visual cues that are critical for evaluating tree health and response to watering practices</a:t>
          </a:r>
          <a:r>
            <a:rPr lang="en-US" sz="1600" kern="1200"/>
            <a:t>.</a:t>
          </a:r>
        </a:p>
      </dsp:txBody>
      <dsp:txXfrm>
        <a:off x="1493203" y="1616573"/>
        <a:ext cx="9479596" cy="1292816"/>
      </dsp:txXfrm>
    </dsp:sp>
    <dsp:sp modelId="{1B2B66FE-2A79-465D-8381-DB180C4DE5C8}">
      <dsp:nvSpPr>
        <dsp:cNvPr id="0" name=""/>
        <dsp:cNvSpPr/>
      </dsp:nvSpPr>
      <dsp:spPr>
        <a:xfrm>
          <a:off x="0" y="3232593"/>
          <a:ext cx="109728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5DBCB9-06C1-42D5-9C1E-DCFB47D707EC}">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FE6C57-897A-423D-9A0A-1B9DEA576FB8}">
      <dsp:nvSpPr>
        <dsp:cNvPr id="0" name=""/>
        <dsp:cNvSpPr/>
      </dsp:nvSpPr>
      <dsp:spPr>
        <a:xfrm>
          <a:off x="1493203" y="3232593"/>
          <a:ext cx="94795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711200">
            <a:lnSpc>
              <a:spcPct val="100000"/>
            </a:lnSpc>
            <a:spcBef>
              <a:spcPct val="0"/>
            </a:spcBef>
            <a:spcAft>
              <a:spcPct val="35000"/>
            </a:spcAft>
            <a:buNone/>
          </a:pPr>
          <a:r>
            <a:rPr lang="en-US" sz="1600" b="0" i="0" kern="1200"/>
            <a:t>By leveraging the deep layers of neural networks, deep learning models can learn increasingly complex features, allowing them to understand and represent the visual characteristics of our olive trees at different watering scenarios. This feature learning capability makes deep learning particularly well-suited for analyzing image data and uncovering hidden relationships.</a:t>
          </a:r>
          <a:endParaRPr lang="en-US" sz="1600" kern="1200"/>
        </a:p>
      </dsp:txBody>
      <dsp:txXfrm>
        <a:off x="1493203" y="3232593"/>
        <a:ext cx="9479596" cy="12928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2A262C-D2FD-422E-9E1C-544C2D9AC000}">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6FF4E-256A-4AC5-9BBF-C48A5C2401E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F72784-3432-4F17-87CC-3F1B5BC70C03}">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0" i="0" kern="1200"/>
            <a:t>To optimize water usage in our olive trees, we propose utilizing deep learning models trained on our extensive dataset. By analyzing the images of olive trees captured under various watering scenarios, these models will learn to correlate visual cues with different levels of tree health and provide insights into the impact of watering frequency and quantity.</a:t>
          </a:r>
          <a:endParaRPr lang="en-US" sz="1500" kern="1200"/>
        </a:p>
      </dsp:txBody>
      <dsp:txXfrm>
        <a:off x="1435590" y="531"/>
        <a:ext cx="9080009" cy="1242935"/>
      </dsp:txXfrm>
    </dsp:sp>
    <dsp:sp modelId="{A19B21F0-9354-4303-A270-7C9283912E1A}">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99118-E8D1-4671-BA2C-816DC242F180}">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7DD3A-47FD-4336-A26C-43E53880399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0" i="0" kern="1200"/>
            <a:t>We will train a deep neural network using our dataset, feeding it with labeled images based on watering frequency and quantity. The model will learn to capture the visual patterns associated with different watering scenarios and their effects on olive tree health</a:t>
          </a:r>
          <a:r>
            <a:rPr lang="en-US" sz="1500" kern="1200"/>
            <a:t>.</a:t>
          </a:r>
        </a:p>
      </dsp:txBody>
      <dsp:txXfrm>
        <a:off x="1435590" y="1554201"/>
        <a:ext cx="9080009" cy="1242935"/>
      </dsp:txXfrm>
    </dsp:sp>
    <dsp:sp modelId="{4A920A56-FD2B-4F6A-81B0-9B035C115EB6}">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3CED0-7EE1-4D4B-81C6-CC51FD652162}">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A77BA1-7FF5-48A6-8B03-5224F14E37C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b="0" i="0" kern="1200"/>
            <a:t>Once trained, the deep learning model can be employed to predict the health and response of olive trees under different watering strategies. By simulating various watering scenarios, we can identify the optimal frequency and quantity of water application that promotes healthier tree growth, higher yield, and improved sustainability.</a:t>
          </a:r>
          <a:endParaRPr lang="en-US" sz="1500" kern="1200"/>
        </a:p>
      </dsp:txBody>
      <dsp:txXfrm>
        <a:off x="1435590" y="3107870"/>
        <a:ext cx="908000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9B4C8-12D7-4890-AE07-62129C48C27E}">
      <dsp:nvSpPr>
        <dsp:cNvPr id="0" name=""/>
        <dsp:cNvSpPr/>
      </dsp:nvSpPr>
      <dsp:spPr>
        <a:xfrm>
          <a:off x="3080" y="464830"/>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488950">
            <a:lnSpc>
              <a:spcPct val="90000"/>
            </a:lnSpc>
            <a:spcBef>
              <a:spcPct val="0"/>
            </a:spcBef>
            <a:spcAft>
              <a:spcPct val="35000"/>
            </a:spcAft>
            <a:buNone/>
          </a:pPr>
          <a:r>
            <a:rPr lang="en-US" sz="1100" b="0" i="0" kern="1200"/>
            <a:t>Deep learning models excel at automatic feature extraction, eliminating the need for manual feature engineering. This allows us to capture subtle visual cues that may not be easily identifiable by traditional methods, enabling a more comprehensive analysis of the impact of watering practices on olive tree health.</a:t>
          </a:r>
          <a:endParaRPr lang="en-US" sz="1100" kern="1200"/>
        </a:p>
      </dsp:txBody>
      <dsp:txXfrm>
        <a:off x="3080" y="1765067"/>
        <a:ext cx="2444055" cy="2053006"/>
      </dsp:txXfrm>
    </dsp:sp>
    <dsp:sp modelId="{C5B787BE-B029-4BA0-ACC1-5EF256957DEA}">
      <dsp:nvSpPr>
        <dsp:cNvPr id="0" name=""/>
        <dsp:cNvSpPr/>
      </dsp:nvSpPr>
      <dsp:spPr>
        <a:xfrm>
          <a:off x="711856" y="80699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ECE9E449-1F07-4B8A-87A0-01CEFF1C7DB1}">
      <dsp:nvSpPr>
        <dsp:cNvPr id="0" name=""/>
        <dsp:cNvSpPr/>
      </dsp:nvSpPr>
      <dsp:spPr>
        <a:xfrm>
          <a:off x="3080" y="3886435"/>
          <a:ext cx="2444055"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CD275C-1224-4816-B5D6-5F03F7021B01}">
      <dsp:nvSpPr>
        <dsp:cNvPr id="0" name=""/>
        <dsp:cNvSpPr/>
      </dsp:nvSpPr>
      <dsp:spPr>
        <a:xfrm>
          <a:off x="2691541" y="464830"/>
          <a:ext cx="2444055" cy="342167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488950">
            <a:lnSpc>
              <a:spcPct val="90000"/>
            </a:lnSpc>
            <a:spcBef>
              <a:spcPct val="0"/>
            </a:spcBef>
            <a:spcAft>
              <a:spcPct val="35000"/>
            </a:spcAft>
            <a:buNone/>
          </a:pPr>
          <a:r>
            <a:rPr lang="en-US" sz="1100" b="0" i="0" kern="1200"/>
            <a:t>Deep learning models can learn intricate relationships between variables, including non-linear interactions. In the context of water usage optimization, this means the model can detect nuanced effects of watering frequency, quantity, and their combined influence on the health and productivity of olive trees.</a:t>
          </a:r>
          <a:endParaRPr lang="en-US" sz="1100" kern="1200"/>
        </a:p>
      </dsp:txBody>
      <dsp:txXfrm>
        <a:off x="2691541" y="1765067"/>
        <a:ext cx="2444055" cy="2053006"/>
      </dsp:txXfrm>
    </dsp:sp>
    <dsp:sp modelId="{6FC0BEE5-E978-46D1-80C9-769F03C13284}">
      <dsp:nvSpPr>
        <dsp:cNvPr id="0" name=""/>
        <dsp:cNvSpPr/>
      </dsp:nvSpPr>
      <dsp:spPr>
        <a:xfrm>
          <a:off x="3400317" y="806997"/>
          <a:ext cx="1026503" cy="102650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860367F6-32F8-401E-9F5D-16224CF5A7F6}">
      <dsp:nvSpPr>
        <dsp:cNvPr id="0" name=""/>
        <dsp:cNvSpPr/>
      </dsp:nvSpPr>
      <dsp:spPr>
        <a:xfrm>
          <a:off x="2691541" y="3886435"/>
          <a:ext cx="2444055"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23ABBA-E2A8-4609-BFBD-AA3D3F23E467}">
      <dsp:nvSpPr>
        <dsp:cNvPr id="0" name=""/>
        <dsp:cNvSpPr/>
      </dsp:nvSpPr>
      <dsp:spPr>
        <a:xfrm>
          <a:off x="5380002" y="464830"/>
          <a:ext cx="2444055" cy="342167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488950">
            <a:lnSpc>
              <a:spcPct val="90000"/>
            </a:lnSpc>
            <a:spcBef>
              <a:spcPct val="0"/>
            </a:spcBef>
            <a:spcAft>
              <a:spcPct val="35000"/>
            </a:spcAft>
            <a:buNone/>
          </a:pPr>
          <a:r>
            <a:rPr lang="en-US" sz="1100" b="0" i="0" kern="1200"/>
            <a:t>By leveraging the insights provided by the deep learning model, we can make informed decisions regarding optimal watering strategies. This empowers us to tailor our water usage patterns to maximize tree health, increase yield, and improve the overall sustainability of our olive oil production.</a:t>
          </a:r>
          <a:endParaRPr lang="en-US" sz="1100" kern="1200"/>
        </a:p>
      </dsp:txBody>
      <dsp:txXfrm>
        <a:off x="5380002" y="1765067"/>
        <a:ext cx="2444055" cy="2053006"/>
      </dsp:txXfrm>
    </dsp:sp>
    <dsp:sp modelId="{8CE423BC-C2CB-4201-AE06-DF6BF7AF2C28}">
      <dsp:nvSpPr>
        <dsp:cNvPr id="0" name=""/>
        <dsp:cNvSpPr/>
      </dsp:nvSpPr>
      <dsp:spPr>
        <a:xfrm>
          <a:off x="6088778" y="806997"/>
          <a:ext cx="1026503" cy="102650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6725EAD6-77F1-4DB7-B34A-AEBE9CA77463}">
      <dsp:nvSpPr>
        <dsp:cNvPr id="0" name=""/>
        <dsp:cNvSpPr/>
      </dsp:nvSpPr>
      <dsp:spPr>
        <a:xfrm>
          <a:off x="5380002" y="3886435"/>
          <a:ext cx="2444055"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C4E5D8-2154-4534-9007-E3E12906F39B}">
      <dsp:nvSpPr>
        <dsp:cNvPr id="0" name=""/>
        <dsp:cNvSpPr/>
      </dsp:nvSpPr>
      <dsp:spPr>
        <a:xfrm>
          <a:off x="8068463" y="464830"/>
          <a:ext cx="2444055" cy="342167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488950">
            <a:lnSpc>
              <a:spcPct val="90000"/>
            </a:lnSpc>
            <a:spcBef>
              <a:spcPct val="0"/>
            </a:spcBef>
            <a:spcAft>
              <a:spcPct val="35000"/>
            </a:spcAft>
            <a:buNone/>
          </a:pPr>
          <a:r>
            <a:rPr lang="en-US" sz="1100" b="0" i="0" kern="1200"/>
            <a:t>While deep learning models are highly effective, they can sometimes be challenging to interpret due to their complexity. However, we can overcome this challenge by providing visualizations, such as heatmaps or feature importance plots, to illustrate how the model's decisions are influenced by various watering scenarios.</a:t>
          </a:r>
          <a:endParaRPr lang="en-US" sz="1100" kern="1200"/>
        </a:p>
      </dsp:txBody>
      <dsp:txXfrm>
        <a:off x="8068463" y="1765067"/>
        <a:ext cx="2444055" cy="2053006"/>
      </dsp:txXfrm>
    </dsp:sp>
    <dsp:sp modelId="{64C6F4B5-873F-4BAE-9181-0573CD7B3D16}">
      <dsp:nvSpPr>
        <dsp:cNvPr id="0" name=""/>
        <dsp:cNvSpPr/>
      </dsp:nvSpPr>
      <dsp:spPr>
        <a:xfrm>
          <a:off x="8777239" y="806997"/>
          <a:ext cx="1026503" cy="102650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AA2307B9-B2BA-4E00-BF32-B18EEEFB30EC}">
      <dsp:nvSpPr>
        <dsp:cNvPr id="0" name=""/>
        <dsp:cNvSpPr/>
      </dsp:nvSpPr>
      <dsp:spPr>
        <a:xfrm>
          <a:off x="8068463" y="3886435"/>
          <a:ext cx="244405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3E5C2-D304-47E9-BEC0-73B69EA83177}">
      <dsp:nvSpPr>
        <dsp:cNvPr id="0" name=""/>
        <dsp:cNvSpPr/>
      </dsp:nvSpPr>
      <dsp:spPr>
        <a:xfrm>
          <a:off x="0" y="0"/>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In conclusion, by harnessing the power of deep learning, we can unlock the potential for water usage optimization in our olive trees. Through analysis of our extensive dataset and the application of deep learning models, we can gain valuable insights into the impact of watering practices on tree health and productivity.</a:t>
          </a:r>
          <a:endParaRPr lang="en-US" sz="1600" kern="1200"/>
        </a:p>
      </dsp:txBody>
      <dsp:txXfrm>
        <a:off x="38234" y="38234"/>
        <a:ext cx="7529629" cy="1228933"/>
      </dsp:txXfrm>
    </dsp:sp>
    <dsp:sp modelId="{8A0F05A8-210D-4BD0-ABBE-98CD92EA8B5D}">
      <dsp:nvSpPr>
        <dsp:cNvPr id="0" name=""/>
        <dsp:cNvSpPr/>
      </dsp:nvSpPr>
      <dsp:spPr>
        <a:xfrm>
          <a:off x="788669" y="1522968"/>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Based on our analysis, we highly recommend investing in a deep learning model to optimize water usage in our olive trees. The abundance of data, the automatic feature extraction capabilities, and the potential long-term benefits make deep learning a valuable tool for improving sustainability and productivity in our olive oil production.</a:t>
          </a:r>
          <a:endParaRPr lang="en-US" sz="1600" kern="1200"/>
        </a:p>
      </dsp:txBody>
      <dsp:txXfrm>
        <a:off x="826903" y="1561202"/>
        <a:ext cx="7224611" cy="1228933"/>
      </dsp:txXfrm>
    </dsp:sp>
    <dsp:sp modelId="{BAC1F9FA-781A-439F-B087-9BF882D6CF9B}">
      <dsp:nvSpPr>
        <dsp:cNvPr id="0" name=""/>
        <dsp:cNvSpPr/>
      </dsp:nvSpPr>
      <dsp:spPr>
        <a:xfrm>
          <a:off x="1577339" y="3045936"/>
          <a:ext cx="8938260" cy="130540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a:t>Moving forward, we will proceed with data preprocessing, model training, and validation. We will then integrate the deep learning model into our water usage management system, allowing us to make data-driven decisions and implement optimized watering strategies</a:t>
          </a:r>
          <a:endParaRPr lang="en-US" sz="1600" kern="1200"/>
        </a:p>
      </dsp:txBody>
      <dsp:txXfrm>
        <a:off x="1615573" y="3084170"/>
        <a:ext cx="7224611" cy="1228933"/>
      </dsp:txXfrm>
    </dsp:sp>
    <dsp:sp modelId="{36FDBE22-3778-40BD-BAAD-031AC227FEA8}">
      <dsp:nvSpPr>
        <dsp:cNvPr id="0" name=""/>
        <dsp:cNvSpPr/>
      </dsp:nvSpPr>
      <dsp:spPr>
        <a:xfrm>
          <a:off x="8089749" y="989929"/>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16A16DFC-A633-4879-9EF2-DF14DB0958CA}">
      <dsp:nvSpPr>
        <dsp:cNvPr id="0" name=""/>
        <dsp:cNvSpPr/>
      </dsp:nvSpPr>
      <dsp:spPr>
        <a:xfrm>
          <a:off x="8878419" y="2504195"/>
          <a:ext cx="848510" cy="848510"/>
        </a:xfrm>
        <a:prstGeom prst="downArrow">
          <a:avLst>
            <a:gd name="adj1" fmla="val 55000"/>
            <a:gd name="adj2" fmla="val 45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88CA-370E-C981-ED54-EDD396F16C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498BCEA1-9DE4-AB54-9744-8C6773569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A573B749-7D63-5B95-AED7-8C1F6447FE56}"/>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5" name="Footer Placeholder 4">
            <a:extLst>
              <a:ext uri="{FF2B5EF4-FFF2-40B4-BE49-F238E27FC236}">
                <a16:creationId xmlns:a16="http://schemas.microsoft.com/office/drawing/2014/main" id="{84CB6136-BE8E-83D6-5D86-E43AC3D3C53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C4A780D-AF0C-7388-FEC1-E3AAF92BCC4E}"/>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74205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0249-FC3B-E9D7-A383-EBEF5FAE6505}"/>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73DA31AF-96D6-F41C-336C-75516B1913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3B38E693-CB37-04BB-D708-C6FD348F1583}"/>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5" name="Footer Placeholder 4">
            <a:extLst>
              <a:ext uri="{FF2B5EF4-FFF2-40B4-BE49-F238E27FC236}">
                <a16:creationId xmlns:a16="http://schemas.microsoft.com/office/drawing/2014/main" id="{CABFF92C-D1A9-4A4D-A565-3F513302E271}"/>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FC710B1-336D-E209-886B-CD175FB3E463}"/>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2365732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915519-7F74-8F57-DA03-C125D27627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AA0A2031-3FCB-34A3-6F2F-A5B8596C51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18DBD2E5-2D04-5854-1423-76669FF602C7}"/>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5" name="Footer Placeholder 4">
            <a:extLst>
              <a:ext uri="{FF2B5EF4-FFF2-40B4-BE49-F238E27FC236}">
                <a16:creationId xmlns:a16="http://schemas.microsoft.com/office/drawing/2014/main" id="{BBA20EDC-7B6E-DA2D-0893-326439254108}"/>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EDBBB75-C055-4E8C-1DC9-66A25D0A1C48}"/>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3320385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13" name="Titel 1">
            <a:extLst>
              <a:ext uri="{FF2B5EF4-FFF2-40B4-BE49-F238E27FC236}">
                <a16:creationId xmlns:a16="http://schemas.microsoft.com/office/drawing/2014/main" id="{7370389F-8CF4-48B6-8AF5-01C1768740E7}"/>
              </a:ext>
            </a:extLst>
          </p:cNvPr>
          <p:cNvSpPr>
            <a:spLocks noGrp="1"/>
          </p:cNvSpPr>
          <p:nvPr>
            <p:ph type="title" hasCustomPrompt="1"/>
          </p:nvPr>
        </p:nvSpPr>
        <p:spPr>
          <a:xfrm>
            <a:off x="325925" y="260653"/>
            <a:ext cx="11247040" cy="651775"/>
          </a:xfrm>
          <a:prstGeom prst="rect">
            <a:avLst/>
          </a:prstGeom>
          <a:noFill/>
        </p:spPr>
        <p:txBody>
          <a:bodyPr>
            <a:noAutofit/>
          </a:bodyPr>
          <a:lstStyle>
            <a:lvl1pPr algn="l">
              <a:defRPr sz="4000" b="1" i="0" baseline="0">
                <a:solidFill>
                  <a:srgbClr val="004672"/>
                </a:solidFill>
                <a:latin typeface="+mj-lt"/>
              </a:defRPr>
            </a:lvl1pPr>
          </a:lstStyle>
          <a:p>
            <a:pPr algn="l"/>
            <a:r>
              <a:rPr lang="nl-NL" b="1"/>
              <a:t>&lt;SLIDE TITEL&gt;</a:t>
            </a:r>
          </a:p>
        </p:txBody>
      </p:sp>
      <p:cxnSp>
        <p:nvCxnSpPr>
          <p:cNvPr id="17" name="Rechte verbindingslijn 16">
            <a:extLst>
              <a:ext uri="{FF2B5EF4-FFF2-40B4-BE49-F238E27FC236}">
                <a16:creationId xmlns:a16="http://schemas.microsoft.com/office/drawing/2014/main" id="{58A555FC-117F-4224-AF04-2D998F22B941}"/>
              </a:ext>
            </a:extLst>
          </p:cNvPr>
          <p:cNvCxnSpPr/>
          <p:nvPr userDrawn="1"/>
        </p:nvCxnSpPr>
        <p:spPr>
          <a:xfrm>
            <a:off x="335360" y="950943"/>
            <a:ext cx="11521280" cy="0"/>
          </a:xfrm>
          <a:prstGeom prst="line">
            <a:avLst/>
          </a:prstGeom>
          <a:ln w="25400">
            <a:solidFill>
              <a:srgbClr val="004B76"/>
            </a:solidFill>
          </a:ln>
        </p:spPr>
        <p:style>
          <a:lnRef idx="1">
            <a:schemeClr val="accent1"/>
          </a:lnRef>
          <a:fillRef idx="0">
            <a:schemeClr val="accent1"/>
          </a:fillRef>
          <a:effectRef idx="0">
            <a:schemeClr val="accent1"/>
          </a:effectRef>
          <a:fontRef idx="minor">
            <a:schemeClr val="tx1"/>
          </a:fontRef>
        </p:style>
      </p:cxnSp>
      <p:sp>
        <p:nvSpPr>
          <p:cNvPr id="21" name="Tijdelijke aanduiding voor voettekst 8">
            <a:extLst>
              <a:ext uri="{FF2B5EF4-FFF2-40B4-BE49-F238E27FC236}">
                <a16:creationId xmlns:a16="http://schemas.microsoft.com/office/drawing/2014/main" id="{AA81B5AA-7E4F-43D5-83A6-59FC539F8544}"/>
              </a:ext>
            </a:extLst>
          </p:cNvPr>
          <p:cNvSpPr>
            <a:spLocks noGrp="1"/>
          </p:cNvSpPr>
          <p:nvPr>
            <p:ph type="ftr" sz="quarter" idx="11"/>
          </p:nvPr>
        </p:nvSpPr>
        <p:spPr>
          <a:xfrm>
            <a:off x="4165600" y="6356355"/>
            <a:ext cx="3860800" cy="365125"/>
          </a:xfrm>
          <a:prstGeom prst="rect">
            <a:avLst/>
          </a:prstGeom>
        </p:spPr>
        <p:txBody>
          <a:bodyPr/>
          <a:lstStyle>
            <a:lvl1pPr>
              <a:defRPr/>
            </a:lvl1pPr>
          </a:lstStyle>
          <a:p>
            <a:r>
              <a:rPr lang="it-IT"/>
              <a:t>&lt;naam presentatie&gt;</a:t>
            </a:r>
            <a:endParaRPr lang="nl-NL"/>
          </a:p>
        </p:txBody>
      </p:sp>
      <p:sp>
        <p:nvSpPr>
          <p:cNvPr id="22" name="Slide Number Placeholder 6">
            <a:extLst>
              <a:ext uri="{FF2B5EF4-FFF2-40B4-BE49-F238E27FC236}">
                <a16:creationId xmlns:a16="http://schemas.microsoft.com/office/drawing/2014/main" id="{C4BE3148-E849-44BF-9582-2ABD9587DA92}"/>
              </a:ext>
            </a:extLst>
          </p:cNvPr>
          <p:cNvSpPr>
            <a:spLocks noGrp="1"/>
          </p:cNvSpPr>
          <p:nvPr>
            <p:ph type="sldNum" sz="quarter" idx="12"/>
          </p:nvPr>
        </p:nvSpPr>
        <p:spPr>
          <a:xfrm>
            <a:off x="8737600" y="6356355"/>
            <a:ext cx="2844800" cy="365125"/>
          </a:xfrm>
          <a:prstGeom prst="rect">
            <a:avLst/>
          </a:prstGeom>
        </p:spPr>
        <p:txBody>
          <a:bodyPr anchor="ctr"/>
          <a:lstStyle>
            <a:lvl1pPr algn="r">
              <a:defRPr sz="1200">
                <a:solidFill>
                  <a:schemeClr val="bg1">
                    <a:lumMod val="50000"/>
                  </a:schemeClr>
                </a:solidFill>
                <a:latin typeface="+mj-lt"/>
              </a:defRPr>
            </a:lvl1pPr>
          </a:lstStyle>
          <a:p>
            <a:fld id="{16D1FD7C-17A7-4976-A69A-5CE50B96F330}" type="slidenum">
              <a:rPr lang="nl-NL" smtClean="0"/>
              <a:pPr/>
              <a:t>‹#›</a:t>
            </a:fld>
            <a:endParaRPr lang="nl-NL"/>
          </a:p>
        </p:txBody>
      </p:sp>
      <p:cxnSp>
        <p:nvCxnSpPr>
          <p:cNvPr id="23" name="Rechte verbindingslijn 22">
            <a:extLst>
              <a:ext uri="{FF2B5EF4-FFF2-40B4-BE49-F238E27FC236}">
                <a16:creationId xmlns:a16="http://schemas.microsoft.com/office/drawing/2014/main" id="{02CCE403-BEFD-4ACE-BB46-2C6A1A28FD38}"/>
              </a:ext>
            </a:extLst>
          </p:cNvPr>
          <p:cNvCxnSpPr/>
          <p:nvPr userDrawn="1"/>
        </p:nvCxnSpPr>
        <p:spPr>
          <a:xfrm>
            <a:off x="335360" y="6422031"/>
            <a:ext cx="11521280" cy="0"/>
          </a:xfrm>
          <a:prstGeom prst="line">
            <a:avLst/>
          </a:prstGeom>
          <a:ln w="15875">
            <a:solidFill>
              <a:srgbClr val="004B76"/>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5B31C853-249C-4C63-AF9E-CD2B990E1EEC}"/>
              </a:ext>
            </a:extLst>
          </p:cNvPr>
          <p:cNvSpPr>
            <a:spLocks noGrp="1"/>
          </p:cNvSpPr>
          <p:nvPr>
            <p:ph sz="half" idx="1"/>
          </p:nvPr>
        </p:nvSpPr>
        <p:spPr>
          <a:xfrm>
            <a:off x="609600" y="1600205"/>
            <a:ext cx="10972800" cy="4525963"/>
          </a:xfrm>
          <a:prstGeom prst="rect">
            <a:avLst/>
          </a:prstGeo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ekstvak 1">
            <a:extLst>
              <a:ext uri="{FF2B5EF4-FFF2-40B4-BE49-F238E27FC236}">
                <a16:creationId xmlns:a16="http://schemas.microsoft.com/office/drawing/2014/main" id="{D1770F60-E4D4-4FF8-9EFD-CBFE17ACDF5D}"/>
              </a:ext>
            </a:extLst>
          </p:cNvPr>
          <p:cNvSpPr txBox="1"/>
          <p:nvPr userDrawn="1"/>
        </p:nvSpPr>
        <p:spPr>
          <a:xfrm>
            <a:off x="609600" y="6357600"/>
            <a:ext cx="2846400" cy="363600"/>
          </a:xfrm>
          <a:prstGeom prst="rect">
            <a:avLst/>
          </a:prstGeom>
          <a:noFill/>
        </p:spPr>
        <p:txBody>
          <a:bodyPr wrap="square" rtlCol="0" anchor="ctr">
            <a:noAutofit/>
          </a:bodyPr>
          <a:lstStyle/>
          <a:p>
            <a:r>
              <a:rPr lang="nl-NL" sz="1200">
                <a:solidFill>
                  <a:schemeClr val="bg1">
                    <a:lumMod val="50000"/>
                  </a:schemeClr>
                </a:solidFill>
                <a:latin typeface="+mj-lt"/>
              </a:rPr>
              <a:t>Probability &amp; Partners</a:t>
            </a:r>
          </a:p>
        </p:txBody>
      </p:sp>
    </p:spTree>
    <p:extLst>
      <p:ext uri="{BB962C8B-B14F-4D97-AF65-F5344CB8AC3E}">
        <p14:creationId xmlns:p14="http://schemas.microsoft.com/office/powerpoint/2010/main" val="1553416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34BD-B057-26C9-9CA0-084BBB1CDDEC}"/>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9A5DC810-9A02-5094-EB0C-92EB22E94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E910E276-995D-D2C4-AA7D-DD4DA6EC4C45}"/>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5" name="Footer Placeholder 4">
            <a:extLst>
              <a:ext uri="{FF2B5EF4-FFF2-40B4-BE49-F238E27FC236}">
                <a16:creationId xmlns:a16="http://schemas.microsoft.com/office/drawing/2014/main" id="{C9FC1F08-0AA8-A64F-6014-BE0BA90CB16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784690-9ACA-4D75-D034-7632F5FA7FA8}"/>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134572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1631-994D-B3D3-B819-A72008777A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5F52FC4A-4466-4582-FCA8-22D55BE1D4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0DE466-7B61-E3C7-7424-272E0EA73249}"/>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5" name="Footer Placeholder 4">
            <a:extLst>
              <a:ext uri="{FF2B5EF4-FFF2-40B4-BE49-F238E27FC236}">
                <a16:creationId xmlns:a16="http://schemas.microsoft.com/office/drawing/2014/main" id="{F668F652-AE0F-35A1-AACE-151B93D78FB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027AA587-43E5-58B4-AC3E-37F5BFDD4DB7}"/>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982644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CEE93-6268-FBFA-4462-9CDE5AD24D48}"/>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D50D5289-ED28-E422-40E4-356B0A171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7EC12F14-0C3F-E972-A4B3-058350DCF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82BF4464-92E6-2ED5-77B9-8497B404681B}"/>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6" name="Footer Placeholder 5">
            <a:extLst>
              <a:ext uri="{FF2B5EF4-FFF2-40B4-BE49-F238E27FC236}">
                <a16:creationId xmlns:a16="http://schemas.microsoft.com/office/drawing/2014/main" id="{C512D72D-E396-3138-B8A4-EE5D34A7668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49E564A6-A0B6-3343-DE57-F85EBAF3E6D0}"/>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1473715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15FFB-EABA-CE05-B1C1-35E404A96245}"/>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210356EE-93DB-5941-CC23-86D57F1C18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CB9082-150B-2DA4-3072-DDFFAC275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743DDA9C-0605-423B-DC6B-046410CB09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6AFA78-757A-FA12-88D5-AF6BDDEB1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641882B3-F9D5-CFA9-3047-316EF8703434}"/>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8" name="Footer Placeholder 7">
            <a:extLst>
              <a:ext uri="{FF2B5EF4-FFF2-40B4-BE49-F238E27FC236}">
                <a16:creationId xmlns:a16="http://schemas.microsoft.com/office/drawing/2014/main" id="{85CEEDD3-D258-6F53-B790-F5F5AB1696E8}"/>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4C040BBA-18F0-8650-8E8C-35011E731CEA}"/>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168543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2E263-9240-9750-DFC5-0CAF7F2BFC41}"/>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CB9B7F87-C0CB-94FD-D7B3-8FE4D7CFADC5}"/>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4" name="Footer Placeholder 3">
            <a:extLst>
              <a:ext uri="{FF2B5EF4-FFF2-40B4-BE49-F238E27FC236}">
                <a16:creationId xmlns:a16="http://schemas.microsoft.com/office/drawing/2014/main" id="{38E027D8-2716-8823-119C-8A96B706B2FE}"/>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E648E066-726F-6C35-D565-48504C65D8D6}"/>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413535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28B59D-7161-20F4-520C-C05486551D18}"/>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3" name="Footer Placeholder 2">
            <a:extLst>
              <a:ext uri="{FF2B5EF4-FFF2-40B4-BE49-F238E27FC236}">
                <a16:creationId xmlns:a16="http://schemas.microsoft.com/office/drawing/2014/main" id="{76484EC7-1A04-483D-7272-A9A3597320AC}"/>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DFA537E4-E31B-3E8D-EE07-A646908DDDFA}"/>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74010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583A8-BE58-25C9-C85B-9472CDEA1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520974AD-92A8-DE10-8BE2-8093B7EDF4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01ED52C5-4C63-A246-7D12-AE813E8C1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7223A7-7D10-8730-848A-067FAF621A1C}"/>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6" name="Footer Placeholder 5">
            <a:extLst>
              <a:ext uri="{FF2B5EF4-FFF2-40B4-BE49-F238E27FC236}">
                <a16:creationId xmlns:a16="http://schemas.microsoft.com/office/drawing/2014/main" id="{394BB0BE-73C6-D1CB-7A9B-A0434D64BDBF}"/>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E459B198-7E6C-F0F8-B5D5-E9B1D4B6F3FA}"/>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82010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FCE94-6C11-F774-362A-B64ACAE2A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FBF821D5-4474-4861-90FC-F1786541A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E28A238C-C893-B177-64D2-4B77AEA36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E3F4A-1783-5F46-5A80-6753C2B45AD2}"/>
              </a:ext>
            </a:extLst>
          </p:cNvPr>
          <p:cNvSpPr>
            <a:spLocks noGrp="1"/>
          </p:cNvSpPr>
          <p:nvPr>
            <p:ph type="dt" sz="half" idx="10"/>
          </p:nvPr>
        </p:nvSpPr>
        <p:spPr/>
        <p:txBody>
          <a:bodyPr/>
          <a:lstStyle/>
          <a:p>
            <a:fld id="{29A910FD-BFBC-432D-8F63-DC9D1D68E05C}" type="datetimeFigureOut">
              <a:rPr lang="en-NL" smtClean="0"/>
              <a:t>13/06/2023</a:t>
            </a:fld>
            <a:endParaRPr lang="en-NL"/>
          </a:p>
        </p:txBody>
      </p:sp>
      <p:sp>
        <p:nvSpPr>
          <p:cNvPr id="6" name="Footer Placeholder 5">
            <a:extLst>
              <a:ext uri="{FF2B5EF4-FFF2-40B4-BE49-F238E27FC236}">
                <a16:creationId xmlns:a16="http://schemas.microsoft.com/office/drawing/2014/main" id="{1ABF1460-04D0-1530-A0DA-5670C5F8EA35}"/>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C07591B-AE6D-0C42-420B-331EA312E7A5}"/>
              </a:ext>
            </a:extLst>
          </p:cNvPr>
          <p:cNvSpPr>
            <a:spLocks noGrp="1"/>
          </p:cNvSpPr>
          <p:nvPr>
            <p:ph type="sldNum" sz="quarter" idx="12"/>
          </p:nvPr>
        </p:nvSpPr>
        <p:spPr/>
        <p:txBody>
          <a:bodyPr/>
          <a:lstStyle/>
          <a:p>
            <a:fld id="{7006BDF8-8907-4A17-BBD7-5DF197A54F7C}" type="slidenum">
              <a:rPr lang="en-NL" smtClean="0"/>
              <a:t>‹#›</a:t>
            </a:fld>
            <a:endParaRPr lang="en-NL"/>
          </a:p>
        </p:txBody>
      </p:sp>
    </p:spTree>
    <p:extLst>
      <p:ext uri="{BB962C8B-B14F-4D97-AF65-F5344CB8AC3E}">
        <p14:creationId xmlns:p14="http://schemas.microsoft.com/office/powerpoint/2010/main" val="25232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15F18-0A10-4D0B-A218-0072ADBCB7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1EE0E850-D700-137D-CE78-284111FFDC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98DF4928-CB2D-5586-08B4-1D5F76884D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910FD-BFBC-432D-8F63-DC9D1D68E05C}" type="datetimeFigureOut">
              <a:rPr lang="en-NL" smtClean="0"/>
              <a:t>13/06/2023</a:t>
            </a:fld>
            <a:endParaRPr lang="en-NL"/>
          </a:p>
        </p:txBody>
      </p:sp>
      <p:sp>
        <p:nvSpPr>
          <p:cNvPr id="5" name="Footer Placeholder 4">
            <a:extLst>
              <a:ext uri="{FF2B5EF4-FFF2-40B4-BE49-F238E27FC236}">
                <a16:creationId xmlns:a16="http://schemas.microsoft.com/office/drawing/2014/main" id="{5F4D52D6-4F7C-D953-0F5E-A2267DB2A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287C1E15-279F-5095-5998-780F8B1797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6BDF8-8907-4A17-BBD7-5DF197A54F7C}" type="slidenum">
              <a:rPr lang="en-NL" smtClean="0"/>
              <a:t>‹#›</a:t>
            </a:fld>
            <a:endParaRPr lang="en-NL"/>
          </a:p>
        </p:txBody>
      </p:sp>
    </p:spTree>
    <p:extLst>
      <p:ext uri="{BB962C8B-B14F-4D97-AF65-F5344CB8AC3E}">
        <p14:creationId xmlns:p14="http://schemas.microsoft.com/office/powerpoint/2010/main" val="1046547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9.jpeg"/><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4.jpeg"/><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7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An olive branch on sunset background">
            <a:extLst>
              <a:ext uri="{FF2B5EF4-FFF2-40B4-BE49-F238E27FC236}">
                <a16:creationId xmlns:a16="http://schemas.microsoft.com/office/drawing/2014/main" id="{D0213CFC-C688-1B2A-53D5-FD5D0AF3CFE1}"/>
              </a:ext>
            </a:extLst>
          </p:cNvPr>
          <p:cNvPicPr>
            <a:picLocks noChangeAspect="1"/>
          </p:cNvPicPr>
          <p:nvPr/>
        </p:nvPicPr>
        <p:blipFill rotWithShape="1">
          <a:blip r:embed="rId2"/>
          <a:srcRect r="25882" b="9089"/>
          <a:stretch/>
        </p:blipFill>
        <p:spPr>
          <a:xfrm>
            <a:off x="3523488" y="10"/>
            <a:ext cx="8668512" cy="6857990"/>
          </a:xfrm>
          <a:prstGeom prst="rect">
            <a:avLst/>
          </a:prstGeom>
        </p:spPr>
      </p:pic>
      <p:sp>
        <p:nvSpPr>
          <p:cNvPr id="87" name="Rectangle 7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DD2411-35E2-7974-AE60-37A010686B0B}"/>
              </a:ext>
            </a:extLst>
          </p:cNvPr>
          <p:cNvSpPr>
            <a:spLocks noGrp="1"/>
          </p:cNvSpPr>
          <p:nvPr>
            <p:ph type="ctrTitle"/>
          </p:nvPr>
        </p:nvSpPr>
        <p:spPr>
          <a:xfrm>
            <a:off x="477981" y="1122363"/>
            <a:ext cx="4023360" cy="3204134"/>
          </a:xfrm>
        </p:spPr>
        <p:txBody>
          <a:bodyPr anchor="b">
            <a:normAutofit/>
          </a:bodyPr>
          <a:lstStyle/>
          <a:p>
            <a:pPr algn="l"/>
            <a:r>
              <a:rPr lang="en-US" sz="3700" b="0" i="0">
                <a:effectLst/>
                <a:latin typeface="+mn-lt"/>
              </a:rPr>
              <a:t>Optimizing Water Usage in Olive Trees: Leveraging Deep Learning for Sustainable Farming</a:t>
            </a:r>
            <a:endParaRPr lang="en-NL" sz="3700">
              <a:latin typeface="+mn-lt"/>
            </a:endParaRPr>
          </a:p>
        </p:txBody>
      </p:sp>
      <p:sp>
        <p:nvSpPr>
          <p:cNvPr id="3" name="Subtitle 2">
            <a:extLst>
              <a:ext uri="{FF2B5EF4-FFF2-40B4-BE49-F238E27FC236}">
                <a16:creationId xmlns:a16="http://schemas.microsoft.com/office/drawing/2014/main" id="{D66F48C1-EC49-5A45-BE11-223DC9F755AB}"/>
              </a:ext>
            </a:extLst>
          </p:cNvPr>
          <p:cNvSpPr>
            <a:spLocks noGrp="1"/>
          </p:cNvSpPr>
          <p:nvPr>
            <p:ph type="subTitle" idx="1"/>
          </p:nvPr>
        </p:nvSpPr>
        <p:spPr>
          <a:xfrm>
            <a:off x="477980" y="4872922"/>
            <a:ext cx="4023359" cy="1208141"/>
          </a:xfrm>
        </p:spPr>
        <p:txBody>
          <a:bodyPr>
            <a:normAutofit/>
          </a:bodyPr>
          <a:lstStyle/>
          <a:p>
            <a:pPr algn="l"/>
            <a:r>
              <a:rPr lang="en-US" sz="2000" b="0" i="0">
                <a:effectLst/>
              </a:rPr>
              <a:t>Harnessing the Power of Technology for Enhanced Tree Health and Environmental Stewardship</a:t>
            </a:r>
            <a:endParaRPr lang="en-NL" sz="2000"/>
          </a:p>
        </p:txBody>
      </p:sp>
      <p:sp>
        <p:nvSpPr>
          <p:cNvPr id="88" name="Rectangle 7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9" name="Rectangle 8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42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0F2465-3B9B-677F-7696-BA51563B1979}"/>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b="0" i="0">
                <a:solidFill>
                  <a:schemeClr val="tx1"/>
                </a:solidFill>
                <a:effectLst/>
              </a:rPr>
              <a:t>Describing Findings</a:t>
            </a:r>
            <a:endParaRPr lang="en-US" sz="5400">
              <a:solidFill>
                <a:schemeClr val="tx1"/>
              </a:solidFill>
            </a:endParaRPr>
          </a:p>
        </p:txBody>
      </p:sp>
      <p:pic>
        <p:nvPicPr>
          <p:cNvPr id="5" name="Picture 4" descr="Small tree">
            <a:extLst>
              <a:ext uri="{FF2B5EF4-FFF2-40B4-BE49-F238E27FC236}">
                <a16:creationId xmlns:a16="http://schemas.microsoft.com/office/drawing/2014/main" id="{0C488610-7C64-29CB-4A00-1A57383846F2}"/>
              </a:ext>
            </a:extLst>
          </p:cNvPr>
          <p:cNvPicPr>
            <a:picLocks noChangeAspect="1"/>
          </p:cNvPicPr>
          <p:nvPr/>
        </p:nvPicPr>
        <p:blipFill rotWithShape="1">
          <a:blip r:embed="rId2"/>
          <a:srcRect l="17998" r="3667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4DBEAF-3179-2C28-EAA3-F90456848A57}"/>
              </a:ext>
            </a:extLst>
          </p:cNvPr>
          <p:cNvSpPr>
            <a:spLocks noGrp="1"/>
          </p:cNvSpPr>
          <p:nvPr>
            <p:ph sz="half" idx="1"/>
          </p:nvPr>
        </p:nvSpPr>
        <p:spPr>
          <a:xfrm>
            <a:off x="5297762" y="2706624"/>
            <a:ext cx="6251110" cy="3483864"/>
          </a:xfrm>
        </p:spPr>
        <p:txBody>
          <a:bodyPr vert="horz" lIns="91440" tIns="45720" rIns="91440" bIns="45720" rtlCol="0">
            <a:normAutofit/>
          </a:bodyPr>
          <a:lstStyle/>
          <a:p>
            <a:r>
              <a:rPr lang="en-US" sz="1400" b="0" i="0" dirty="0">
                <a:effectLst/>
              </a:rPr>
              <a:t>The insights gained from the deep learning model can be visualized and communicated effectively to various stakeholders. Visualizations, such as heatmaps, can highlight the areas of the olive tree images that strongly correlate with different watering scenarios, making it easier to describe and interpret the impact of watering practices on tree health.</a:t>
            </a:r>
          </a:p>
          <a:p>
            <a:r>
              <a:rPr lang="en-US" sz="1400" b="0" i="0" dirty="0">
                <a:effectLst/>
              </a:rPr>
              <a:t>It is crucial to ensure that the findings and decisions derived from the deep learning model are easily understandable and compelling to stakeholders, including farmers, agronomists, and regulatory bodies. By providing visual evidence and clear explanations, we can build trust and confidence in the value of our water usage optimization strategies.</a:t>
            </a:r>
            <a:endParaRPr lang="en-US" sz="1400" dirty="0"/>
          </a:p>
          <a:p>
            <a:r>
              <a:rPr lang="en-US" sz="1400" b="0" i="0" dirty="0">
                <a:effectLst/>
              </a:rPr>
              <a:t>Transparency is key when utilizing deep learning models. We will ensure that the decision-making process of the model is transparent, providing insights into how the model weighs different features and attributes in determining optimal watering strategies. This transparency will enable us to be accountable for the decisions made based on the deep learning insights.</a:t>
            </a:r>
            <a:endParaRPr lang="en-US" sz="1400" dirty="0"/>
          </a:p>
        </p:txBody>
      </p:sp>
    </p:spTree>
    <p:extLst>
      <p:ext uri="{BB962C8B-B14F-4D97-AF65-F5344CB8AC3E}">
        <p14:creationId xmlns:p14="http://schemas.microsoft.com/office/powerpoint/2010/main" val="269352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17B4F-BABE-E812-6A78-74AE6EC300E1}"/>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b="0" i="0" kern="1200">
                <a:solidFill>
                  <a:schemeClr val="tx1"/>
                </a:solidFill>
                <a:effectLst/>
                <a:latin typeface="+mj-lt"/>
                <a:ea typeface="+mj-ea"/>
                <a:cs typeface="+mj-cs"/>
              </a:rPr>
              <a:t>Time vs Benefit Analysis</a:t>
            </a:r>
            <a:endParaRPr lang="en-US" kern="120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874A2243-C9DC-CFEE-5DFA-F4B0488D1BA8}"/>
              </a:ext>
            </a:extLst>
          </p:cNvPr>
          <p:cNvSpPr>
            <a:spLocks noGrp="1"/>
          </p:cNvSpPr>
          <p:nvPr>
            <p:ph sz="half" idx="1"/>
          </p:nvPr>
        </p:nvSpPr>
        <p:spPr>
          <a:xfrm>
            <a:off x="1144923" y="2405894"/>
            <a:ext cx="5315189" cy="3535083"/>
          </a:xfrm>
        </p:spPr>
        <p:txBody>
          <a:bodyPr vert="horz" lIns="91440" tIns="45720" rIns="91440" bIns="45720" rtlCol="0" anchor="t">
            <a:normAutofit/>
          </a:bodyPr>
          <a:lstStyle/>
          <a:p>
            <a:r>
              <a:rPr lang="en-US" sz="1300" b="0" i="0" dirty="0">
                <a:effectLst/>
              </a:rPr>
              <a:t>Implementing a deep learning model for water usage optimization requires an initial investment of time and resources. This includes data preprocessing, model training, and validation. However, this investment is crucial for building a robust and accurate model that can provide valuable insights into optimizing our water usage strategies.</a:t>
            </a:r>
          </a:p>
          <a:p>
            <a:r>
              <a:rPr lang="en-US" sz="1300" b="0" i="0" dirty="0">
                <a:effectLst/>
              </a:rPr>
              <a:t>By leveraging the power of deep learning, we can optimize our water usage strategies, leading to improved tree health, increased yield, and enhanced sustainability. These long-term benefits not only contribute to the success of our olive oil production but also align with the growing demand for environmentally conscious and sustainable practices.</a:t>
            </a:r>
            <a:endParaRPr lang="en-US" sz="1300" dirty="0"/>
          </a:p>
          <a:p>
            <a:r>
              <a:rPr lang="en-US" sz="1300" b="0" i="0" dirty="0">
                <a:effectLst/>
              </a:rPr>
              <a:t>While the initial investment in a deep learning model may require time and resources, the potential return on investment can be significant. By optimizing water usage, we can minimize water waste, reduce costs, and enhance productivity, ultimately leading to improved profitability and a stronger competitive edge in the olive oil industry.</a:t>
            </a:r>
            <a:endParaRPr lang="en-US" sz="1300" dirty="0"/>
          </a:p>
        </p:txBody>
      </p:sp>
      <p:sp>
        <p:nvSpPr>
          <p:cNvPr id="51" name="Rectangle 5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Water">
            <a:extLst>
              <a:ext uri="{FF2B5EF4-FFF2-40B4-BE49-F238E27FC236}">
                <a16:creationId xmlns:a16="http://schemas.microsoft.com/office/drawing/2014/main" id="{60B04E48-4F3E-0617-6496-C3A431C32B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148701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245105-9D91-63D7-D3C7-02586FA4A0CD}"/>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b="0" i="0" kern="1200">
                <a:solidFill>
                  <a:schemeClr val="tx1"/>
                </a:solidFill>
                <a:effectLst/>
                <a:latin typeface="+mj-lt"/>
                <a:ea typeface="+mj-ea"/>
                <a:cs typeface="+mj-cs"/>
              </a:rPr>
              <a:t>Conclusion</a:t>
            </a:r>
            <a:endParaRPr lang="en-US" sz="5200" kern="1200">
              <a:solidFill>
                <a:schemeClr val="tx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D52A0F84-6028-F443-64AC-6FEE5842E957}"/>
              </a:ext>
            </a:extLst>
          </p:cNvPr>
          <p:cNvGraphicFramePr>
            <a:graphicFrameLocks noGrp="1"/>
          </p:cNvGraphicFramePr>
          <p:nvPr>
            <p:ph sz="half" idx="1"/>
            <p:extLst>
              <p:ext uri="{D42A27DB-BD31-4B8C-83A1-F6EECF244321}">
                <p14:modId xmlns:p14="http://schemas.microsoft.com/office/powerpoint/2010/main" val="1988036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2779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880886B-02ED-4317-9236-CB60C22CF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C22CE-69DE-4D0C-689A-E409CCADF9EA}"/>
              </a:ext>
            </a:extLst>
          </p:cNvPr>
          <p:cNvSpPr>
            <a:spLocks noGrp="1"/>
          </p:cNvSpPr>
          <p:nvPr>
            <p:ph type="title"/>
          </p:nvPr>
        </p:nvSpPr>
        <p:spPr>
          <a:xfrm>
            <a:off x="640080" y="4419600"/>
            <a:ext cx="10908792" cy="1203960"/>
          </a:xfrm>
        </p:spPr>
        <p:txBody>
          <a:bodyPr vert="horz" lIns="91440" tIns="45720" rIns="91440" bIns="45720" rtlCol="0" anchor="ctr">
            <a:normAutofit/>
          </a:bodyPr>
          <a:lstStyle/>
          <a:p>
            <a:pPr algn="ctr"/>
            <a:r>
              <a:rPr lang="en-US" sz="3600" b="0" i="0" kern="1200">
                <a:solidFill>
                  <a:schemeClr val="tx1"/>
                </a:solidFill>
                <a:effectLst/>
                <a:latin typeface="+mj-lt"/>
                <a:ea typeface="+mj-ea"/>
                <a:cs typeface="+mj-cs"/>
              </a:rPr>
              <a:t>Visual Comparison: Well-Watered vs. Non-Watered Olive Trees</a:t>
            </a:r>
            <a:endParaRPr lang="en-US" sz="3600" kern="1200">
              <a:solidFill>
                <a:schemeClr val="tx1"/>
              </a:solidFill>
              <a:latin typeface="+mj-lt"/>
              <a:ea typeface="+mj-ea"/>
              <a:cs typeface="+mj-cs"/>
            </a:endParaRPr>
          </a:p>
        </p:txBody>
      </p:sp>
      <p:pic>
        <p:nvPicPr>
          <p:cNvPr id="5" name="Content Placeholder 4" descr="A group of trees in a field&#10;&#10;Description automatically generated with medium confidence">
            <a:extLst>
              <a:ext uri="{FF2B5EF4-FFF2-40B4-BE49-F238E27FC236}">
                <a16:creationId xmlns:a16="http://schemas.microsoft.com/office/drawing/2014/main" id="{DE9033D4-1A3F-6A79-C9E7-0B3BD8C1DADB}"/>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812" r="273" b="-2"/>
          <a:stretch/>
        </p:blipFill>
        <p:spPr>
          <a:xfrm>
            <a:off x="6" y="-11"/>
            <a:ext cx="6095994" cy="4194796"/>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p:spPr>
      </p:pic>
      <p:pic>
        <p:nvPicPr>
          <p:cNvPr id="7" name="Picture 6">
            <a:extLst>
              <a:ext uri="{FF2B5EF4-FFF2-40B4-BE49-F238E27FC236}">
                <a16:creationId xmlns:a16="http://schemas.microsoft.com/office/drawing/2014/main" id="{B7E03B18-659E-7446-CECD-86C5608A119B}"/>
              </a:ext>
            </a:extLst>
          </p:cNvPr>
          <p:cNvPicPr>
            <a:picLocks noChangeAspect="1"/>
          </p:cNvPicPr>
          <p:nvPr/>
        </p:nvPicPr>
        <p:blipFill rotWithShape="1">
          <a:blip r:embed="rId3">
            <a:extLst>
              <a:ext uri="{28A0092B-C50C-407E-A947-70E740481C1C}">
                <a14:useLocalDpi xmlns:a14="http://schemas.microsoft.com/office/drawing/2010/main" val="0"/>
              </a:ext>
            </a:extLst>
          </a:blip>
          <a:srcRect l="4647" r="2466" b="1"/>
          <a:stretch/>
        </p:blipFill>
        <p:spPr>
          <a:xfrm>
            <a:off x="6019800" y="12"/>
            <a:ext cx="6172195" cy="4186171"/>
          </a:xfrm>
          <a:custGeom>
            <a:avLst/>
            <a:gdLst/>
            <a:ahLst/>
            <a:cxnLst/>
            <a:rect l="l" t="t" r="r" b="b"/>
            <a:pathLst>
              <a:path w="6009490" h="4186171">
                <a:moveTo>
                  <a:pt x="9049" y="0"/>
                </a:moveTo>
                <a:lnTo>
                  <a:pt x="6009490" y="0"/>
                </a:lnTo>
                <a:lnTo>
                  <a:pt x="6009490" y="4168273"/>
                </a:lnTo>
                <a:lnTo>
                  <a:pt x="5803951" y="4172925"/>
                </a:lnTo>
                <a:cubicBezTo>
                  <a:pt x="5729787" y="4171950"/>
                  <a:pt x="5655658" y="4168322"/>
                  <a:pt x="5581704" y="4162045"/>
                </a:cubicBezTo>
                <a:cubicBezTo>
                  <a:pt x="5474340" y="4154041"/>
                  <a:pt x="5366086" y="4142987"/>
                  <a:pt x="5259485" y="4163316"/>
                </a:cubicBezTo>
                <a:cubicBezTo>
                  <a:pt x="5142465" y="4185805"/>
                  <a:pt x="5025571" y="4185932"/>
                  <a:pt x="4907534" y="4180215"/>
                </a:cubicBezTo>
                <a:cubicBezTo>
                  <a:pt x="4806650" y="4175387"/>
                  <a:pt x="4706147" y="4149975"/>
                  <a:pt x="4604501" y="4176784"/>
                </a:cubicBezTo>
                <a:cubicBezTo>
                  <a:pt x="4594387" y="4178258"/>
                  <a:pt x="4584082" y="4177826"/>
                  <a:pt x="4574133" y="4175514"/>
                </a:cubicBezTo>
                <a:cubicBezTo>
                  <a:pt x="4462958" y="4160140"/>
                  <a:pt x="4351020" y="4172718"/>
                  <a:pt x="4239463" y="4168398"/>
                </a:cubicBezTo>
                <a:cubicBezTo>
                  <a:pt x="4188005" y="4166365"/>
                  <a:pt x="4135530" y="4167509"/>
                  <a:pt x="4084706" y="4162045"/>
                </a:cubicBezTo>
                <a:cubicBezTo>
                  <a:pt x="3968067" y="4149594"/>
                  <a:pt x="3851682" y="4142987"/>
                  <a:pt x="3736314" y="4172337"/>
                </a:cubicBezTo>
                <a:cubicBezTo>
                  <a:pt x="3702643" y="4180253"/>
                  <a:pt x="3668235" y="4184509"/>
                  <a:pt x="3633650" y="4185043"/>
                </a:cubicBezTo>
                <a:cubicBezTo>
                  <a:pt x="3520696" y="4189109"/>
                  <a:pt x="3408122" y="4181358"/>
                  <a:pt x="3295549" y="4175005"/>
                </a:cubicBezTo>
                <a:cubicBezTo>
                  <a:pt x="3217408" y="4170558"/>
                  <a:pt x="3139394" y="4160902"/>
                  <a:pt x="3061127" y="4169034"/>
                </a:cubicBezTo>
                <a:cubicBezTo>
                  <a:pt x="3015640" y="4173735"/>
                  <a:pt x="2969772" y="4173735"/>
                  <a:pt x="2924285" y="4169034"/>
                </a:cubicBezTo>
                <a:cubicBezTo>
                  <a:pt x="2840452" y="4159212"/>
                  <a:pt x="2755870" y="4157382"/>
                  <a:pt x="2671694" y="4163570"/>
                </a:cubicBezTo>
                <a:cubicBezTo>
                  <a:pt x="2546033" y="4174370"/>
                  <a:pt x="2420500" y="4183391"/>
                  <a:pt x="2294459" y="4166238"/>
                </a:cubicBezTo>
                <a:cubicBezTo>
                  <a:pt x="2222976" y="4155006"/>
                  <a:pt x="2150298" y="4153685"/>
                  <a:pt x="2078460" y="4162300"/>
                </a:cubicBezTo>
                <a:cubicBezTo>
                  <a:pt x="1907313" y="4186314"/>
                  <a:pt x="1735785" y="4178563"/>
                  <a:pt x="1564257" y="4168653"/>
                </a:cubicBezTo>
                <a:cubicBezTo>
                  <a:pt x="1449650" y="4161918"/>
                  <a:pt x="1334536" y="4149594"/>
                  <a:pt x="1220183" y="4165857"/>
                </a:cubicBezTo>
                <a:cubicBezTo>
                  <a:pt x="1074321" y="4186186"/>
                  <a:pt x="928331" y="4179452"/>
                  <a:pt x="782087" y="4173481"/>
                </a:cubicBezTo>
                <a:cubicBezTo>
                  <a:pt x="674723" y="4169034"/>
                  <a:pt x="567232" y="4155565"/>
                  <a:pt x="459614" y="4172210"/>
                </a:cubicBezTo>
                <a:cubicBezTo>
                  <a:pt x="448535" y="4173722"/>
                  <a:pt x="437265" y="4172591"/>
                  <a:pt x="426706" y="4168907"/>
                </a:cubicBezTo>
                <a:cubicBezTo>
                  <a:pt x="385869" y="4155464"/>
                  <a:pt x="342085" y="4153660"/>
                  <a:pt x="300283" y="4163697"/>
                </a:cubicBezTo>
                <a:cubicBezTo>
                  <a:pt x="223159" y="4180596"/>
                  <a:pt x="146162" y="4187965"/>
                  <a:pt x="67640" y="4172591"/>
                </a:cubicBezTo>
                <a:lnTo>
                  <a:pt x="14015" y="4169393"/>
                </a:lnTo>
                <a:lnTo>
                  <a:pt x="28554" y="3856095"/>
                </a:lnTo>
                <a:cubicBezTo>
                  <a:pt x="30458" y="3735660"/>
                  <a:pt x="27412" y="3615306"/>
                  <a:pt x="15626" y="3495237"/>
                </a:cubicBezTo>
                <a:cubicBezTo>
                  <a:pt x="-847" y="3348740"/>
                  <a:pt x="-4304" y="3201174"/>
                  <a:pt x="5296" y="3054118"/>
                </a:cubicBezTo>
                <a:cubicBezTo>
                  <a:pt x="11786" y="2969961"/>
                  <a:pt x="18539" y="2885804"/>
                  <a:pt x="22776" y="2801522"/>
                </a:cubicBezTo>
                <a:cubicBezTo>
                  <a:pt x="28180" y="2681630"/>
                  <a:pt x="25173" y="2561524"/>
                  <a:pt x="13771" y="2442014"/>
                </a:cubicBezTo>
                <a:cubicBezTo>
                  <a:pt x="4237" y="2350879"/>
                  <a:pt x="3177" y="2259120"/>
                  <a:pt x="10593" y="2167807"/>
                </a:cubicBezTo>
                <a:cubicBezTo>
                  <a:pt x="25690" y="2012336"/>
                  <a:pt x="9931" y="1856863"/>
                  <a:pt x="5032" y="1701516"/>
                </a:cubicBezTo>
                <a:cubicBezTo>
                  <a:pt x="-3577" y="1415742"/>
                  <a:pt x="20393" y="1130095"/>
                  <a:pt x="9666" y="844320"/>
                </a:cubicBezTo>
                <a:cubicBezTo>
                  <a:pt x="3841" y="702958"/>
                  <a:pt x="16420" y="561723"/>
                  <a:pt x="9666" y="420361"/>
                </a:cubicBezTo>
                <a:cubicBezTo>
                  <a:pt x="4105" y="319805"/>
                  <a:pt x="397" y="219250"/>
                  <a:pt x="4105" y="118568"/>
                </a:cubicBezTo>
                <a:cubicBezTo>
                  <a:pt x="5164" y="91109"/>
                  <a:pt x="5826" y="63523"/>
                  <a:pt x="9534" y="36446"/>
                </a:cubicBezTo>
                <a:close/>
              </a:path>
            </a:pathLst>
          </a:custGeom>
        </p:spPr>
      </p:pic>
      <p:sp>
        <p:nvSpPr>
          <p:cNvPr id="21" name="sketch line">
            <a:extLst>
              <a:ext uri="{FF2B5EF4-FFF2-40B4-BE49-F238E27FC236}">
                <a16:creationId xmlns:a16="http://schemas.microsoft.com/office/drawing/2014/main" id="{28C31856-6ABF-41FD-B683-B06E5FFF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8439"/>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6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95CB3-E3CA-677A-FFAC-DFDD0DA0A2D1}"/>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a:solidFill>
                  <a:schemeClr val="tx2"/>
                </a:solidFill>
                <a:latin typeface="+mj-lt"/>
                <a:ea typeface="+mj-ea"/>
                <a:cs typeface="+mj-cs"/>
              </a:rPr>
              <a:t>Thank you! </a:t>
            </a:r>
          </a:p>
        </p:txBody>
      </p:sp>
      <p:pic>
        <p:nvPicPr>
          <p:cNvPr id="7" name="Graphic 6" descr="Handshake">
            <a:extLst>
              <a:ext uri="{FF2B5EF4-FFF2-40B4-BE49-F238E27FC236}">
                <a16:creationId xmlns:a16="http://schemas.microsoft.com/office/drawing/2014/main" id="{71595A03-EEA8-1328-5F4B-2CE4AB1274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42957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726AB-4E1A-0F77-9CB5-FCECE83E3C84}"/>
              </a:ext>
            </a:extLst>
          </p:cNvPr>
          <p:cNvSpPr>
            <a:spLocks noGrp="1"/>
          </p:cNvSpPr>
          <p:nvPr>
            <p:ph type="title"/>
          </p:nvPr>
        </p:nvSpPr>
        <p:spPr>
          <a:xfrm>
            <a:off x="838200" y="557189"/>
            <a:ext cx="3374136" cy="5567891"/>
          </a:xfrm>
        </p:spPr>
        <p:txBody>
          <a:bodyPr>
            <a:normAutofit/>
          </a:bodyPr>
          <a:lstStyle/>
          <a:p>
            <a:r>
              <a:rPr lang="en-US" sz="5200" kern="1200">
                <a:latin typeface="+mj-lt"/>
                <a:ea typeface="+mj-ea"/>
                <a:cs typeface="+mj-cs"/>
              </a:rPr>
              <a:t>Agenda</a:t>
            </a:r>
            <a:endParaRPr lang="en-NL" sz="5200"/>
          </a:p>
        </p:txBody>
      </p:sp>
      <p:graphicFrame>
        <p:nvGraphicFramePr>
          <p:cNvPr id="5" name="Content Placeholder 2">
            <a:extLst>
              <a:ext uri="{FF2B5EF4-FFF2-40B4-BE49-F238E27FC236}">
                <a16:creationId xmlns:a16="http://schemas.microsoft.com/office/drawing/2014/main" id="{E8F0AB3A-B3C7-6795-3A5E-FF40E3C4793D}"/>
              </a:ext>
            </a:extLst>
          </p:cNvPr>
          <p:cNvGraphicFramePr>
            <a:graphicFrameLocks noGrp="1"/>
          </p:cNvGraphicFramePr>
          <p:nvPr>
            <p:ph idx="1"/>
            <p:extLst>
              <p:ext uri="{D42A27DB-BD31-4B8C-83A1-F6EECF244321}">
                <p14:modId xmlns:p14="http://schemas.microsoft.com/office/powerpoint/2010/main" val="2705959387"/>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74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83354C-44D0-4672-18D2-9A05CD803E43}"/>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0" i="0">
                <a:solidFill>
                  <a:schemeClr val="tx1"/>
                </a:solidFill>
                <a:effectLst/>
              </a:rPr>
              <a:t>Introduction</a:t>
            </a:r>
            <a:endParaRPr lang="en-US" sz="5400">
              <a:solidFill>
                <a:schemeClr val="tx1"/>
              </a:solidFill>
            </a:endParaRPr>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E0DE96-747A-BFEF-5970-ED53324F0CF7}"/>
              </a:ext>
            </a:extLst>
          </p:cNvPr>
          <p:cNvSpPr>
            <a:spLocks noGrp="1"/>
          </p:cNvSpPr>
          <p:nvPr>
            <p:ph sz="half" idx="1"/>
          </p:nvPr>
        </p:nvSpPr>
        <p:spPr>
          <a:xfrm>
            <a:off x="640080" y="2872899"/>
            <a:ext cx="4243589" cy="3320668"/>
          </a:xfrm>
        </p:spPr>
        <p:txBody>
          <a:bodyPr vert="horz" lIns="91440" tIns="45720" rIns="91440" bIns="45720" rtlCol="0">
            <a:normAutofit/>
          </a:bodyPr>
          <a:lstStyle/>
          <a:p>
            <a:pPr marL="0"/>
            <a:r>
              <a:rPr lang="en-US" sz="2200" b="0" i="0">
                <a:effectLst/>
              </a:rPr>
              <a:t>Welcome to today's presentation on optimizing water usage in olive trees for sustainable farming. As the proud owner of an olive oil company committed to eco-friendly practices, we understand the critical importance of efficiently managing water resources for the health and productivity of our olive trees</a:t>
            </a:r>
          </a:p>
          <a:p>
            <a:endParaRPr lang="en-US" sz="2200"/>
          </a:p>
        </p:txBody>
      </p:sp>
      <p:pic>
        <p:nvPicPr>
          <p:cNvPr id="19" name="Picture 4" descr="Olive branch">
            <a:extLst>
              <a:ext uri="{FF2B5EF4-FFF2-40B4-BE49-F238E27FC236}">
                <a16:creationId xmlns:a16="http://schemas.microsoft.com/office/drawing/2014/main" id="{49426ACE-ABFC-CE2D-003D-1A7BAEDFBAA9}"/>
              </a:ext>
            </a:extLst>
          </p:cNvPr>
          <p:cNvPicPr>
            <a:picLocks noChangeAspect="1"/>
          </p:cNvPicPr>
          <p:nvPr/>
        </p:nvPicPr>
        <p:blipFill rotWithShape="1">
          <a:blip r:embed="rId2"/>
          <a:srcRect l="29584" r="3463"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26265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3DC42-7B86-51AE-15D9-24A3E743F701}"/>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b="0" i="0">
                <a:solidFill>
                  <a:schemeClr val="tx1"/>
                </a:solidFill>
                <a:effectLst/>
              </a:rPr>
              <a:t>Company Overview</a:t>
            </a:r>
            <a:endParaRPr lang="en-US" sz="5400">
              <a:solidFill>
                <a:schemeClr val="tx1"/>
              </a:solidFill>
            </a:endParaRPr>
          </a:p>
        </p:txBody>
      </p:sp>
      <p:pic>
        <p:nvPicPr>
          <p:cNvPr id="5" name="Picture 4" descr="Olive branch">
            <a:extLst>
              <a:ext uri="{FF2B5EF4-FFF2-40B4-BE49-F238E27FC236}">
                <a16:creationId xmlns:a16="http://schemas.microsoft.com/office/drawing/2014/main" id="{92E68D85-DDF1-96A8-1E03-4E98828D64E3}"/>
              </a:ext>
            </a:extLst>
          </p:cNvPr>
          <p:cNvPicPr>
            <a:picLocks noChangeAspect="1"/>
          </p:cNvPicPr>
          <p:nvPr/>
        </p:nvPicPr>
        <p:blipFill rotWithShape="1">
          <a:blip r:embed="rId2"/>
          <a:srcRect l="43338" r="17217"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37773D-2D13-116B-4787-D1A1081D5C80}"/>
              </a:ext>
            </a:extLst>
          </p:cNvPr>
          <p:cNvSpPr>
            <a:spLocks noGrp="1"/>
          </p:cNvSpPr>
          <p:nvPr>
            <p:ph sz="half" idx="1"/>
          </p:nvPr>
        </p:nvSpPr>
        <p:spPr>
          <a:xfrm>
            <a:off x="4654296" y="2706624"/>
            <a:ext cx="6894576" cy="3483864"/>
          </a:xfrm>
        </p:spPr>
        <p:txBody>
          <a:bodyPr vert="horz" lIns="91440" tIns="45720" rIns="91440" bIns="45720" rtlCol="0">
            <a:normAutofit/>
          </a:bodyPr>
          <a:lstStyle/>
          <a:p>
            <a:pPr marL="0"/>
            <a:r>
              <a:rPr lang="en-US" sz="2200" b="0" i="0" dirty="0">
                <a:effectLst/>
              </a:rPr>
              <a:t>At </a:t>
            </a:r>
            <a:r>
              <a:rPr lang="en-US" sz="2200" dirty="0"/>
              <a:t>Olivia</a:t>
            </a:r>
            <a:r>
              <a:rPr lang="en-US" sz="2200" b="0" i="0" dirty="0">
                <a:effectLst/>
              </a:rPr>
              <a:t>, we strive to produce the finest organic olive oil while preserving the environment. With a focus on sustainable farming practices, we are constantly seeking innovative solutions to optimize our water usage and ensure the long-term sustainability of our operations.</a:t>
            </a:r>
          </a:p>
          <a:p>
            <a:pPr marL="0"/>
            <a:endParaRPr lang="en-US" sz="2200" dirty="0"/>
          </a:p>
        </p:txBody>
      </p:sp>
    </p:spTree>
    <p:extLst>
      <p:ext uri="{BB962C8B-B14F-4D97-AF65-F5344CB8AC3E}">
        <p14:creationId xmlns:p14="http://schemas.microsoft.com/office/powerpoint/2010/main" val="871900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0F3D2-27C1-158B-6A02-100BB568C9CB}"/>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sz="4400" b="0" i="0" kern="1200">
                <a:solidFill>
                  <a:schemeClr val="tx1"/>
                </a:solidFill>
                <a:effectLst/>
                <a:latin typeface="+mj-lt"/>
                <a:ea typeface="+mj-ea"/>
                <a:cs typeface="+mj-cs"/>
              </a:rPr>
              <a:t>Problem Statement</a:t>
            </a:r>
            <a:endParaRPr lang="en-US" sz="4400" kern="1200">
              <a:solidFill>
                <a:schemeClr val="tx1"/>
              </a:solidFill>
              <a:latin typeface="+mj-lt"/>
              <a:ea typeface="+mj-ea"/>
              <a:cs typeface="+mj-cs"/>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74DD83C-57C6-AB92-51D9-9ADB99636C22}"/>
              </a:ext>
            </a:extLst>
          </p:cNvPr>
          <p:cNvGraphicFramePr>
            <a:graphicFrameLocks noGrp="1"/>
          </p:cNvGraphicFramePr>
          <p:nvPr>
            <p:ph sz="half" idx="1"/>
            <p:extLst>
              <p:ext uri="{D42A27DB-BD31-4B8C-83A1-F6EECF244321}">
                <p14:modId xmlns:p14="http://schemas.microsoft.com/office/powerpoint/2010/main" val="62655712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03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7F3EF4-2EBB-F492-443D-2617EB866563}"/>
              </a:ext>
            </a:extLst>
          </p:cNvPr>
          <p:cNvSpPr>
            <a:spLocks noGrp="1"/>
          </p:cNvSpPr>
          <p:nvPr>
            <p:ph type="title"/>
          </p:nvPr>
        </p:nvSpPr>
        <p:spPr>
          <a:xfrm>
            <a:off x="838200" y="556995"/>
            <a:ext cx="10515600" cy="1133693"/>
          </a:xfrm>
        </p:spPr>
        <p:txBody>
          <a:bodyPr vert="horz" lIns="91440" tIns="45720" rIns="91440" bIns="45720" rtlCol="0" anchor="ctr">
            <a:normAutofit/>
          </a:bodyPr>
          <a:lstStyle/>
          <a:p>
            <a:r>
              <a:rPr lang="en-US" sz="5200" b="0" i="0" kern="1200">
                <a:solidFill>
                  <a:schemeClr val="tx1"/>
                </a:solidFill>
                <a:effectLst/>
                <a:latin typeface="+mj-lt"/>
                <a:ea typeface="+mj-ea"/>
                <a:cs typeface="+mj-cs"/>
              </a:rPr>
              <a:t>Data Availability</a:t>
            </a:r>
            <a:endParaRPr lang="en-US" sz="5200" kern="1200">
              <a:solidFill>
                <a:schemeClr val="tx1"/>
              </a:solidFill>
              <a:latin typeface="+mj-lt"/>
              <a:ea typeface="+mj-ea"/>
              <a:cs typeface="+mj-cs"/>
            </a:endParaRPr>
          </a:p>
        </p:txBody>
      </p:sp>
      <p:graphicFrame>
        <p:nvGraphicFramePr>
          <p:cNvPr id="5" name="Content Placeholder 2">
            <a:extLst>
              <a:ext uri="{FF2B5EF4-FFF2-40B4-BE49-F238E27FC236}">
                <a16:creationId xmlns:a16="http://schemas.microsoft.com/office/drawing/2014/main" id="{7F5EDB3E-3870-28DF-F1AF-B64E7030D9C3}"/>
              </a:ext>
            </a:extLst>
          </p:cNvPr>
          <p:cNvGraphicFramePr>
            <a:graphicFrameLocks noGrp="1"/>
          </p:cNvGraphicFramePr>
          <p:nvPr>
            <p:ph sz="half" idx="1"/>
            <p:extLst>
              <p:ext uri="{D42A27DB-BD31-4B8C-83A1-F6EECF244321}">
                <p14:modId xmlns:p14="http://schemas.microsoft.com/office/powerpoint/2010/main" val="7966807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7395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6BDEB-D2B5-64F4-2D5A-80FDC0DA2AC0}"/>
              </a:ext>
            </a:extLst>
          </p:cNvPr>
          <p:cNvSpPr>
            <a:spLocks noGrp="1"/>
          </p:cNvSpPr>
          <p:nvPr>
            <p:ph type="title"/>
          </p:nvPr>
        </p:nvSpPr>
        <p:spPr/>
        <p:txBody>
          <a:bodyPr/>
          <a:lstStyle/>
          <a:p>
            <a:r>
              <a:rPr lang="en-US" b="0" i="0">
                <a:solidFill>
                  <a:schemeClr val="tx1"/>
                </a:solidFill>
                <a:effectLst/>
                <a:latin typeface="+mn-lt"/>
              </a:rPr>
              <a:t>Deep Learning for Image Analysis</a:t>
            </a:r>
            <a:endParaRPr lang="en-NL" dirty="0">
              <a:solidFill>
                <a:schemeClr val="tx1"/>
              </a:solidFill>
              <a:latin typeface="+mn-lt"/>
            </a:endParaRPr>
          </a:p>
        </p:txBody>
      </p:sp>
      <p:graphicFrame>
        <p:nvGraphicFramePr>
          <p:cNvPr id="5" name="Content Placeholder 2">
            <a:extLst>
              <a:ext uri="{FF2B5EF4-FFF2-40B4-BE49-F238E27FC236}">
                <a16:creationId xmlns:a16="http://schemas.microsoft.com/office/drawing/2014/main" id="{3BC8DF83-03B2-8174-043D-5DA6B2E78B34}"/>
              </a:ext>
            </a:extLst>
          </p:cNvPr>
          <p:cNvGraphicFramePr>
            <a:graphicFrameLocks noGrp="1"/>
          </p:cNvGraphicFramePr>
          <p:nvPr>
            <p:ph sz="half" idx="1"/>
          </p:nvPr>
        </p:nvGraphicFramePr>
        <p:xfrm>
          <a:off x="609600" y="1600205"/>
          <a:ext cx="109728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2641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AD179C-3AD9-2B46-C62E-72124A14CBA5}"/>
              </a:ext>
            </a:extLst>
          </p:cNvPr>
          <p:cNvPicPr>
            <a:picLocks noChangeAspect="1"/>
          </p:cNvPicPr>
          <p:nvPr/>
        </p:nvPicPr>
        <p:blipFill rotWithShape="1">
          <a:blip r:embed="rId2"/>
          <a:srcRect t="5928" r="9091" b="10923"/>
          <a:stretch/>
        </p:blipFill>
        <p:spPr>
          <a:xfrm>
            <a:off x="20" y="10"/>
            <a:ext cx="12191980" cy="6857990"/>
          </a:xfrm>
          <a:prstGeom prst="rect">
            <a:avLst/>
          </a:prstGeom>
        </p:spPr>
      </p:pic>
      <p:sp>
        <p:nvSpPr>
          <p:cNvPr id="22" name="Rectangle 14">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285269-4057-F6D0-77FA-5C7CAA42403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b="0" i="0">
                <a:solidFill>
                  <a:schemeClr val="tx1"/>
                </a:solidFill>
                <a:effectLst/>
              </a:rPr>
              <a:t>Proposed Approach</a:t>
            </a:r>
            <a:endParaRPr lang="en-US" sz="4400">
              <a:solidFill>
                <a:schemeClr val="tx1"/>
              </a:solidFill>
            </a:endParaRPr>
          </a:p>
        </p:txBody>
      </p:sp>
      <p:graphicFrame>
        <p:nvGraphicFramePr>
          <p:cNvPr id="5" name="Content Placeholder 2">
            <a:extLst>
              <a:ext uri="{FF2B5EF4-FFF2-40B4-BE49-F238E27FC236}">
                <a16:creationId xmlns:a16="http://schemas.microsoft.com/office/drawing/2014/main" id="{4840F6A0-82DC-D8E1-689B-2641D09FAC79}"/>
              </a:ext>
            </a:extLst>
          </p:cNvPr>
          <p:cNvGraphicFramePr>
            <a:graphicFrameLocks noGrp="1"/>
          </p:cNvGraphicFramePr>
          <p:nvPr>
            <p:ph sz="half" idx="1"/>
            <p:extLst>
              <p:ext uri="{D42A27DB-BD31-4B8C-83A1-F6EECF244321}">
                <p14:modId xmlns:p14="http://schemas.microsoft.com/office/powerpoint/2010/main" val="24019411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4983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081075-0228-FF86-E5DD-07AB1FDD72FC}"/>
              </a:ext>
            </a:extLst>
          </p:cNvPr>
          <p:cNvPicPr>
            <a:picLocks noChangeAspect="1"/>
          </p:cNvPicPr>
          <p:nvPr/>
        </p:nvPicPr>
        <p:blipFill rotWithShape="1">
          <a:blip r:embed="rId2">
            <a:duotone>
              <a:schemeClr val="bg2">
                <a:shade val="45000"/>
                <a:satMod val="135000"/>
              </a:schemeClr>
              <a:prstClr val="white"/>
            </a:duotone>
          </a:blip>
          <a:srcRect t="5552" b="10178"/>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75E75D-463A-B8BA-7854-DA18A3423FF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4400" b="0" i="0">
                <a:solidFill>
                  <a:schemeClr val="tx1"/>
                </a:solidFill>
                <a:effectLst/>
              </a:rPr>
              <a:t>Justifying Deep Learning</a:t>
            </a:r>
            <a:endParaRPr lang="en-US" sz="4400">
              <a:solidFill>
                <a:schemeClr val="tx1"/>
              </a:solidFill>
            </a:endParaRPr>
          </a:p>
        </p:txBody>
      </p:sp>
      <p:graphicFrame>
        <p:nvGraphicFramePr>
          <p:cNvPr id="5" name="Content Placeholder 2">
            <a:extLst>
              <a:ext uri="{FF2B5EF4-FFF2-40B4-BE49-F238E27FC236}">
                <a16:creationId xmlns:a16="http://schemas.microsoft.com/office/drawing/2014/main" id="{B40F4C46-5B51-06CC-0AF0-686D1638C466}"/>
              </a:ext>
            </a:extLst>
          </p:cNvPr>
          <p:cNvGraphicFramePr>
            <a:graphicFrameLocks noGrp="1"/>
          </p:cNvGraphicFramePr>
          <p:nvPr>
            <p:ph sz="half" idx="1"/>
            <p:extLst>
              <p:ext uri="{D42A27DB-BD31-4B8C-83A1-F6EECF244321}">
                <p14:modId xmlns:p14="http://schemas.microsoft.com/office/powerpoint/2010/main" val="23224749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22146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1467</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Optimizing Water Usage in Olive Trees: Leveraging Deep Learning for Sustainable Farming</vt:lpstr>
      <vt:lpstr>Agenda</vt:lpstr>
      <vt:lpstr>Introduction</vt:lpstr>
      <vt:lpstr>Company Overview</vt:lpstr>
      <vt:lpstr>Problem Statement</vt:lpstr>
      <vt:lpstr>Data Availability</vt:lpstr>
      <vt:lpstr>Deep Learning for Image Analysis</vt:lpstr>
      <vt:lpstr>Proposed Approach</vt:lpstr>
      <vt:lpstr>Justifying Deep Learning</vt:lpstr>
      <vt:lpstr>Describing Findings</vt:lpstr>
      <vt:lpstr>Time vs Benefit Analysis</vt:lpstr>
      <vt:lpstr>Conclusion</vt:lpstr>
      <vt:lpstr>Visual Comparison: Well-Watered vs. Non-Watered Olive Trees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Water Usage in Olive Trees: Leveraging Deep Learning for Sustainable Farming</dc:title>
  <dc:creator>Manos Ieronymakis | Probability B.V.</dc:creator>
  <cp:lastModifiedBy>Manos Ieronymakis | Probability B.V.</cp:lastModifiedBy>
  <cp:revision>1</cp:revision>
  <dcterms:created xsi:type="dcterms:W3CDTF">2023-06-13T10:46:46Z</dcterms:created>
  <dcterms:modified xsi:type="dcterms:W3CDTF">2023-06-13T13:37:27Z</dcterms:modified>
</cp:coreProperties>
</file>