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 id="2147483660"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6" r:id="rId13"/>
    <p:sldId id="267" r:id="rId14"/>
    <p:sldId id="271"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Proxima Nova" panose="020B0604020202020204"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RYEuzUFix3k4A6lBt6/TgOaWM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Choudhary" userId="8e1f0280-aeca-4401-abca-08204474c573" providerId="ADAL" clId="{CBEBF8AE-807C-48AF-AC87-6D101D266CB5}"/>
    <pc:docChg chg="custSel delSld modSld">
      <pc:chgData name="Pankaj Choudhary" userId="8e1f0280-aeca-4401-abca-08204474c573" providerId="ADAL" clId="{CBEBF8AE-807C-48AF-AC87-6D101D266CB5}" dt="2022-07-01T05:28:39.605" v="28" actId="20577"/>
      <pc:docMkLst>
        <pc:docMk/>
      </pc:docMkLst>
      <pc:sldChg chg="delSp mod">
        <pc:chgData name="Pankaj Choudhary" userId="8e1f0280-aeca-4401-abca-08204474c573" providerId="ADAL" clId="{CBEBF8AE-807C-48AF-AC87-6D101D266CB5}" dt="2022-07-01T03:31:52.844" v="0" actId="478"/>
        <pc:sldMkLst>
          <pc:docMk/>
          <pc:sldMk cId="0" sldId="256"/>
        </pc:sldMkLst>
        <pc:spChg chg="del">
          <ac:chgData name="Pankaj Choudhary" userId="8e1f0280-aeca-4401-abca-08204474c573" providerId="ADAL" clId="{CBEBF8AE-807C-48AF-AC87-6D101D266CB5}" dt="2022-07-01T03:31:52.844" v="0" actId="478"/>
          <ac:spMkLst>
            <pc:docMk/>
            <pc:sldMk cId="0" sldId="256"/>
            <ac:spMk id="200" creationId="{00000000-0000-0000-0000-000000000000}"/>
          </ac:spMkLst>
        </pc:spChg>
      </pc:sldChg>
      <pc:sldChg chg="modSp mod">
        <pc:chgData name="Pankaj Choudhary" userId="8e1f0280-aeca-4401-abca-08204474c573" providerId="ADAL" clId="{CBEBF8AE-807C-48AF-AC87-6D101D266CB5}" dt="2022-07-01T05:28:39.605" v="28" actId="20577"/>
        <pc:sldMkLst>
          <pc:docMk/>
          <pc:sldMk cId="0" sldId="258"/>
        </pc:sldMkLst>
        <pc:spChg chg="mod">
          <ac:chgData name="Pankaj Choudhary" userId="8e1f0280-aeca-4401-abca-08204474c573" providerId="ADAL" clId="{CBEBF8AE-807C-48AF-AC87-6D101D266CB5}" dt="2022-07-01T05:28:39.605" v="28" actId="20577"/>
          <ac:spMkLst>
            <pc:docMk/>
            <pc:sldMk cId="0" sldId="258"/>
            <ac:spMk id="211" creationId="{00000000-0000-0000-0000-000000000000}"/>
          </ac:spMkLst>
        </pc:spChg>
      </pc:sldChg>
      <pc:sldChg chg="del">
        <pc:chgData name="Pankaj Choudhary" userId="8e1f0280-aeca-4401-abca-08204474c573" providerId="ADAL" clId="{CBEBF8AE-807C-48AF-AC87-6D101D266CB5}" dt="2022-07-01T03:32:18.033" v="1" actId="47"/>
        <pc:sldMkLst>
          <pc:docMk/>
          <pc:sldMk cId="0" sldId="265"/>
        </pc:sldMkLst>
      </pc:sldChg>
      <pc:sldChg chg="modSp mod">
        <pc:chgData name="Pankaj Choudhary" userId="8e1f0280-aeca-4401-abca-08204474c573" providerId="ADAL" clId="{CBEBF8AE-807C-48AF-AC87-6D101D266CB5}" dt="2022-07-01T05:27:54.251" v="22" actId="20577"/>
        <pc:sldMkLst>
          <pc:docMk/>
          <pc:sldMk cId="0" sldId="266"/>
        </pc:sldMkLst>
        <pc:spChg chg="mod">
          <ac:chgData name="Pankaj Choudhary" userId="8e1f0280-aeca-4401-abca-08204474c573" providerId="ADAL" clId="{CBEBF8AE-807C-48AF-AC87-6D101D266CB5}" dt="2022-07-01T03:32:29.375" v="7" actId="20577"/>
          <ac:spMkLst>
            <pc:docMk/>
            <pc:sldMk cId="0" sldId="266"/>
            <ac:spMk id="257" creationId="{00000000-0000-0000-0000-000000000000}"/>
          </ac:spMkLst>
        </pc:spChg>
        <pc:spChg chg="mod">
          <ac:chgData name="Pankaj Choudhary" userId="8e1f0280-aeca-4401-abca-08204474c573" providerId="ADAL" clId="{CBEBF8AE-807C-48AF-AC87-6D101D266CB5}" dt="2022-07-01T05:27:54.251" v="22" actId="20577"/>
          <ac:spMkLst>
            <pc:docMk/>
            <pc:sldMk cId="0" sldId="266"/>
            <ac:spMk id="258" creationId="{00000000-0000-0000-0000-000000000000}"/>
          </ac:spMkLst>
        </pc:spChg>
      </pc:sldChg>
      <pc:sldChg chg="modSp mod">
        <pc:chgData name="Pankaj Choudhary" userId="8e1f0280-aeca-4401-abca-08204474c573" providerId="ADAL" clId="{CBEBF8AE-807C-48AF-AC87-6D101D266CB5}" dt="2022-07-01T05:28:07.649" v="24" actId="20577"/>
        <pc:sldMkLst>
          <pc:docMk/>
          <pc:sldMk cId="0" sldId="267"/>
        </pc:sldMkLst>
        <pc:spChg chg="mod">
          <ac:chgData name="Pankaj Choudhary" userId="8e1f0280-aeca-4401-abca-08204474c573" providerId="ADAL" clId="{CBEBF8AE-807C-48AF-AC87-6D101D266CB5}" dt="2022-07-01T03:33:42.252" v="17" actId="20577"/>
          <ac:spMkLst>
            <pc:docMk/>
            <pc:sldMk cId="0" sldId="267"/>
            <ac:spMk id="263" creationId="{00000000-0000-0000-0000-000000000000}"/>
          </ac:spMkLst>
        </pc:spChg>
        <pc:spChg chg="mod">
          <ac:chgData name="Pankaj Choudhary" userId="8e1f0280-aeca-4401-abca-08204474c573" providerId="ADAL" clId="{CBEBF8AE-807C-48AF-AC87-6D101D266CB5}" dt="2022-07-01T05:28:07.649" v="24" actId="20577"/>
          <ac:spMkLst>
            <pc:docMk/>
            <pc:sldMk cId="0" sldId="267"/>
            <ac:spMk id="264" creationId="{00000000-0000-0000-0000-000000000000}"/>
          </ac:spMkLst>
        </pc:spChg>
      </pc:sldChg>
      <pc:sldChg chg="del">
        <pc:chgData name="Pankaj Choudhary" userId="8e1f0280-aeca-4401-abca-08204474c573" providerId="ADAL" clId="{CBEBF8AE-807C-48AF-AC87-6D101D266CB5}" dt="2022-07-01T03:33:59.221" v="18" actId="47"/>
        <pc:sldMkLst>
          <pc:docMk/>
          <pc:sldMk cId="0" sldId="268"/>
        </pc:sldMkLst>
      </pc:sldChg>
      <pc:sldChg chg="del">
        <pc:chgData name="Pankaj Choudhary" userId="8e1f0280-aeca-4401-abca-08204474c573" providerId="ADAL" clId="{CBEBF8AE-807C-48AF-AC87-6D101D266CB5}" dt="2022-07-01T03:34:13.835" v="19" actId="47"/>
        <pc:sldMkLst>
          <pc:docMk/>
          <pc:sldMk cId="0" sldId="269"/>
        </pc:sldMkLst>
      </pc:sldChg>
      <pc:sldChg chg="del">
        <pc:chgData name="Pankaj Choudhary" userId="8e1f0280-aeca-4401-abca-08204474c573" providerId="ADAL" clId="{CBEBF8AE-807C-48AF-AC87-6D101D266CB5}" dt="2022-07-01T03:34:21.723" v="20" actId="47"/>
        <pc:sldMkLst>
          <pc:docMk/>
          <pc:sldMk cId="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5" name="Google Shape;2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1" name="Google Shape;2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3" name="Google Shape;2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0" name="Google Shape;2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6" name="Google Shape;2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2" name="Google Shape;2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8" name="Google Shape;2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4" name="Google Shape;2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 name="Google Shape;19;p18"/>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0" name="Google Shape;20;p18"/>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93"/>
        <p:cNvGrpSpPr/>
        <p:nvPr/>
      </p:nvGrpSpPr>
      <p:grpSpPr>
        <a:xfrm>
          <a:off x="0" y="0"/>
          <a:ext cx="0" cy="0"/>
          <a:chOff x="0" y="0"/>
          <a:chExt cx="0" cy="0"/>
        </a:xfrm>
      </p:grpSpPr>
      <p:sp>
        <p:nvSpPr>
          <p:cNvPr id="94" name="Google Shape;94;p26"/>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5" name="Google Shape;95;p26"/>
          <p:cNvSpPr/>
          <p:nvPr/>
        </p:nvSpPr>
        <p:spPr>
          <a:xfrm>
            <a:off x="1" y="6018783"/>
            <a:ext cx="12191999" cy="83921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6" name="Google Shape;96;p26"/>
          <p:cNvSpPr/>
          <p:nvPr/>
        </p:nvSpPr>
        <p:spPr>
          <a:xfrm>
            <a:off x="11125200" y="6213856"/>
            <a:ext cx="0" cy="452120"/>
          </a:xfrm>
          <a:custGeom>
            <a:avLst/>
            <a:gdLst/>
            <a:ahLst/>
            <a:cxnLst/>
            <a:rect l="l" t="t" r="r" b="b"/>
            <a:pathLst>
              <a:path w="120000" h="339089" extrusionOk="0">
                <a:moveTo>
                  <a:pt x="0" y="0"/>
                </a:moveTo>
                <a:lnTo>
                  <a:pt x="0" y="33881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7" name="Google Shape;97;p26"/>
          <p:cNvSpPr txBox="1">
            <a:spLocks noGrp="1"/>
          </p:cNvSpPr>
          <p:nvPr>
            <p:ph type="title"/>
          </p:nvPr>
        </p:nvSpPr>
        <p:spPr>
          <a:xfrm>
            <a:off x="307172" y="140377"/>
            <a:ext cx="11577657" cy="6566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67" b="0" i="0" u="sng">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body" idx="1"/>
          </p:nvPr>
        </p:nvSpPr>
        <p:spPr>
          <a:xfrm>
            <a:off x="609600" y="1577340"/>
            <a:ext cx="530352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body" idx="2"/>
          </p:nvPr>
        </p:nvSpPr>
        <p:spPr>
          <a:xfrm>
            <a:off x="6278880" y="1577340"/>
            <a:ext cx="530352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26"/>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1" name="Google Shape;101;p26"/>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2" name="Google Shape;102;p26"/>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3" name="Google Shape;1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23"/>
          <p:cNvSpPr/>
          <p:nvPr/>
        </p:nvSpPr>
        <p:spPr>
          <a:xfrm>
            <a:off x="-1" y="0"/>
            <a:ext cx="12192000" cy="6858000"/>
          </a:xfrm>
          <a:prstGeom prst="rect">
            <a:avLst/>
          </a:prstGeom>
          <a:solidFill>
            <a:srgbClr val="1E2E3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23"/>
          <p:cNvPicPr preferRelativeResize="0"/>
          <p:nvPr/>
        </p:nvPicPr>
        <p:blipFill rotWithShape="1">
          <a:blip r:embed="rId2">
            <a:alphaModFix/>
          </a:blip>
          <a:srcRect/>
          <a:stretch/>
        </p:blipFill>
        <p:spPr>
          <a:xfrm>
            <a:off x="1" y="6018277"/>
            <a:ext cx="12192000" cy="839724"/>
          </a:xfrm>
          <a:prstGeom prst="rect">
            <a:avLst/>
          </a:prstGeom>
          <a:noFill/>
          <a:ln>
            <a:noFill/>
          </a:ln>
        </p:spPr>
      </p:pic>
      <p:cxnSp>
        <p:nvCxnSpPr>
          <p:cNvPr id="117" name="Google Shape;117;p23"/>
          <p:cNvCxnSpPr/>
          <p:nvPr/>
        </p:nvCxnSpPr>
        <p:spPr>
          <a:xfrm>
            <a:off x="11191603" y="6321365"/>
            <a:ext cx="0" cy="338815"/>
          </a:xfrm>
          <a:prstGeom prst="straightConnector1">
            <a:avLst/>
          </a:prstGeom>
          <a:noFill/>
          <a:ln w="9525" cap="flat" cmpd="sng">
            <a:solidFill>
              <a:schemeClr val="lt1"/>
            </a:solidFill>
            <a:prstDash val="solid"/>
            <a:miter lim="800000"/>
            <a:headEnd type="none" w="sm" len="sm"/>
            <a:tailEnd type="none" w="sm" len="sm"/>
          </a:ln>
        </p:spPr>
      </p:cxnSp>
      <p:sp>
        <p:nvSpPr>
          <p:cNvPr id="118" name="Google Shape;118;p23"/>
          <p:cNvSpPr txBox="1"/>
          <p:nvPr/>
        </p:nvSpPr>
        <p:spPr>
          <a:xfrm>
            <a:off x="9480945" y="6398310"/>
            <a:ext cx="1710656"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chemeClr val="lt1"/>
              </a:buClr>
              <a:buSzPts val="800"/>
              <a:buFont typeface="Calibri"/>
              <a:buNone/>
            </a:pPr>
            <a:r>
              <a:rPr lang="en-US" sz="800" b="0" i="0" u="none" strike="noStrike" cap="none">
                <a:solidFill>
                  <a:schemeClr val="lt1"/>
                </a:solidFill>
                <a:latin typeface="Calibri"/>
                <a:ea typeface="Calibri"/>
                <a:cs typeface="Calibri"/>
                <a:sym typeface="Calibri"/>
              </a:rPr>
              <a:t>CloudThat</a:t>
            </a:r>
            <a:endParaRPr sz="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Slide" type="obj">
  <p:cSld name="OBJECT">
    <p:bg>
      <p:bgPr>
        <a:solidFill>
          <a:schemeClr val="lt1"/>
        </a:solidFill>
        <a:effectLst/>
      </p:bgPr>
    </p:bg>
    <p:spTree>
      <p:nvGrpSpPr>
        <p:cNvPr id="1" name="Shape 119"/>
        <p:cNvGrpSpPr/>
        <p:nvPr/>
      </p:nvGrpSpPr>
      <p:grpSpPr>
        <a:xfrm>
          <a:off x="0" y="0"/>
          <a:ext cx="0" cy="0"/>
          <a:chOff x="0" y="0"/>
          <a:chExt cx="0" cy="0"/>
        </a:xfrm>
      </p:grpSpPr>
      <p:sp>
        <p:nvSpPr>
          <p:cNvPr id="120" name="Google Shape;120;p27"/>
          <p:cNvSpPr/>
          <p:nvPr/>
        </p:nvSpPr>
        <p:spPr>
          <a:xfrm>
            <a:off x="2" y="0"/>
            <a:ext cx="12191997" cy="685799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1" name="Google Shape;121;p27"/>
          <p:cNvSpPr/>
          <p:nvPr/>
        </p:nvSpPr>
        <p:spPr>
          <a:xfrm>
            <a:off x="0" y="0"/>
            <a:ext cx="12192000" cy="6858000"/>
          </a:xfrm>
          <a:custGeom>
            <a:avLst/>
            <a:gdLst/>
            <a:ahLst/>
            <a:cxnLst/>
            <a:rect l="l" t="t" r="r" b="b"/>
            <a:pathLst>
              <a:path w="9144000" h="5143500" extrusionOk="0">
                <a:moveTo>
                  <a:pt x="9144000" y="0"/>
                </a:moveTo>
                <a:lnTo>
                  <a:pt x="0" y="0"/>
                </a:lnTo>
                <a:lnTo>
                  <a:pt x="0" y="5143498"/>
                </a:lnTo>
                <a:lnTo>
                  <a:pt x="9144000" y="5143498"/>
                </a:lnTo>
                <a:lnTo>
                  <a:pt x="9144000" y="0"/>
                </a:lnTo>
                <a:close/>
              </a:path>
            </a:pathLst>
          </a:custGeom>
          <a:solidFill>
            <a:srgbClr val="2D2D38">
              <a:alpha val="69019"/>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2" name="Google Shape;122;p27"/>
          <p:cNvSpPr/>
          <p:nvPr/>
        </p:nvSpPr>
        <p:spPr>
          <a:xfrm>
            <a:off x="1" y="5281168"/>
            <a:ext cx="12191999" cy="15768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3" name="Google Shape;123;p27"/>
          <p:cNvSpPr txBox="1">
            <a:spLocks noGrp="1"/>
          </p:cNvSpPr>
          <p:nvPr>
            <p:ph type="ctrTitle"/>
          </p:nvPr>
        </p:nvSpPr>
        <p:spPr>
          <a:xfrm>
            <a:off x="578848" y="2970462"/>
            <a:ext cx="3137747" cy="812595"/>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lt1"/>
              </a:buClr>
              <a:buSzPts val="5867"/>
              <a:buFont typeface="Arial"/>
              <a:buNone/>
              <a:defRPr sz="5867"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7"/>
          <p:cNvSpPr txBox="1">
            <a:spLocks noGrp="1"/>
          </p:cNvSpPr>
          <p:nvPr>
            <p:ph type="subTitle" idx="1"/>
          </p:nvPr>
        </p:nvSpPr>
        <p:spPr>
          <a:xfrm>
            <a:off x="1828800" y="3840481"/>
            <a:ext cx="8534400" cy="387798"/>
          </a:xfrm>
          <a:prstGeom prst="rect">
            <a:avLst/>
          </a:prstGeom>
          <a:noFill/>
          <a:ln>
            <a:noFill/>
          </a:ln>
        </p:spPr>
        <p:txBody>
          <a:bodyPr spcFirstLastPara="1" wrap="square" lIns="0" tIns="0" rIns="0" bIns="0" anchor="t" anchorCtr="0">
            <a:spAutoFit/>
          </a:bodyPr>
          <a:lstStyle>
            <a:lvl1pPr lvl="0" algn="l">
              <a:lnSpc>
                <a:spcPct val="90000"/>
              </a:lnSpc>
              <a:spcBef>
                <a:spcPts val="1000"/>
              </a:spcBef>
              <a:spcAft>
                <a:spcPts val="0"/>
              </a:spcAft>
              <a:buClr>
                <a:schemeClr val="dk1"/>
              </a:buClr>
              <a:buSzPts val="2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25" name="Google Shape;125;p27"/>
          <p:cNvSpPr txBox="1">
            <a:spLocks noGrp="1"/>
          </p:cNvSpPr>
          <p:nvPr>
            <p:ph type="ftr" idx="11"/>
          </p:nvPr>
        </p:nvSpPr>
        <p:spPr>
          <a:xfrm>
            <a:off x="4038600" y="6356350"/>
            <a:ext cx="41148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6" name="Google Shape;126;p27"/>
          <p:cNvSpPr txBox="1">
            <a:spLocks noGrp="1"/>
          </p:cNvSpPr>
          <p:nvPr>
            <p:ph type="dt" idx="10"/>
          </p:nvPr>
        </p:nvSpPr>
        <p:spPr>
          <a:xfrm>
            <a:off x="838200" y="6356350"/>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7" name="Google Shape;127;p27"/>
          <p:cNvSpPr txBox="1">
            <a:spLocks noGrp="1"/>
          </p:cNvSpPr>
          <p:nvPr>
            <p:ph type="sldNum" idx="12"/>
          </p:nvPr>
        </p:nvSpPr>
        <p:spPr>
          <a:xfrm>
            <a:off x="8610600" y="6356350"/>
            <a:ext cx="2743200" cy="365125"/>
          </a:xfrm>
          <a:prstGeom prst="rect">
            <a:avLst/>
          </a:prstGeom>
          <a:noFill/>
          <a:ln>
            <a:noFill/>
          </a:ln>
        </p:spPr>
        <p:txBody>
          <a:bodyPr spcFirstLastPara="1" wrap="square" lIns="0" tIns="0" rIns="0" bIns="0" anchor="ctr" anchorCtr="0">
            <a:noAutofit/>
          </a:bodyPr>
          <a:lstStyle>
            <a:lvl1pPr marL="16933" marR="0" lvl="0"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r">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r"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8"/>
        <p:cNvGrpSpPr/>
        <p:nvPr/>
      </p:nvGrpSpPr>
      <p:grpSpPr>
        <a:xfrm>
          <a:off x="0" y="0"/>
          <a:ext cx="0" cy="0"/>
          <a:chOff x="0" y="0"/>
          <a:chExt cx="0" cy="0"/>
        </a:xfrm>
      </p:grpSpPr>
      <p:sp>
        <p:nvSpPr>
          <p:cNvPr id="129" name="Google Shape;129;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1" name="Google Shape;13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2" name="Google Shape;13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3" name="Google Shape;13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7" name="Google Shape;1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8" name="Google Shape;1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9" name="Google Shape;1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5" name="Google Shape;14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6" name="Google Shape;14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7"/>
        <p:cNvGrpSpPr/>
        <p:nvPr/>
      </p:nvGrpSpPr>
      <p:grpSpPr>
        <a:xfrm>
          <a:off x="0" y="0"/>
          <a:ext cx="0" cy="0"/>
          <a:chOff x="0" y="0"/>
          <a:chExt cx="0" cy="0"/>
        </a:xfrm>
      </p:grpSpPr>
      <p:sp>
        <p:nvSpPr>
          <p:cNvPr id="148" name="Google Shape;148;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4" name="Google Shape;15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5" name="Google Shape;15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60" name="Google Shape;1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63" name="Google Shape;1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64" name="Google Shape;1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5"/>
        <p:cNvGrpSpPr/>
        <p:nvPr/>
      </p:nvGrpSpPr>
      <p:grpSpPr>
        <a:xfrm>
          <a:off x="0" y="0"/>
          <a:ext cx="0" cy="0"/>
          <a:chOff x="0" y="0"/>
          <a:chExt cx="0" cy="0"/>
        </a:xfrm>
      </p:grpSpPr>
      <p:sp>
        <p:nvSpPr>
          <p:cNvPr id="166" name="Google Shape;1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8" name="Google Shape;168;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9" name="Google Shape;1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70" name="Google Shape;1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71" name="Google Shape;1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1"/>
        <p:cNvGrpSpPr/>
        <p:nvPr/>
      </p:nvGrpSpPr>
      <p:grpSpPr>
        <a:xfrm>
          <a:off x="0" y="0"/>
          <a:ext cx="0" cy="0"/>
          <a:chOff x="0" y="0"/>
          <a:chExt cx="0" cy="0"/>
        </a:xfrm>
      </p:grpSpPr>
      <p:sp>
        <p:nvSpPr>
          <p:cNvPr id="22" name="Google Shape;22;p39"/>
          <p:cNvSpPr/>
          <p:nvPr/>
        </p:nvSpPr>
        <p:spPr>
          <a:xfrm>
            <a:off x="2" y="0"/>
            <a:ext cx="12191997" cy="685799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3" name="Google Shape;23;p39"/>
          <p:cNvSpPr/>
          <p:nvPr/>
        </p:nvSpPr>
        <p:spPr>
          <a:xfrm>
            <a:off x="0" y="0"/>
            <a:ext cx="12192000" cy="6858000"/>
          </a:xfrm>
          <a:custGeom>
            <a:avLst/>
            <a:gdLst/>
            <a:ahLst/>
            <a:cxnLst/>
            <a:rect l="l" t="t" r="r" b="b"/>
            <a:pathLst>
              <a:path w="9144000" h="5143500" extrusionOk="0">
                <a:moveTo>
                  <a:pt x="9144000" y="0"/>
                </a:moveTo>
                <a:lnTo>
                  <a:pt x="0" y="0"/>
                </a:lnTo>
                <a:lnTo>
                  <a:pt x="0" y="5143498"/>
                </a:lnTo>
                <a:lnTo>
                  <a:pt x="9144000" y="5143498"/>
                </a:lnTo>
                <a:lnTo>
                  <a:pt x="9144000" y="0"/>
                </a:lnTo>
                <a:close/>
              </a:path>
            </a:pathLst>
          </a:custGeom>
          <a:solidFill>
            <a:srgbClr val="2D2D38">
              <a:alpha val="69019"/>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4" name="Google Shape;24;p39"/>
          <p:cNvSpPr/>
          <p:nvPr/>
        </p:nvSpPr>
        <p:spPr>
          <a:xfrm>
            <a:off x="1" y="5281168"/>
            <a:ext cx="12191999" cy="15768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5" name="Google Shape;25;p39"/>
          <p:cNvSpPr txBox="1">
            <a:spLocks noGrp="1"/>
          </p:cNvSpPr>
          <p:nvPr>
            <p:ph type="ctrTitle"/>
          </p:nvPr>
        </p:nvSpPr>
        <p:spPr>
          <a:xfrm>
            <a:off x="578848" y="2912364"/>
            <a:ext cx="3137747" cy="92879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867"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9"/>
          <p:cNvSpPr txBox="1">
            <a:spLocks noGrp="1"/>
          </p:cNvSpPr>
          <p:nvPr>
            <p:ph type="subTitle" idx="1"/>
          </p:nvPr>
        </p:nvSpPr>
        <p:spPr>
          <a:xfrm>
            <a:off x="1828800" y="3840481"/>
            <a:ext cx="853440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8" name="Google Shape;28;p39"/>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9" name="Google Shape;29;p39"/>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35"/>
          <p:cNvSpPr>
            <a:spLocks noGrp="1"/>
          </p:cNvSpPr>
          <p:nvPr>
            <p:ph type="pic" idx="2"/>
          </p:nvPr>
        </p:nvSpPr>
        <p:spPr>
          <a:xfrm>
            <a:off x="5183188" y="987425"/>
            <a:ext cx="6172200" cy="4873625"/>
          </a:xfrm>
          <a:prstGeom prst="rect">
            <a:avLst/>
          </a:prstGeom>
          <a:noFill/>
          <a:ln>
            <a:noFill/>
          </a:ln>
        </p:spPr>
      </p:sp>
      <p:sp>
        <p:nvSpPr>
          <p:cNvPr id="175" name="Google Shape;175;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6" name="Google Shape;17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77" name="Google Shape;17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78" name="Google Shape;17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sp>
        <p:nvSpPr>
          <p:cNvPr id="180" name="Google Shape;18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3" name="Google Shape;18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4" name="Google Shape;18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5"/>
        <p:cNvGrpSpPr/>
        <p:nvPr/>
      </p:nvGrpSpPr>
      <p:grpSpPr>
        <a:xfrm>
          <a:off x="0" y="0"/>
          <a:ext cx="0" cy="0"/>
          <a:chOff x="0" y="0"/>
          <a:chExt cx="0" cy="0"/>
        </a:xfrm>
      </p:grpSpPr>
      <p:sp>
        <p:nvSpPr>
          <p:cNvPr id="186" name="Google Shape;186;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9" name="Google Shape;18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0" name="Google Shape;19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191"/>
        <p:cNvGrpSpPr/>
        <p:nvPr/>
      </p:nvGrpSpPr>
      <p:grpSpPr>
        <a:xfrm>
          <a:off x="0" y="0"/>
          <a:ext cx="0" cy="0"/>
          <a:chOff x="0" y="0"/>
          <a:chExt cx="0" cy="0"/>
        </a:xfrm>
      </p:grpSpPr>
      <p:sp>
        <p:nvSpPr>
          <p:cNvPr id="192" name="Google Shape;192;p38"/>
          <p:cNvSpPr txBox="1">
            <a:spLocks noGrp="1"/>
          </p:cNvSpPr>
          <p:nvPr>
            <p:ph type="body" idx="1"/>
          </p:nvPr>
        </p:nvSpPr>
        <p:spPr>
          <a:xfrm>
            <a:off x="636807" y="129503"/>
            <a:ext cx="6884000" cy="6928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000000"/>
              </a:buClr>
              <a:buSzPts val="2400"/>
              <a:buFont typeface="Proxima Nova"/>
              <a:buNone/>
              <a:defRPr sz="2400">
                <a:solidFill>
                  <a:srgbClr val="000000"/>
                </a:solidFill>
                <a:latin typeface="Proxima Nova"/>
                <a:ea typeface="Proxima Nova"/>
                <a:cs typeface="Proxima Nova"/>
                <a:sym typeface="Proxima Nova"/>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0"/>
        <p:cNvGrpSpPr/>
        <p:nvPr/>
      </p:nvGrpSpPr>
      <p:grpSpPr>
        <a:xfrm>
          <a:off x="0" y="0"/>
          <a:ext cx="0" cy="0"/>
          <a:chOff x="0" y="0"/>
          <a:chExt cx="0" cy="0"/>
        </a:xfrm>
      </p:grpSpPr>
      <p:sp>
        <p:nvSpPr>
          <p:cNvPr id="31" name="Google Shape;31;p40"/>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2" name="Google Shape;32;p40"/>
          <p:cNvSpPr txBox="1">
            <a:spLocks noGrp="1"/>
          </p:cNvSpPr>
          <p:nvPr>
            <p:ph type="title"/>
          </p:nvPr>
        </p:nvSpPr>
        <p:spPr>
          <a:xfrm>
            <a:off x="307172" y="140377"/>
            <a:ext cx="11577657" cy="6566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67" b="0" i="0" u="sng">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357125" y="1194613"/>
            <a:ext cx="11477751" cy="287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867" b="1" i="0">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0"/>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5" name="Google Shape;35;p40"/>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6" name="Google Shape;36;p40"/>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7"/>
        <p:cNvGrpSpPr/>
        <p:nvPr/>
      </p:nvGrpSpPr>
      <p:grpSpPr>
        <a:xfrm>
          <a:off x="0" y="0"/>
          <a:ext cx="0" cy="0"/>
          <a:chOff x="0" y="0"/>
          <a:chExt cx="0" cy="0"/>
        </a:xfrm>
      </p:grpSpPr>
      <p:sp>
        <p:nvSpPr>
          <p:cNvPr id="38" name="Google Shape;38;p41"/>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9" name="Google Shape;39;p41"/>
          <p:cNvSpPr/>
          <p:nvPr/>
        </p:nvSpPr>
        <p:spPr>
          <a:xfrm>
            <a:off x="1" y="6018783"/>
            <a:ext cx="12191999" cy="83921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0" name="Google Shape;40;p41"/>
          <p:cNvSpPr/>
          <p:nvPr/>
        </p:nvSpPr>
        <p:spPr>
          <a:xfrm>
            <a:off x="11125200" y="6213856"/>
            <a:ext cx="0" cy="452120"/>
          </a:xfrm>
          <a:custGeom>
            <a:avLst/>
            <a:gdLst/>
            <a:ahLst/>
            <a:cxnLst/>
            <a:rect l="l" t="t" r="r" b="b"/>
            <a:pathLst>
              <a:path w="120000" h="339089" extrusionOk="0">
                <a:moveTo>
                  <a:pt x="0" y="0"/>
                </a:moveTo>
                <a:lnTo>
                  <a:pt x="0" y="33881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1" name="Google Shape;41;p41"/>
          <p:cNvSpPr txBox="1">
            <a:spLocks noGrp="1"/>
          </p:cNvSpPr>
          <p:nvPr>
            <p:ph type="title"/>
          </p:nvPr>
        </p:nvSpPr>
        <p:spPr>
          <a:xfrm>
            <a:off x="307172" y="140377"/>
            <a:ext cx="11577657" cy="6566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67" b="0" i="0" u="sng">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609600" y="1577340"/>
            <a:ext cx="530352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41"/>
          <p:cNvSpPr txBox="1">
            <a:spLocks noGrp="1"/>
          </p:cNvSpPr>
          <p:nvPr>
            <p:ph type="body" idx="2"/>
          </p:nvPr>
        </p:nvSpPr>
        <p:spPr>
          <a:xfrm>
            <a:off x="6278880" y="1577340"/>
            <a:ext cx="530352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1"/>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5" name="Google Shape;45;p41"/>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6" name="Google Shape;46;p41"/>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47"/>
        <p:cNvGrpSpPr/>
        <p:nvPr/>
      </p:nvGrpSpPr>
      <p:grpSpPr>
        <a:xfrm>
          <a:off x="0" y="0"/>
          <a:ext cx="0" cy="0"/>
          <a:chOff x="0" y="0"/>
          <a:chExt cx="0" cy="0"/>
        </a:xfrm>
      </p:grpSpPr>
      <p:sp>
        <p:nvSpPr>
          <p:cNvPr id="48" name="Google Shape;48;p42"/>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9" name="Google Shape;49;p42"/>
          <p:cNvSpPr/>
          <p:nvPr/>
        </p:nvSpPr>
        <p:spPr>
          <a:xfrm>
            <a:off x="1" y="6018783"/>
            <a:ext cx="12191999" cy="83921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0" name="Google Shape;50;p42"/>
          <p:cNvSpPr/>
          <p:nvPr/>
        </p:nvSpPr>
        <p:spPr>
          <a:xfrm>
            <a:off x="11125200" y="6213856"/>
            <a:ext cx="0" cy="452120"/>
          </a:xfrm>
          <a:custGeom>
            <a:avLst/>
            <a:gdLst/>
            <a:ahLst/>
            <a:cxnLst/>
            <a:rect l="l" t="t" r="r" b="b"/>
            <a:pathLst>
              <a:path w="120000" h="339089" extrusionOk="0">
                <a:moveTo>
                  <a:pt x="0" y="0"/>
                </a:moveTo>
                <a:lnTo>
                  <a:pt x="0" y="33881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1" name="Google Shape;51;p42"/>
          <p:cNvSpPr/>
          <p:nvPr/>
        </p:nvSpPr>
        <p:spPr>
          <a:xfrm>
            <a:off x="707135" y="863600"/>
            <a:ext cx="11160760" cy="0"/>
          </a:xfrm>
          <a:custGeom>
            <a:avLst/>
            <a:gdLst/>
            <a:ahLst/>
            <a:cxnLst/>
            <a:rect l="l" t="t" r="r" b="b"/>
            <a:pathLst>
              <a:path w="8370570" h="120000" extrusionOk="0">
                <a:moveTo>
                  <a:pt x="0" y="0"/>
                </a:moveTo>
                <a:lnTo>
                  <a:pt x="8370062"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2" name="Google Shape;52;p42"/>
          <p:cNvSpPr txBox="1">
            <a:spLocks noGrp="1"/>
          </p:cNvSpPr>
          <p:nvPr>
            <p:ph type="title"/>
          </p:nvPr>
        </p:nvSpPr>
        <p:spPr>
          <a:xfrm>
            <a:off x="307172" y="140377"/>
            <a:ext cx="11577657" cy="6566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67" b="0" i="0" u="sng">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4" name="Google Shape;54;p42"/>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5" name="Google Shape;55;p42"/>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4"/>
        <p:cNvGrpSpPr/>
        <p:nvPr/>
      </p:nvGrpSpPr>
      <p:grpSpPr>
        <a:xfrm>
          <a:off x="0" y="0"/>
          <a:ext cx="0" cy="0"/>
          <a:chOff x="0" y="0"/>
          <a:chExt cx="0" cy="0"/>
        </a:xfrm>
      </p:grpSpPr>
      <p:sp>
        <p:nvSpPr>
          <p:cNvPr id="65" name="Google Shape;65;p20"/>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66" name="Google Shape;66;p20"/>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67" name="Google Shape;67;p20"/>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68"/>
        <p:cNvGrpSpPr/>
        <p:nvPr/>
      </p:nvGrpSpPr>
      <p:grpSpPr>
        <a:xfrm>
          <a:off x="0" y="0"/>
          <a:ext cx="0" cy="0"/>
          <a:chOff x="0" y="0"/>
          <a:chExt cx="0" cy="0"/>
        </a:xfrm>
      </p:grpSpPr>
      <p:sp>
        <p:nvSpPr>
          <p:cNvPr id="69" name="Google Shape;69;p21"/>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0" name="Google Shape;70;p21"/>
          <p:cNvSpPr/>
          <p:nvPr/>
        </p:nvSpPr>
        <p:spPr>
          <a:xfrm>
            <a:off x="1" y="6018783"/>
            <a:ext cx="12191999" cy="83921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1" name="Google Shape;71;p21"/>
          <p:cNvSpPr/>
          <p:nvPr/>
        </p:nvSpPr>
        <p:spPr>
          <a:xfrm>
            <a:off x="11125200" y="6213856"/>
            <a:ext cx="0" cy="452120"/>
          </a:xfrm>
          <a:custGeom>
            <a:avLst/>
            <a:gdLst/>
            <a:ahLst/>
            <a:cxnLst/>
            <a:rect l="l" t="t" r="r" b="b"/>
            <a:pathLst>
              <a:path w="120000" h="339089" extrusionOk="0">
                <a:moveTo>
                  <a:pt x="0" y="0"/>
                </a:moveTo>
                <a:lnTo>
                  <a:pt x="0" y="33881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2" name="Google Shape;72;p21"/>
          <p:cNvSpPr/>
          <p:nvPr/>
        </p:nvSpPr>
        <p:spPr>
          <a:xfrm>
            <a:off x="707135" y="863600"/>
            <a:ext cx="11160760" cy="0"/>
          </a:xfrm>
          <a:custGeom>
            <a:avLst/>
            <a:gdLst/>
            <a:ahLst/>
            <a:cxnLst/>
            <a:rect l="l" t="t" r="r" b="b"/>
            <a:pathLst>
              <a:path w="8370570" h="120000" extrusionOk="0">
                <a:moveTo>
                  <a:pt x="0" y="0"/>
                </a:moveTo>
                <a:lnTo>
                  <a:pt x="8370062"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3" name="Google Shape;73;p21"/>
          <p:cNvSpPr txBox="1">
            <a:spLocks noGrp="1"/>
          </p:cNvSpPr>
          <p:nvPr>
            <p:ph type="title"/>
          </p:nvPr>
        </p:nvSpPr>
        <p:spPr>
          <a:xfrm>
            <a:off x="307172" y="140377"/>
            <a:ext cx="11577657" cy="6566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67" b="0" i="0" u="sng">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75" name="Google Shape;75;p21"/>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76" name="Google Shape;76;p21"/>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77"/>
        <p:cNvGrpSpPr/>
        <p:nvPr/>
      </p:nvGrpSpPr>
      <p:grpSpPr>
        <a:xfrm>
          <a:off x="0" y="0"/>
          <a:ext cx="0" cy="0"/>
          <a:chOff x="0" y="0"/>
          <a:chExt cx="0" cy="0"/>
        </a:xfrm>
      </p:grpSpPr>
      <p:sp>
        <p:nvSpPr>
          <p:cNvPr id="78" name="Google Shape;78;p24"/>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9" name="Google Shape;79;p24"/>
          <p:cNvSpPr txBox="1">
            <a:spLocks noGrp="1"/>
          </p:cNvSpPr>
          <p:nvPr>
            <p:ph type="title"/>
          </p:nvPr>
        </p:nvSpPr>
        <p:spPr>
          <a:xfrm>
            <a:off x="307172" y="140377"/>
            <a:ext cx="11577657" cy="6566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67" b="0" i="0" u="sng">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body" idx="1"/>
          </p:nvPr>
        </p:nvSpPr>
        <p:spPr>
          <a:xfrm>
            <a:off x="357125" y="1194613"/>
            <a:ext cx="11477751" cy="287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867" b="1" i="0">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82" name="Google Shape;82;p24"/>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83" name="Google Shape;83;p24"/>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84"/>
        <p:cNvGrpSpPr/>
        <p:nvPr/>
      </p:nvGrpSpPr>
      <p:grpSpPr>
        <a:xfrm>
          <a:off x="0" y="0"/>
          <a:ext cx="0" cy="0"/>
          <a:chOff x="0" y="0"/>
          <a:chExt cx="0" cy="0"/>
        </a:xfrm>
      </p:grpSpPr>
      <p:sp>
        <p:nvSpPr>
          <p:cNvPr id="85" name="Google Shape;85;p25"/>
          <p:cNvSpPr/>
          <p:nvPr/>
        </p:nvSpPr>
        <p:spPr>
          <a:xfrm>
            <a:off x="2" y="0"/>
            <a:ext cx="12191997" cy="685799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6" name="Google Shape;86;p25"/>
          <p:cNvSpPr/>
          <p:nvPr/>
        </p:nvSpPr>
        <p:spPr>
          <a:xfrm>
            <a:off x="0" y="0"/>
            <a:ext cx="12192000" cy="6858000"/>
          </a:xfrm>
          <a:custGeom>
            <a:avLst/>
            <a:gdLst/>
            <a:ahLst/>
            <a:cxnLst/>
            <a:rect l="l" t="t" r="r" b="b"/>
            <a:pathLst>
              <a:path w="9144000" h="5143500" extrusionOk="0">
                <a:moveTo>
                  <a:pt x="9144000" y="0"/>
                </a:moveTo>
                <a:lnTo>
                  <a:pt x="0" y="0"/>
                </a:lnTo>
                <a:lnTo>
                  <a:pt x="0" y="5143498"/>
                </a:lnTo>
                <a:lnTo>
                  <a:pt x="9144000" y="5143498"/>
                </a:lnTo>
                <a:lnTo>
                  <a:pt x="9144000" y="0"/>
                </a:lnTo>
                <a:close/>
              </a:path>
            </a:pathLst>
          </a:custGeom>
          <a:solidFill>
            <a:srgbClr val="2D2D38">
              <a:alpha val="69019"/>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7" name="Google Shape;87;p25"/>
          <p:cNvSpPr/>
          <p:nvPr/>
        </p:nvSpPr>
        <p:spPr>
          <a:xfrm>
            <a:off x="1" y="5281168"/>
            <a:ext cx="12191999" cy="15768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8" name="Google Shape;88;p25"/>
          <p:cNvSpPr txBox="1">
            <a:spLocks noGrp="1"/>
          </p:cNvSpPr>
          <p:nvPr>
            <p:ph type="ctrTitle"/>
          </p:nvPr>
        </p:nvSpPr>
        <p:spPr>
          <a:xfrm>
            <a:off x="578848" y="2912364"/>
            <a:ext cx="3137747" cy="92879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867"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5"/>
          <p:cNvSpPr txBox="1">
            <a:spLocks noGrp="1"/>
          </p:cNvSpPr>
          <p:nvPr>
            <p:ph type="subTitle" idx="1"/>
          </p:nvPr>
        </p:nvSpPr>
        <p:spPr>
          <a:xfrm>
            <a:off x="1828800" y="3840481"/>
            <a:ext cx="853440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91" name="Google Shape;91;p25"/>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92" name="Google Shape;92;p25"/>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 name="Google Shape;11;p17"/>
          <p:cNvSpPr/>
          <p:nvPr/>
        </p:nvSpPr>
        <p:spPr>
          <a:xfrm>
            <a:off x="1" y="6018783"/>
            <a:ext cx="12191999" cy="83921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 name="Google Shape;12;p17"/>
          <p:cNvSpPr txBox="1">
            <a:spLocks noGrp="1"/>
          </p:cNvSpPr>
          <p:nvPr>
            <p:ph type="title"/>
          </p:nvPr>
        </p:nvSpPr>
        <p:spPr>
          <a:xfrm>
            <a:off x="307172" y="140377"/>
            <a:ext cx="1157765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200" b="0" i="0" u="sng"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7"/>
          <p:cNvSpPr txBox="1">
            <a:spLocks noGrp="1"/>
          </p:cNvSpPr>
          <p:nvPr>
            <p:ph type="body" idx="1"/>
          </p:nvPr>
        </p:nvSpPr>
        <p:spPr>
          <a:xfrm>
            <a:off x="357125" y="1194613"/>
            <a:ext cx="11477751" cy="21544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4" name="Google Shape;14;p17"/>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Clr>
                <a:srgbClr val="888888"/>
              </a:buClr>
              <a:buSzPts val="1400"/>
              <a:buFont typeface="Calibri"/>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7"/>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Clr>
                <a:srgbClr val="888888"/>
              </a:buClr>
              <a:buSzPts val="1400"/>
              <a:buFont typeface="Calibri"/>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7"/>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9"/>
          <p:cNvSpPr/>
          <p:nvPr/>
        </p:nvSpPr>
        <p:spPr>
          <a:xfrm>
            <a:off x="0" y="0"/>
            <a:ext cx="12192000" cy="68580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1E2D3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8" name="Google Shape;58;p19"/>
          <p:cNvSpPr/>
          <p:nvPr/>
        </p:nvSpPr>
        <p:spPr>
          <a:xfrm>
            <a:off x="1" y="6018783"/>
            <a:ext cx="12191999" cy="83921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9" name="Google Shape;59;p19"/>
          <p:cNvSpPr txBox="1">
            <a:spLocks noGrp="1"/>
          </p:cNvSpPr>
          <p:nvPr>
            <p:ph type="title"/>
          </p:nvPr>
        </p:nvSpPr>
        <p:spPr>
          <a:xfrm>
            <a:off x="307172" y="140377"/>
            <a:ext cx="1157765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200" b="0" i="0" u="sng"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Google Shape;60;p19"/>
          <p:cNvSpPr txBox="1">
            <a:spLocks noGrp="1"/>
          </p:cNvSpPr>
          <p:nvPr>
            <p:ph type="body" idx="1"/>
          </p:nvPr>
        </p:nvSpPr>
        <p:spPr>
          <a:xfrm>
            <a:off x="357125" y="1194613"/>
            <a:ext cx="11477751" cy="21544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61" name="Google Shape;61;p19"/>
          <p:cNvSpPr txBox="1">
            <a:spLocks noGrp="1"/>
          </p:cNvSpPr>
          <p:nvPr>
            <p:ph type="ftr" idx="11"/>
          </p:nvPr>
        </p:nvSpPr>
        <p:spPr>
          <a:xfrm>
            <a:off x="4145280" y="6377941"/>
            <a:ext cx="3901440" cy="27699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Clr>
                <a:srgbClr val="888888"/>
              </a:buClr>
              <a:buSzPts val="1400"/>
              <a:buFont typeface="Calibri"/>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9"/>
          <p:cNvSpPr txBox="1">
            <a:spLocks noGrp="1"/>
          </p:cNvSpPr>
          <p:nvPr>
            <p:ph type="dt" idx="10"/>
          </p:nvPr>
        </p:nvSpPr>
        <p:spPr>
          <a:xfrm>
            <a:off x="609600" y="6377941"/>
            <a:ext cx="2804160" cy="27699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Clr>
                <a:srgbClr val="888888"/>
              </a:buClr>
              <a:buSzPts val="1400"/>
              <a:buFont typeface="Calibri"/>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9"/>
          <p:cNvSpPr txBox="1">
            <a:spLocks noGrp="1"/>
          </p:cNvSpPr>
          <p:nvPr>
            <p:ph type="sldNum" idx="12"/>
          </p:nvPr>
        </p:nvSpPr>
        <p:spPr>
          <a:xfrm>
            <a:off x="367521" y="6509344"/>
            <a:ext cx="405553" cy="307777"/>
          </a:xfrm>
          <a:prstGeom prst="rect">
            <a:avLst/>
          </a:prstGeom>
          <a:noFill/>
          <a:ln>
            <a:noFill/>
          </a:ln>
        </p:spPr>
        <p:txBody>
          <a:bodyPr spcFirstLastPara="1" wrap="square" lIns="0" tIns="0" rIns="0" bIns="0" anchor="t" anchorCtr="0">
            <a:spAutoFit/>
          </a:bodyPr>
          <a:lstStyle>
            <a:lvl1pPr marL="16933" marR="0" lvl="0"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1pPr>
            <a:lvl2pPr marL="16933" marR="0" lvl="1"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2pPr>
            <a:lvl3pPr marL="16933" marR="0" lvl="2"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3pPr>
            <a:lvl4pPr marL="16933" marR="0" lvl="3"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4pPr>
            <a:lvl5pPr marL="16933" marR="0" lvl="4"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5pPr>
            <a:lvl6pPr marL="16933" marR="0" lvl="5"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6pPr>
            <a:lvl7pPr marL="16933" marR="0" lvl="6"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7pPr>
            <a:lvl8pPr marL="16933" marR="0" lvl="7"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8pPr>
            <a:lvl9pPr marL="16933" marR="0" lvl="8" indent="0" algn="l" rtl="0">
              <a:lnSpc>
                <a:spcPct val="108059"/>
              </a:lnSpc>
              <a:spcBef>
                <a:spcPts val="0"/>
              </a:spcBef>
              <a:spcAft>
                <a:spcPts val="0"/>
              </a:spcAft>
              <a:buClr>
                <a:schemeClr val="lt1"/>
              </a:buClr>
              <a:buSzPts val="1067"/>
              <a:buFont typeface="Arial"/>
              <a:buNone/>
              <a:defRPr sz="1067" b="0" i="0" u="none" strike="noStrike" cap="none">
                <a:solidFill>
                  <a:schemeClr val="lt1"/>
                </a:solidFill>
                <a:latin typeface="Arial"/>
                <a:ea typeface="Arial"/>
                <a:cs typeface="Arial"/>
                <a:sym typeface="Arial"/>
              </a:defRPr>
            </a:lvl9pPr>
          </a:lstStyle>
          <a:p>
            <a:pPr marL="16933" lvl="0" indent="0" algn="l" rtl="0">
              <a:spcBef>
                <a:spcPts val="0"/>
              </a:spcBef>
              <a:spcAft>
                <a:spcPts val="0"/>
              </a:spcAft>
              <a:buNone/>
            </a:pPr>
            <a:r>
              <a:rPr lang="en-US"/>
              <a:t>Page</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rosoft/MCW-Big-data-and-visualization/blob/master/Hands-on%20lab/media/pbi-desktop-full-report.pn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idx="4294967295"/>
          </p:nvPr>
        </p:nvSpPr>
        <p:spPr>
          <a:xfrm>
            <a:off x="807396" y="3809143"/>
            <a:ext cx="10416227" cy="86177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2800" b="1" i="0" u="sng" strike="noStrike" cap="none" dirty="0">
                <a:solidFill>
                  <a:schemeClr val="lt1"/>
                </a:solidFill>
                <a:latin typeface="Calibri"/>
                <a:ea typeface="Calibri"/>
                <a:cs typeface="Calibri"/>
                <a:sym typeface="Calibri"/>
              </a:rPr>
              <a:t>Domain:</a:t>
            </a:r>
            <a:r>
              <a:rPr lang="en-US" sz="2800" b="1" i="0" u="none" strike="noStrike" cap="none" dirty="0">
                <a:solidFill>
                  <a:schemeClr val="lt1"/>
                </a:solidFill>
                <a:latin typeface="Calibri"/>
                <a:ea typeface="Calibri"/>
                <a:cs typeface="Calibri"/>
                <a:sym typeface="Calibri"/>
              </a:rPr>
              <a:t> Flight Travel Agency Service.</a:t>
            </a:r>
            <a:br>
              <a:rPr lang="en-US" sz="2800" b="1" i="0" u="none" strike="noStrike" cap="none" dirty="0">
                <a:solidFill>
                  <a:schemeClr val="lt1"/>
                </a:solidFill>
                <a:latin typeface="Calibri"/>
                <a:ea typeface="Calibri"/>
                <a:cs typeface="Calibri"/>
                <a:sym typeface="Calibri"/>
              </a:rPr>
            </a:br>
            <a:r>
              <a:rPr lang="en-US" sz="2800" b="1" i="0" u="sng" strike="noStrike" cap="none" dirty="0">
                <a:solidFill>
                  <a:schemeClr val="lt1"/>
                </a:solidFill>
                <a:latin typeface="Calibri"/>
                <a:ea typeface="Calibri"/>
                <a:cs typeface="Calibri"/>
                <a:sym typeface="Calibri"/>
              </a:rPr>
              <a:t>Task:</a:t>
            </a:r>
            <a:r>
              <a:rPr lang="en-US" sz="2800" b="1" i="0" u="none" strike="noStrike" cap="none" dirty="0">
                <a:solidFill>
                  <a:schemeClr val="lt1"/>
                </a:solidFill>
                <a:latin typeface="Calibri"/>
                <a:ea typeface="Calibri"/>
                <a:cs typeface="Calibri"/>
                <a:sym typeface="Calibri"/>
              </a:rPr>
              <a:t> Perform whether flight will be delayed or not.</a:t>
            </a:r>
            <a:endParaRPr sz="2800" b="1" i="0" u="none" strike="noStrike" cap="none" dirty="0">
              <a:solidFill>
                <a:schemeClr val="lt1"/>
              </a:solidFill>
              <a:latin typeface="Calibri"/>
              <a:ea typeface="Calibri"/>
              <a:cs typeface="Calibri"/>
              <a:sym typeface="Calibri"/>
            </a:endParaRPr>
          </a:p>
        </p:txBody>
      </p:sp>
      <p:pic>
        <p:nvPicPr>
          <p:cNvPr id="199" name="Google Shape;199;p1" descr="Logo, company name&#10;&#10;Description automatically generated"/>
          <p:cNvPicPr preferRelativeResize="0"/>
          <p:nvPr/>
        </p:nvPicPr>
        <p:blipFill rotWithShape="1">
          <a:blip r:embed="rId3">
            <a:alphaModFix/>
          </a:blip>
          <a:srcRect/>
          <a:stretch/>
        </p:blipFill>
        <p:spPr>
          <a:xfrm>
            <a:off x="14070" y="5866230"/>
            <a:ext cx="1033975" cy="1033975"/>
          </a:xfrm>
          <a:prstGeom prst="rect">
            <a:avLst/>
          </a:prstGeom>
          <a:noFill/>
          <a:ln>
            <a:noFill/>
          </a:ln>
        </p:spPr>
      </p:pic>
      <p:sp>
        <p:nvSpPr>
          <p:cNvPr id="6" name="Google Shape;313;p5">
            <a:extLst>
              <a:ext uri="{FF2B5EF4-FFF2-40B4-BE49-F238E27FC236}">
                <a16:creationId xmlns:a16="http://schemas.microsoft.com/office/drawing/2014/main" id="{30D0CBDE-21A5-9F77-9B9E-EB3185DAC8E8}"/>
              </a:ext>
            </a:extLst>
          </p:cNvPr>
          <p:cNvSpPr txBox="1"/>
          <p:nvPr/>
        </p:nvSpPr>
        <p:spPr>
          <a:xfrm>
            <a:off x="951041" y="1747816"/>
            <a:ext cx="10272583" cy="58477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FFFFFF"/>
                </a:solidFill>
                <a:effectLst/>
                <a:uLnTx/>
                <a:uFillTx/>
                <a:latin typeface="Arial"/>
                <a:ea typeface="Arial"/>
                <a:cs typeface="Arial"/>
                <a:sym typeface="Arial"/>
              </a:rPr>
              <a:t>Project - Big Data Analytics and Visualization</a:t>
            </a: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1"/>
          <p:cNvSpPr txBox="1">
            <a:spLocks noGrp="1"/>
          </p:cNvSpPr>
          <p:nvPr>
            <p:ph type="title"/>
          </p:nvPr>
        </p:nvSpPr>
        <p:spPr>
          <a:xfrm>
            <a:off x="783422" y="267377"/>
            <a:ext cx="11101407" cy="44627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900" dirty="0"/>
              <a:t>Step 1</a:t>
            </a:r>
            <a:endParaRPr dirty="0"/>
          </a:p>
        </p:txBody>
      </p:sp>
      <p:sp>
        <p:nvSpPr>
          <p:cNvPr id="258" name="Google Shape;258;p11"/>
          <p:cNvSpPr txBox="1"/>
          <p:nvPr/>
        </p:nvSpPr>
        <p:spPr>
          <a:xfrm>
            <a:off x="723900" y="895350"/>
            <a:ext cx="10744200" cy="526293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FFFFFF"/>
              </a:buClr>
              <a:buSzPts val="2800"/>
              <a:buFont typeface="Arial"/>
              <a:buChar char="•"/>
            </a:pPr>
            <a:r>
              <a:rPr lang="en-US" sz="2800" b="0" i="0" u="none" strike="noStrike" cap="none" dirty="0">
                <a:solidFill>
                  <a:srgbClr val="FFFFFF"/>
                </a:solidFill>
                <a:latin typeface="Calibri"/>
                <a:ea typeface="Calibri"/>
                <a:cs typeface="Calibri"/>
                <a:sym typeface="Calibri"/>
              </a:rPr>
              <a:t>Understand  the business problem.</a:t>
            </a:r>
            <a:endParaRPr sz="2800" b="0" i="0" u="none" strike="noStrike" cap="none" dirty="0">
              <a:solidFill>
                <a:srgbClr val="FFFFFF"/>
              </a:solidFill>
              <a:latin typeface="Calibri"/>
              <a:ea typeface="Calibri"/>
              <a:cs typeface="Calibri"/>
              <a:sym typeface="Calibri"/>
            </a:endParaRPr>
          </a:p>
          <a:p>
            <a:pPr marL="285750" marR="0" lvl="0" indent="-107950" algn="just" rtl="0">
              <a:lnSpc>
                <a:spcPct val="100000"/>
              </a:lnSpc>
              <a:spcBef>
                <a:spcPts val="0"/>
              </a:spcBef>
              <a:spcAft>
                <a:spcPts val="0"/>
              </a:spcAft>
              <a:buClr>
                <a:srgbClr val="000000"/>
              </a:buClr>
              <a:buSzPts val="2800"/>
              <a:buFont typeface="Arial"/>
              <a:buNone/>
            </a:pPr>
            <a:endParaRPr sz="2800" b="0" i="0" u="none" strike="noStrike" cap="none" dirty="0">
              <a:solidFill>
                <a:srgbClr val="FFFFFF"/>
              </a:solidFill>
              <a:latin typeface="Calibri"/>
              <a:ea typeface="Calibri"/>
              <a:cs typeface="Calibri"/>
              <a:sym typeface="Calibri"/>
            </a:endParaRPr>
          </a:p>
          <a:p>
            <a:pPr marL="285750" marR="0" lvl="0" indent="-285750" algn="just" rtl="0">
              <a:lnSpc>
                <a:spcPct val="100000"/>
              </a:lnSpc>
              <a:spcBef>
                <a:spcPts val="0"/>
              </a:spcBef>
              <a:spcAft>
                <a:spcPts val="0"/>
              </a:spcAft>
              <a:buClr>
                <a:srgbClr val="FFFFFF"/>
              </a:buClr>
              <a:buSzPts val="2800"/>
              <a:buFont typeface="Arial"/>
              <a:buChar char="•"/>
            </a:pPr>
            <a:r>
              <a:rPr lang="en-US" sz="2800" b="0" i="0" u="none" strike="noStrike" cap="none" dirty="0">
                <a:solidFill>
                  <a:srgbClr val="FFFFFF"/>
                </a:solidFill>
                <a:latin typeface="Calibri"/>
                <a:ea typeface="Calibri"/>
                <a:cs typeface="Calibri"/>
                <a:sym typeface="Calibri"/>
              </a:rPr>
              <a:t>Understanding the columns of the dataset and identify the target variable.</a:t>
            </a:r>
            <a:endParaRPr sz="1400" b="0" i="0" u="none" strike="noStrike" cap="none" dirty="0">
              <a:solidFill>
                <a:srgbClr val="000000"/>
              </a:solidFill>
              <a:latin typeface="Arial"/>
              <a:ea typeface="Arial"/>
              <a:cs typeface="Arial"/>
              <a:sym typeface="Arial"/>
            </a:endParaRPr>
          </a:p>
          <a:p>
            <a:pPr marL="285750" marR="0" lvl="0" indent="-107950" algn="just" rtl="0">
              <a:lnSpc>
                <a:spcPct val="100000"/>
              </a:lnSpc>
              <a:spcBef>
                <a:spcPts val="0"/>
              </a:spcBef>
              <a:spcAft>
                <a:spcPts val="0"/>
              </a:spcAft>
              <a:buClr>
                <a:srgbClr val="000000"/>
              </a:buClr>
              <a:buSzPts val="2800"/>
              <a:buFont typeface="Arial"/>
              <a:buNone/>
            </a:pPr>
            <a:endParaRPr sz="2800" b="0" i="0" u="none" strike="noStrike" cap="none" dirty="0">
              <a:solidFill>
                <a:srgbClr val="FFFFFF"/>
              </a:solidFill>
              <a:latin typeface="Calibri"/>
              <a:ea typeface="Calibri"/>
              <a:cs typeface="Calibri"/>
              <a:sym typeface="Calibri"/>
            </a:endParaRPr>
          </a:p>
          <a:p>
            <a:pPr marL="285750" marR="0" lvl="0" indent="-285750" algn="just" rtl="0">
              <a:lnSpc>
                <a:spcPct val="100000"/>
              </a:lnSpc>
              <a:spcBef>
                <a:spcPts val="0"/>
              </a:spcBef>
              <a:spcAft>
                <a:spcPts val="0"/>
              </a:spcAft>
              <a:buClr>
                <a:srgbClr val="FFFFFF"/>
              </a:buClr>
              <a:buSzPts val="2800"/>
              <a:buFont typeface="Arial "/>
              <a:buChar char="•"/>
            </a:pPr>
            <a:r>
              <a:rPr lang="en-US" sz="2800" b="0" i="0" u="none" strike="noStrike" cap="none" dirty="0">
                <a:solidFill>
                  <a:srgbClr val="FFFFFF"/>
                </a:solidFill>
                <a:latin typeface="Calibri"/>
                <a:ea typeface="Calibri"/>
                <a:cs typeface="Calibri"/>
                <a:sym typeface="Calibri"/>
              </a:rPr>
              <a:t>Formulate the objectives to accomplish the business problem.</a:t>
            </a:r>
            <a:endParaRPr sz="1400" b="0" i="0" u="none" strike="noStrike" cap="none" dirty="0">
              <a:solidFill>
                <a:srgbClr val="000000"/>
              </a:solidFill>
              <a:latin typeface="Arial"/>
              <a:ea typeface="Arial"/>
              <a:cs typeface="Arial"/>
              <a:sym typeface="Arial"/>
            </a:endParaRPr>
          </a:p>
          <a:p>
            <a:pPr marL="285750" marR="0" lvl="0" indent="-107950" algn="just" rtl="0">
              <a:lnSpc>
                <a:spcPct val="100000"/>
              </a:lnSpc>
              <a:spcBef>
                <a:spcPts val="0"/>
              </a:spcBef>
              <a:spcAft>
                <a:spcPts val="0"/>
              </a:spcAft>
              <a:buClr>
                <a:srgbClr val="000000"/>
              </a:buClr>
              <a:buSzPts val="2800"/>
              <a:buFont typeface="Arial "/>
              <a:buNone/>
            </a:pPr>
            <a:endParaRPr sz="2800" b="0" i="0" u="none" strike="noStrike" cap="none" dirty="0">
              <a:solidFill>
                <a:srgbClr val="FFFFFF"/>
              </a:solidFill>
              <a:latin typeface="Calibri"/>
              <a:ea typeface="Calibri"/>
              <a:cs typeface="Calibri"/>
              <a:sym typeface="Calibri"/>
            </a:endParaRPr>
          </a:p>
          <a:p>
            <a:pPr marL="285750" marR="0" lvl="0" indent="-285750" algn="just" rtl="0">
              <a:lnSpc>
                <a:spcPct val="100000"/>
              </a:lnSpc>
              <a:spcBef>
                <a:spcPts val="0"/>
              </a:spcBef>
              <a:spcAft>
                <a:spcPts val="0"/>
              </a:spcAft>
              <a:buClr>
                <a:srgbClr val="FFFFFF"/>
              </a:buClr>
              <a:buSzPts val="2800"/>
              <a:buFont typeface="Arial "/>
              <a:buChar char="•"/>
            </a:pPr>
            <a:r>
              <a:rPr lang="en-US" sz="2800" b="0" i="0" u="none" strike="noStrike" cap="none" dirty="0">
                <a:solidFill>
                  <a:srgbClr val="FFFFFF"/>
                </a:solidFill>
                <a:latin typeface="Calibri"/>
                <a:ea typeface="Calibri"/>
                <a:cs typeface="Calibri"/>
                <a:sym typeface="Calibri"/>
              </a:rPr>
              <a:t>Prepare a solution plan for solving the problem.</a:t>
            </a:r>
            <a:endParaRPr sz="1800" b="0" i="0" u="none" strike="noStrike" cap="none" dirty="0">
              <a:solidFill>
                <a:srgbClr val="FFFFFF"/>
              </a:solidFill>
              <a:latin typeface="Calibri"/>
              <a:ea typeface="Calibri"/>
              <a:cs typeface="Calibri"/>
              <a:sym typeface="Calibri"/>
            </a:endParaRPr>
          </a:p>
          <a:p>
            <a:pPr marL="285750" marR="0" lvl="0" indent="-107950" algn="just" rtl="0">
              <a:lnSpc>
                <a:spcPct val="100000"/>
              </a:lnSpc>
              <a:spcBef>
                <a:spcPts val="0"/>
              </a:spcBef>
              <a:spcAft>
                <a:spcPts val="0"/>
              </a:spcAft>
              <a:buClr>
                <a:srgbClr val="000000"/>
              </a:buClr>
              <a:buSzPts val="2800"/>
              <a:buFont typeface="Arial"/>
              <a:buNone/>
            </a:pPr>
            <a:endParaRPr sz="2800" b="0" i="0" u="none" strike="noStrike" cap="none" dirty="0">
              <a:solidFill>
                <a:srgbClr val="FFFFFF"/>
              </a:solidFill>
              <a:latin typeface="Calibri"/>
              <a:ea typeface="Calibri"/>
              <a:cs typeface="Calibri"/>
              <a:sym typeface="Calibri"/>
            </a:endParaRPr>
          </a:p>
          <a:p>
            <a:pPr marL="285750" marR="0" lvl="0" indent="-285750" algn="just" rtl="0">
              <a:lnSpc>
                <a:spcPct val="100000"/>
              </a:lnSpc>
              <a:spcBef>
                <a:spcPts val="0"/>
              </a:spcBef>
              <a:spcAft>
                <a:spcPts val="0"/>
              </a:spcAft>
              <a:buClr>
                <a:srgbClr val="FFFFFF"/>
              </a:buClr>
              <a:buSzPts val="2800"/>
              <a:buFont typeface="Arial"/>
              <a:buChar char="•"/>
            </a:pPr>
            <a:r>
              <a:rPr lang="en-US" sz="2800" b="1" i="0" u="none" strike="noStrike" cap="none" dirty="0">
                <a:solidFill>
                  <a:srgbClr val="FFFFFF"/>
                </a:solidFill>
                <a:latin typeface="Calibri"/>
                <a:ea typeface="Calibri"/>
                <a:cs typeface="Calibri"/>
                <a:sym typeface="Calibri"/>
              </a:rPr>
              <a:t>Submissions:</a:t>
            </a:r>
            <a:r>
              <a:rPr lang="en-US" sz="2800" b="0" i="0" u="none" strike="noStrike" cap="none" dirty="0">
                <a:solidFill>
                  <a:srgbClr val="FFFFFF"/>
                </a:solidFill>
                <a:latin typeface="Calibri"/>
                <a:ea typeface="Calibri"/>
                <a:cs typeface="Calibri"/>
                <a:sym typeface="Calibri"/>
              </a:rPr>
              <a:t>  A ppt comprising objectives (for both business requirements), and a high-level block diagram representing the solution. Selected candidates will be presenting the ppt from 1:00 PM</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2"/>
          <p:cNvSpPr txBox="1">
            <a:spLocks noGrp="1"/>
          </p:cNvSpPr>
          <p:nvPr>
            <p:ph type="title"/>
          </p:nvPr>
        </p:nvSpPr>
        <p:spPr>
          <a:xfrm>
            <a:off x="783422" y="256794"/>
            <a:ext cx="11101407" cy="44627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900" dirty="0"/>
              <a:t>Step 2</a:t>
            </a:r>
            <a:endParaRPr dirty="0"/>
          </a:p>
        </p:txBody>
      </p:sp>
      <p:sp>
        <p:nvSpPr>
          <p:cNvPr id="264" name="Google Shape;264;p12"/>
          <p:cNvSpPr txBox="1"/>
          <p:nvPr/>
        </p:nvSpPr>
        <p:spPr>
          <a:xfrm>
            <a:off x="714375" y="1381125"/>
            <a:ext cx="10744200" cy="310850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FFFFFF"/>
              </a:buClr>
              <a:buSzPts val="2800"/>
              <a:buFont typeface="Arial"/>
              <a:buChar char="•"/>
            </a:pPr>
            <a:r>
              <a:rPr lang="en-US" sz="2800" b="0" i="0" u="none" strike="noStrike" cap="none" dirty="0">
                <a:solidFill>
                  <a:srgbClr val="FFFFFF"/>
                </a:solidFill>
                <a:latin typeface="Calibri"/>
                <a:ea typeface="Calibri"/>
                <a:cs typeface="Calibri"/>
                <a:sym typeface="Calibri"/>
              </a:rPr>
              <a:t>Identify the Azure services required to implement the solution.</a:t>
            </a:r>
            <a:endParaRPr sz="1400" b="0" i="0" u="none" strike="noStrike" cap="none" dirty="0">
              <a:solidFill>
                <a:srgbClr val="000000"/>
              </a:solidFill>
              <a:latin typeface="Arial"/>
              <a:ea typeface="Arial"/>
              <a:cs typeface="Arial"/>
              <a:sym typeface="Arial"/>
            </a:endParaRPr>
          </a:p>
          <a:p>
            <a:pPr marL="285750" marR="0" lvl="0" indent="-107950" algn="just" rtl="0">
              <a:lnSpc>
                <a:spcPct val="100000"/>
              </a:lnSpc>
              <a:spcBef>
                <a:spcPts val="0"/>
              </a:spcBef>
              <a:spcAft>
                <a:spcPts val="0"/>
              </a:spcAft>
              <a:buClr>
                <a:srgbClr val="000000"/>
              </a:buClr>
              <a:buSzPts val="2800"/>
              <a:buFont typeface="Arial"/>
              <a:buNone/>
            </a:pPr>
            <a:endParaRPr sz="2800" b="0" i="0" u="none" strike="noStrike" cap="none" dirty="0">
              <a:solidFill>
                <a:srgbClr val="FFFFFF"/>
              </a:solidFill>
              <a:latin typeface="Calibri"/>
              <a:ea typeface="Calibri"/>
              <a:cs typeface="Calibri"/>
              <a:sym typeface="Calibri"/>
            </a:endParaRPr>
          </a:p>
          <a:p>
            <a:pPr marL="285750" marR="0" lvl="0" indent="-285750" algn="just" rtl="0">
              <a:lnSpc>
                <a:spcPct val="100000"/>
              </a:lnSpc>
              <a:spcBef>
                <a:spcPts val="0"/>
              </a:spcBef>
              <a:spcAft>
                <a:spcPts val="0"/>
              </a:spcAft>
              <a:buClr>
                <a:srgbClr val="FFFFFF"/>
              </a:buClr>
              <a:buSzPts val="2800"/>
              <a:buFont typeface="Arial"/>
              <a:buChar char="•"/>
            </a:pPr>
            <a:r>
              <a:rPr lang="en-US" sz="2800" b="0" i="0" u="none" strike="noStrike" cap="none" dirty="0">
                <a:solidFill>
                  <a:srgbClr val="FFFFFF"/>
                </a:solidFill>
                <a:latin typeface="Calibri"/>
                <a:ea typeface="Calibri"/>
                <a:cs typeface="Calibri"/>
                <a:sym typeface="Calibri"/>
              </a:rPr>
              <a:t>Develop the architecture to solve the problem using services of Azure.</a:t>
            </a:r>
            <a:endParaRPr sz="2800" b="0" i="0" u="none" strike="noStrike" cap="none" dirty="0">
              <a:solidFill>
                <a:srgbClr val="FFFFFF"/>
              </a:solidFill>
              <a:latin typeface="Calibri"/>
              <a:ea typeface="Calibri"/>
              <a:cs typeface="Calibri"/>
              <a:sym typeface="Calibri"/>
            </a:endParaRPr>
          </a:p>
          <a:p>
            <a:pPr marL="285750" marR="0" lvl="0" indent="-107950" algn="just" rtl="0">
              <a:lnSpc>
                <a:spcPct val="100000"/>
              </a:lnSpc>
              <a:spcBef>
                <a:spcPts val="0"/>
              </a:spcBef>
              <a:spcAft>
                <a:spcPts val="0"/>
              </a:spcAft>
              <a:buClr>
                <a:srgbClr val="000000"/>
              </a:buClr>
              <a:buSzPts val="2800"/>
              <a:buFont typeface="Arial"/>
              <a:buNone/>
            </a:pPr>
            <a:endParaRPr sz="2800" b="0" i="0" u="none" strike="noStrike" cap="none" dirty="0">
              <a:solidFill>
                <a:srgbClr val="FFFFFF"/>
              </a:solidFill>
              <a:latin typeface="Calibri"/>
              <a:ea typeface="Calibri"/>
              <a:cs typeface="Calibri"/>
              <a:sym typeface="Calibri"/>
            </a:endParaRPr>
          </a:p>
          <a:p>
            <a:pPr marL="285750" marR="0" lvl="0" indent="-285750" algn="just" rtl="0">
              <a:lnSpc>
                <a:spcPct val="100000"/>
              </a:lnSpc>
              <a:spcBef>
                <a:spcPts val="0"/>
              </a:spcBef>
              <a:spcAft>
                <a:spcPts val="0"/>
              </a:spcAft>
              <a:buClr>
                <a:srgbClr val="FFFFFF"/>
              </a:buClr>
              <a:buSzPts val="2800"/>
              <a:buFont typeface="Arial"/>
              <a:buChar char="•"/>
            </a:pPr>
            <a:r>
              <a:rPr lang="en-US" sz="2800" b="0" i="0" u="none" strike="noStrike" cap="none" dirty="0">
                <a:solidFill>
                  <a:srgbClr val="FFFFFF"/>
                </a:solidFill>
                <a:latin typeface="Calibri"/>
                <a:ea typeface="Calibri"/>
                <a:cs typeface="Calibri"/>
                <a:sym typeface="Calibri"/>
              </a:rPr>
              <a:t>Make a list of operations/actions to be performed to accomplish the  solution. </a:t>
            </a:r>
            <a:endParaRPr sz="1400" b="0" i="0" u="none" strike="noStrike" cap="none" dirty="0">
              <a:solidFill>
                <a:srgbClr val="000000"/>
              </a:solidFill>
              <a:latin typeface="Arial"/>
              <a:ea typeface="Arial"/>
              <a:cs typeface="Arial"/>
              <a:sym typeface="Arial"/>
            </a:endParaRPr>
          </a:p>
          <a:p>
            <a:pPr marL="285750" marR="0" lvl="0" indent="-107950" algn="just" rtl="0">
              <a:lnSpc>
                <a:spcPct val="100000"/>
              </a:lnSpc>
              <a:spcBef>
                <a:spcPts val="0"/>
              </a:spcBef>
              <a:spcAft>
                <a:spcPts val="0"/>
              </a:spcAft>
              <a:buClr>
                <a:srgbClr val="000000"/>
              </a:buClr>
              <a:buSzPts val="2800"/>
              <a:buFont typeface="Arial"/>
              <a:buNone/>
            </a:pPr>
            <a:endParaRPr sz="2800" b="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txBox="1"/>
          <p:nvPr/>
        </p:nvSpPr>
        <p:spPr>
          <a:xfrm>
            <a:off x="1658363" y="2844284"/>
            <a:ext cx="873543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4000"/>
              <a:buFont typeface="Calibri"/>
              <a:buNone/>
            </a:pPr>
            <a:r>
              <a:rPr lang="en-US" sz="4000" b="1" i="0" u="none" strike="noStrike" cap="none">
                <a:solidFill>
                  <a:schemeClr val="lt1"/>
                </a:solidFill>
                <a:latin typeface="Calibri"/>
                <a:ea typeface="Calibri"/>
                <a:cs typeface="Calibri"/>
                <a:sym typeface="Calibri"/>
              </a:rPr>
              <a:t>Thank You</a:t>
            </a:r>
            <a:endParaRPr sz="4000" b="1"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
          <p:cNvSpPr txBox="1">
            <a:spLocks noGrp="1"/>
          </p:cNvSpPr>
          <p:nvPr>
            <p:ph type="title" idx="4294967295"/>
          </p:nvPr>
        </p:nvSpPr>
        <p:spPr>
          <a:xfrm>
            <a:off x="538480" y="2770505"/>
            <a:ext cx="11112500" cy="657225"/>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4250"/>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690033" y="276978"/>
            <a:ext cx="10515600" cy="692709"/>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sz="2900" dirty="0"/>
              <a:t>Business Requirement</a:t>
            </a:r>
            <a:endParaRPr sz="2900" dirty="0"/>
          </a:p>
        </p:txBody>
      </p:sp>
      <p:sp>
        <p:nvSpPr>
          <p:cNvPr id="211" name="Google Shape;211;p3"/>
          <p:cNvSpPr txBox="1"/>
          <p:nvPr/>
        </p:nvSpPr>
        <p:spPr>
          <a:xfrm>
            <a:off x="396575" y="969675"/>
            <a:ext cx="11497500" cy="499940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dirty="0">
                <a:solidFill>
                  <a:schemeClr val="lt1"/>
                </a:solidFill>
                <a:latin typeface="Quattrocento Sans"/>
                <a:ea typeface="Quattrocento Sans"/>
                <a:cs typeface="Quattrocento Sans"/>
                <a:sym typeface="Quattrocento Sans"/>
              </a:rPr>
              <a:t>Sky</a:t>
            </a:r>
            <a:r>
              <a:rPr lang="en-US" sz="1800" b="0" i="0" u="none" strike="noStrike" cap="none" dirty="0">
                <a:solidFill>
                  <a:schemeClr val="lt1"/>
                </a:solidFill>
                <a:latin typeface="Quattrocento Sans"/>
                <a:ea typeface="Quattrocento Sans"/>
                <a:cs typeface="Quattrocento Sans"/>
                <a:sym typeface="Quattrocento Sans"/>
              </a:rPr>
              <a:t> Travel (ST) provides concierge services for business travelers. In an increasingly crowded market, they are always looking for ways to differentiate themselves and provide added value to their corporate customers.</a:t>
            </a:r>
            <a:endParaRPr sz="1800" b="0" i="0" u="none" strike="noStrike" cap="none" dirty="0">
              <a:solidFill>
                <a:schemeClr val="lt1"/>
              </a:solidFill>
              <a:latin typeface="Calibri"/>
              <a:ea typeface="Calibri"/>
              <a:cs typeface="Calibri"/>
              <a:sym typeface="Calibri"/>
            </a:endParaRPr>
          </a:p>
          <a:p>
            <a:pPr marL="0" marR="0" lvl="0" indent="0" algn="l" rtl="0">
              <a:lnSpc>
                <a:spcPct val="107000"/>
              </a:lnSpc>
              <a:spcBef>
                <a:spcPts val="1200"/>
              </a:spcBef>
              <a:spcAft>
                <a:spcPts val="0"/>
              </a:spcAft>
              <a:buNone/>
            </a:pPr>
            <a:r>
              <a:rPr lang="en-US" sz="1800" dirty="0">
                <a:solidFill>
                  <a:schemeClr val="lt1"/>
                </a:solidFill>
                <a:latin typeface="Quattrocento Sans"/>
                <a:ea typeface="Quattrocento Sans"/>
                <a:cs typeface="Quattrocento Sans"/>
                <a:sym typeface="Quattrocento Sans"/>
              </a:rPr>
              <a:t>S</a:t>
            </a:r>
            <a:r>
              <a:rPr lang="en-US" sz="1800" b="0" i="0" u="none" strike="noStrike" cap="none" dirty="0">
                <a:solidFill>
                  <a:schemeClr val="lt1"/>
                </a:solidFill>
                <a:latin typeface="Quattrocento Sans"/>
                <a:ea typeface="Quattrocento Sans"/>
                <a:cs typeface="Quattrocento Sans"/>
                <a:sym typeface="Quattrocento Sans"/>
              </a:rPr>
              <a:t>T is investigating ways that they can capitalize on their existing data assets to provide new insights that provide them a strategic advantage against their competition. In planning their product, they heard much fanfare about machine learning and came up with the idea of using predictive analytics to help customers best select their travels based on the likelihood of a delay. When reviewing their customer transaction histories, they discovered that their most premium customers often book their travel within 7 days of departure. In speaking with customer service, they learned that these customers often ask questions like, "I don't have to be there until Tuesday, so is it better for me to fly out on Sunday or Monday?"</a:t>
            </a:r>
            <a:endParaRPr sz="1800" b="0" i="0" u="none" strike="noStrike" cap="none" dirty="0">
              <a:solidFill>
                <a:schemeClr val="lt1"/>
              </a:solidFill>
              <a:latin typeface="Calibri"/>
              <a:ea typeface="Calibri"/>
              <a:cs typeface="Calibri"/>
              <a:sym typeface="Calibri"/>
            </a:endParaRPr>
          </a:p>
          <a:p>
            <a:pPr marL="0" marR="0" lvl="0" indent="0" algn="l" rtl="0">
              <a:lnSpc>
                <a:spcPct val="107000"/>
              </a:lnSpc>
              <a:spcBef>
                <a:spcPts val="1200"/>
              </a:spcBef>
              <a:spcAft>
                <a:spcPts val="1200"/>
              </a:spcAft>
              <a:buNone/>
            </a:pPr>
            <a:r>
              <a:rPr lang="en-US" sz="1800" b="0" i="0" u="none" strike="noStrike" cap="none" dirty="0">
                <a:solidFill>
                  <a:schemeClr val="lt1"/>
                </a:solidFill>
                <a:latin typeface="Quattrocento Sans"/>
                <a:ea typeface="Quattrocento Sans"/>
                <a:cs typeface="Quattrocento Sans"/>
                <a:sym typeface="Quattrocento Sans"/>
              </a:rPr>
              <a:t>While there are many factors that customer service uses to tailor their guidance to the customer (such as cost and travel duration</a:t>
            </a:r>
            <a:r>
              <a:rPr lang="en-US" sz="1800" b="0" i="0" u="none" strike="noStrike" cap="none">
                <a:solidFill>
                  <a:schemeClr val="lt1"/>
                </a:solidFill>
                <a:latin typeface="Quattrocento Sans"/>
                <a:ea typeface="Quattrocento Sans"/>
                <a:cs typeface="Quattrocento Sans"/>
                <a:sym typeface="Quattrocento Sans"/>
              </a:rPr>
              <a:t>), </a:t>
            </a:r>
            <a:r>
              <a:rPr lang="en-US" sz="1800">
                <a:solidFill>
                  <a:schemeClr val="lt1"/>
                </a:solidFill>
                <a:latin typeface="Quattrocento Sans"/>
                <a:ea typeface="Quattrocento Sans"/>
                <a:cs typeface="Quattrocento Sans"/>
                <a:sym typeface="Quattrocento Sans"/>
              </a:rPr>
              <a:t>S</a:t>
            </a:r>
            <a:r>
              <a:rPr lang="en-US" sz="1800" b="0" i="0" u="none" strike="noStrike" cap="none">
                <a:solidFill>
                  <a:schemeClr val="lt1"/>
                </a:solidFill>
                <a:latin typeface="Quattrocento Sans"/>
                <a:ea typeface="Quattrocento Sans"/>
                <a:cs typeface="Quattrocento Sans"/>
                <a:sym typeface="Quattrocento Sans"/>
              </a:rPr>
              <a:t>T </a:t>
            </a:r>
            <a:r>
              <a:rPr lang="en-US" sz="1800" b="0" i="0" u="none" strike="noStrike" cap="none" dirty="0">
                <a:solidFill>
                  <a:schemeClr val="lt1"/>
                </a:solidFill>
                <a:latin typeface="Quattrocento Sans"/>
                <a:ea typeface="Quattrocento Sans"/>
                <a:cs typeface="Quattrocento Sans"/>
                <a:sym typeface="Quattrocento Sans"/>
              </a:rPr>
              <a:t>believes an innovative solution might come in the form of giving the customer an assessment of the risk of encountering flight delays. For low-risk flights, the customer may choose to book </a:t>
            </a:r>
            <a:r>
              <a:rPr lang="en-US" sz="1800" dirty="0">
                <a:solidFill>
                  <a:schemeClr val="lt1"/>
                </a:solidFill>
                <a:latin typeface="Quattrocento Sans"/>
                <a:ea typeface="Quattrocento Sans"/>
                <a:cs typeface="Quattrocento Sans"/>
                <a:sym typeface="Quattrocento Sans"/>
              </a:rPr>
              <a:t>flight</a:t>
            </a:r>
            <a:r>
              <a:rPr lang="en-US" sz="1800" b="0" i="0" u="none" strike="noStrike" cap="none" dirty="0">
                <a:solidFill>
                  <a:schemeClr val="lt1"/>
                </a:solidFill>
                <a:latin typeface="Quattrocento Sans"/>
                <a:ea typeface="Quattrocento Sans"/>
                <a:cs typeface="Quattrocento Sans"/>
                <a:sym typeface="Quattrocento Sans"/>
              </a:rPr>
              <a:t>, giving them more precious time at home and less on the road spent arriving too early to a destination. ST is interested in applying data science to the problem to discover if the weather forecast coupled with their historical flight delay data could be used to provide a meaningful input into the customer's decision-making process.</a:t>
            </a:r>
            <a:endParaRPr sz="1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txBox="1">
            <a:spLocks noGrp="1"/>
          </p:cNvSpPr>
          <p:nvPr>
            <p:ph type="title"/>
          </p:nvPr>
        </p:nvSpPr>
        <p:spPr>
          <a:xfrm>
            <a:off x="690033" y="276978"/>
            <a:ext cx="10515600" cy="692709"/>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sz="2900"/>
              <a:t>Business Requirement</a:t>
            </a:r>
            <a:endParaRPr sz="2900"/>
          </a:p>
        </p:txBody>
      </p:sp>
      <p:sp>
        <p:nvSpPr>
          <p:cNvPr id="217" name="Google Shape;217;p4"/>
          <p:cNvSpPr txBox="1"/>
          <p:nvPr/>
        </p:nvSpPr>
        <p:spPr>
          <a:xfrm>
            <a:off x="694204" y="1045768"/>
            <a:ext cx="11210400" cy="3201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1. Generate detailed reports that can be visualized in a dashboard. The detailed reports can include tables that are a subset or findings from the dataset. </a:t>
            </a:r>
            <a:endParaRPr sz="1800" b="0" i="0" u="none" strike="noStrike" cap="none">
              <a:solidFill>
                <a:srgbClr val="FFFFFF"/>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2600"/>
              <a:buFont typeface="Arial"/>
              <a:buNone/>
            </a:pPr>
            <a:endParaRPr sz="2600" b="0" i="0" u="none" strike="noStrike" cap="none">
              <a:solidFill>
                <a:srgbClr val="FFFFFF"/>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2. Build an automized solution using machine learning models whether flight will be delayed or not.</a:t>
            </a:r>
            <a:endParaRPr sz="2600" b="0" i="0" u="none" strike="noStrike" cap="none">
              <a:solidFill>
                <a:srgbClr val="FFFFFF"/>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2600"/>
              <a:buFont typeface="Arial"/>
              <a:buNone/>
            </a:pPr>
            <a:endParaRPr sz="2600">
              <a:solidFill>
                <a:srgbClr val="FFFFFF"/>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2600"/>
              <a:buFont typeface="Arial"/>
              <a:buNone/>
            </a:pPr>
            <a:r>
              <a:rPr lang="en-US" sz="2600">
                <a:solidFill>
                  <a:srgbClr val="FFFFFF"/>
                </a:solidFill>
                <a:latin typeface="Calibri"/>
                <a:ea typeface="Calibri"/>
                <a:cs typeface="Calibri"/>
                <a:sym typeface="Calibri"/>
              </a:rPr>
              <a:t>3. Create scheduled pipeline for new data arriving.</a:t>
            </a:r>
            <a:endParaRPr sz="26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
          <p:cNvSpPr txBox="1">
            <a:spLocks noGrp="1"/>
          </p:cNvSpPr>
          <p:nvPr>
            <p:ph type="title"/>
          </p:nvPr>
        </p:nvSpPr>
        <p:spPr>
          <a:xfrm>
            <a:off x="690033" y="276978"/>
            <a:ext cx="10515600" cy="692709"/>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sz="2900"/>
              <a:t>Dataset</a:t>
            </a:r>
            <a:endParaRPr sz="2900"/>
          </a:p>
        </p:txBody>
      </p:sp>
      <p:sp>
        <p:nvSpPr>
          <p:cNvPr id="223" name="Google Shape;223;p5"/>
          <p:cNvSpPr txBox="1"/>
          <p:nvPr/>
        </p:nvSpPr>
        <p:spPr>
          <a:xfrm>
            <a:off x="690033" y="1502968"/>
            <a:ext cx="11210370" cy="324700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1. 'FlightDelaysWithAirportCodes.csv'</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It contains information about the historical flight delays.</a:t>
            </a:r>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a:solidFill>
                <a:srgbClr val="FFFFFF"/>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2. 'FlightWeatherWithAirportCode.csv'</a:t>
            </a:r>
            <a:endParaRPr sz="1800" b="0" i="0" u="none" strike="noStrike" cap="none">
              <a:solidFill>
                <a:srgbClr val="FFFFFF"/>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It contains all the information of the weather corresponding to flight delays.</a:t>
            </a:r>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3. 'AirportCodeLocationLookupClean.csv’</a:t>
            </a:r>
            <a:endParaRPr sz="1800" b="0" i="0" u="none" strike="noStrike" cap="none">
              <a:solidFill>
                <a:srgbClr val="FFFFFF"/>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2600"/>
              <a:buFont typeface="Arial"/>
              <a:buNone/>
            </a:pPr>
            <a:r>
              <a:rPr lang="en-US" sz="2600" b="0" i="0" u="none" strike="noStrike" cap="none">
                <a:solidFill>
                  <a:srgbClr val="FFFFFF"/>
                </a:solidFill>
                <a:latin typeface="Calibri"/>
                <a:ea typeface="Calibri"/>
                <a:cs typeface="Calibri"/>
                <a:sym typeface="Calibri"/>
              </a:rPr>
              <a:t>It contains all the information regarding Airport.</a:t>
            </a: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6"/>
          <p:cNvSpPr txBox="1">
            <a:spLocks noGrp="1"/>
          </p:cNvSpPr>
          <p:nvPr>
            <p:ph type="title"/>
          </p:nvPr>
        </p:nvSpPr>
        <p:spPr>
          <a:xfrm>
            <a:off x="697697" y="256794"/>
            <a:ext cx="11187132" cy="451342"/>
          </a:xfrm>
          <a:prstGeom prst="rect">
            <a:avLst/>
          </a:prstGeom>
          <a:noFill/>
          <a:ln>
            <a:noFill/>
          </a:ln>
        </p:spPr>
        <p:txBody>
          <a:bodyPr spcFirstLastPara="1" wrap="square" lIns="0" tIns="0" rIns="0" bIns="0" anchor="t" anchorCtr="0">
            <a:normAutofit/>
          </a:bodyPr>
          <a:lstStyle/>
          <a:p>
            <a:pPr marL="16933" lvl="0" indent="0" algn="l" rtl="0">
              <a:lnSpc>
                <a:spcPct val="100000"/>
              </a:lnSpc>
              <a:spcBef>
                <a:spcPts val="0"/>
              </a:spcBef>
              <a:spcAft>
                <a:spcPts val="0"/>
              </a:spcAft>
              <a:buSzPts val="1400"/>
              <a:buNone/>
            </a:pPr>
            <a:r>
              <a:rPr lang="en-US" sz="2933"/>
              <a:t>Snapshots of Dataset: 'FlightDelaysWithAirportCodes.csv'</a:t>
            </a:r>
            <a:endParaRPr/>
          </a:p>
        </p:txBody>
      </p:sp>
      <p:pic>
        <p:nvPicPr>
          <p:cNvPr id="229" name="Google Shape;229;p6"/>
          <p:cNvPicPr preferRelativeResize="0"/>
          <p:nvPr/>
        </p:nvPicPr>
        <p:blipFill rotWithShape="1">
          <a:blip r:embed="rId3">
            <a:alphaModFix/>
          </a:blip>
          <a:srcRect/>
          <a:stretch/>
        </p:blipFill>
        <p:spPr>
          <a:xfrm>
            <a:off x="428620" y="1119526"/>
            <a:ext cx="11530687" cy="48189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7"/>
          <p:cNvSpPr txBox="1">
            <a:spLocks noGrp="1"/>
          </p:cNvSpPr>
          <p:nvPr>
            <p:ph type="title"/>
          </p:nvPr>
        </p:nvSpPr>
        <p:spPr>
          <a:xfrm>
            <a:off x="697697" y="267377"/>
            <a:ext cx="11187132" cy="915507"/>
          </a:xfrm>
          <a:prstGeom prst="rect">
            <a:avLst/>
          </a:prstGeom>
          <a:noFill/>
          <a:ln>
            <a:noFill/>
          </a:ln>
        </p:spPr>
        <p:txBody>
          <a:bodyPr spcFirstLastPara="1" wrap="square" lIns="0" tIns="0" rIns="0" bIns="0" anchor="t" anchorCtr="0">
            <a:normAutofit/>
          </a:bodyPr>
          <a:lstStyle/>
          <a:p>
            <a:pPr marL="16933" lvl="0" indent="0" algn="l" rtl="0">
              <a:lnSpc>
                <a:spcPct val="100000"/>
              </a:lnSpc>
              <a:spcBef>
                <a:spcPts val="0"/>
              </a:spcBef>
              <a:spcAft>
                <a:spcPts val="0"/>
              </a:spcAft>
              <a:buSzPts val="1400"/>
              <a:buNone/>
            </a:pPr>
            <a:r>
              <a:rPr lang="en-US" sz="2933"/>
              <a:t>Snapshots of Dataset: 'FlightWeatherWithAirportCode.csv'</a:t>
            </a:r>
            <a:endParaRPr/>
          </a:p>
          <a:p>
            <a:pPr marL="16933" lvl="0" indent="0" algn="l" rtl="0">
              <a:lnSpc>
                <a:spcPct val="100000"/>
              </a:lnSpc>
              <a:spcBef>
                <a:spcPts val="127"/>
              </a:spcBef>
              <a:spcAft>
                <a:spcPts val="0"/>
              </a:spcAft>
              <a:buSzPts val="1400"/>
              <a:buNone/>
            </a:pPr>
            <a:endParaRPr sz="2933"/>
          </a:p>
        </p:txBody>
      </p:sp>
      <p:pic>
        <p:nvPicPr>
          <p:cNvPr id="235" name="Google Shape;235;p7"/>
          <p:cNvPicPr preferRelativeResize="0"/>
          <p:nvPr/>
        </p:nvPicPr>
        <p:blipFill rotWithShape="1">
          <a:blip r:embed="rId3">
            <a:alphaModFix/>
          </a:blip>
          <a:srcRect/>
          <a:stretch/>
        </p:blipFill>
        <p:spPr>
          <a:xfrm>
            <a:off x="132481" y="1041634"/>
            <a:ext cx="11927039" cy="46200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8"/>
          <p:cNvSpPr txBox="1">
            <a:spLocks noGrp="1"/>
          </p:cNvSpPr>
          <p:nvPr>
            <p:ph type="title"/>
          </p:nvPr>
        </p:nvSpPr>
        <p:spPr>
          <a:xfrm>
            <a:off x="718864" y="256794"/>
            <a:ext cx="11187132" cy="451342"/>
          </a:xfrm>
          <a:prstGeom prst="rect">
            <a:avLst/>
          </a:prstGeom>
          <a:noFill/>
          <a:ln>
            <a:noFill/>
          </a:ln>
        </p:spPr>
        <p:txBody>
          <a:bodyPr spcFirstLastPara="1" wrap="square" lIns="0" tIns="0" rIns="0" bIns="0" anchor="t" anchorCtr="0">
            <a:normAutofit/>
          </a:bodyPr>
          <a:lstStyle/>
          <a:p>
            <a:pPr marL="16933" lvl="0" indent="0" algn="l" rtl="0">
              <a:lnSpc>
                <a:spcPct val="100000"/>
              </a:lnSpc>
              <a:spcBef>
                <a:spcPts val="0"/>
              </a:spcBef>
              <a:spcAft>
                <a:spcPts val="0"/>
              </a:spcAft>
              <a:buSzPts val="1400"/>
              <a:buNone/>
            </a:pPr>
            <a:r>
              <a:rPr lang="en-US" sz="2933"/>
              <a:t>Snapshots of Dataset: 'AirportCodeLocationLookupClean.csv'</a:t>
            </a:r>
            <a:endParaRPr/>
          </a:p>
        </p:txBody>
      </p:sp>
      <p:pic>
        <p:nvPicPr>
          <p:cNvPr id="241" name="Google Shape;241;p8"/>
          <p:cNvPicPr preferRelativeResize="0"/>
          <p:nvPr/>
        </p:nvPicPr>
        <p:blipFill rotWithShape="1">
          <a:blip r:embed="rId3">
            <a:alphaModFix/>
          </a:blip>
          <a:srcRect/>
          <a:stretch/>
        </p:blipFill>
        <p:spPr>
          <a:xfrm>
            <a:off x="317241" y="1178108"/>
            <a:ext cx="11709805" cy="45975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a:off x="729447" y="267377"/>
            <a:ext cx="11187132" cy="451342"/>
          </a:xfrm>
          <a:prstGeom prst="rect">
            <a:avLst/>
          </a:prstGeom>
          <a:noFill/>
          <a:ln>
            <a:noFill/>
          </a:ln>
        </p:spPr>
        <p:txBody>
          <a:bodyPr spcFirstLastPara="1" wrap="square" lIns="0" tIns="0" rIns="0" bIns="0" anchor="t" anchorCtr="0">
            <a:normAutofit/>
          </a:bodyPr>
          <a:lstStyle/>
          <a:p>
            <a:pPr marL="16510" lvl="0" indent="0" algn="l" rtl="0">
              <a:lnSpc>
                <a:spcPct val="100000"/>
              </a:lnSpc>
              <a:spcBef>
                <a:spcPts val="0"/>
              </a:spcBef>
              <a:spcAft>
                <a:spcPts val="0"/>
              </a:spcAft>
              <a:buSzPts val="1400"/>
              <a:buNone/>
            </a:pPr>
            <a:r>
              <a:rPr lang="en-US" sz="2900"/>
              <a:t>Sample visualizations</a:t>
            </a:r>
            <a:endParaRPr/>
          </a:p>
        </p:txBody>
      </p:sp>
      <p:pic>
        <p:nvPicPr>
          <p:cNvPr id="247" name="Google Shape;247;p9" descr="The Report design surface now displays the map of the United States with dots, a stacked bar chart, and a Treeview.">
            <a:hlinkClick r:id="rId3"/>
          </p:cNvPr>
          <p:cNvPicPr preferRelativeResize="0"/>
          <p:nvPr/>
        </p:nvPicPr>
        <p:blipFill rotWithShape="1">
          <a:blip r:embed="rId4">
            <a:alphaModFix/>
          </a:blip>
          <a:srcRect/>
          <a:stretch/>
        </p:blipFill>
        <p:spPr>
          <a:xfrm>
            <a:off x="634482" y="1045028"/>
            <a:ext cx="10375640" cy="4767943"/>
          </a:xfrm>
          <a:prstGeom prst="rect">
            <a:avLst/>
          </a:prstGeom>
          <a:noFill/>
          <a:ln>
            <a:noFill/>
          </a:ln>
        </p:spPr>
      </p:pic>
    </p:spTree>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554</Words>
  <Application>Microsoft Office PowerPoint</Application>
  <PresentationFormat>Widescreen</PresentationFormat>
  <Paragraphs>43</Paragraphs>
  <Slides>12</Slides>
  <Notes>12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Calibri</vt:lpstr>
      <vt:lpstr>Proxima Nova</vt:lpstr>
      <vt:lpstr>Arial</vt:lpstr>
      <vt:lpstr>Arial </vt:lpstr>
      <vt:lpstr>Quattrocento Sans</vt:lpstr>
      <vt:lpstr>3_Office Theme</vt:lpstr>
      <vt:lpstr>1_Office Theme</vt:lpstr>
      <vt:lpstr>2_Office Theme</vt:lpstr>
      <vt:lpstr>Domain: Flight Travel Agency Service. Task: Perform whether flight will be delayed or not.</vt:lpstr>
      <vt:lpstr>Problem Statement</vt:lpstr>
      <vt:lpstr>Business Requirement</vt:lpstr>
      <vt:lpstr>Business Requirement</vt:lpstr>
      <vt:lpstr>Dataset</vt:lpstr>
      <vt:lpstr>Snapshots of Dataset: 'FlightDelaysWithAirportCodes.csv'</vt:lpstr>
      <vt:lpstr>Snapshots of Dataset: 'FlightWeatherWithAirportCode.csv' </vt:lpstr>
      <vt:lpstr>Snapshots of Dataset: 'AirportCodeLocationLookupClean.csv'</vt:lpstr>
      <vt:lpstr>Sample visualizations</vt:lpstr>
      <vt:lpstr>Step 1</vt:lpstr>
      <vt:lpstr>Step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Flight Travel Agency Service. Task: Perform whether flight will be delayed or not.</dc:title>
  <dc:creator>manosh n</dc:creator>
  <cp:lastModifiedBy>Pankaj Choudhary</cp:lastModifiedBy>
  <cp:revision>4</cp:revision>
  <dcterms:created xsi:type="dcterms:W3CDTF">2022-03-29T14:47:43Z</dcterms:created>
  <dcterms:modified xsi:type="dcterms:W3CDTF">2022-07-01T05:28:46Z</dcterms:modified>
</cp:coreProperties>
</file>