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6" r:id="rId6"/>
    <p:sldId id="267" r:id="rId7"/>
    <p:sldId id="268" r:id="rId8"/>
    <p:sldId id="258" r:id="rId9"/>
    <p:sldId id="259" r:id="rId10"/>
    <p:sldId id="270" r:id="rId11"/>
    <p:sldId id="260" r:id="rId12"/>
    <p:sldId id="271" r:id="rId13"/>
    <p:sldId id="278" r:id="rId14"/>
    <p:sldId id="275" r:id="rId15"/>
    <p:sldId id="276" r:id="rId16"/>
    <p:sldId id="274" r:id="rId17"/>
    <p:sldId id="273" r:id="rId18"/>
    <p:sldId id="277" r:id="rId19"/>
    <p:sldId id="272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na" initials="K" lastIdx="1" clrIdx="0">
    <p:extLst>
      <p:ext uri="{19B8F6BF-5375-455C-9EA6-DF929625EA0E}">
        <p15:presenceInfo xmlns:p15="http://schemas.microsoft.com/office/powerpoint/2012/main" userId="Kat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Лист1!$C$1:$C$254</c:f>
              <c:numCache>
                <c:formatCode>General</c:formatCode>
                <c:ptCount val="254"/>
                <c:pt idx="0">
                  <c:v>13599843</c:v>
                </c:pt>
                <c:pt idx="1">
                  <c:v>13599853</c:v>
                </c:pt>
                <c:pt idx="2">
                  <c:v>13599870</c:v>
                </c:pt>
                <c:pt idx="3">
                  <c:v>13599894</c:v>
                </c:pt>
                <c:pt idx="4">
                  <c:v>13599924</c:v>
                </c:pt>
                <c:pt idx="5">
                  <c:v>13599960</c:v>
                </c:pt>
                <c:pt idx="6">
                  <c:v>13600003</c:v>
                </c:pt>
                <c:pt idx="7">
                  <c:v>13600052</c:v>
                </c:pt>
                <c:pt idx="8">
                  <c:v>13600107</c:v>
                </c:pt>
                <c:pt idx="9">
                  <c:v>13600167</c:v>
                </c:pt>
                <c:pt idx="10">
                  <c:v>13600232</c:v>
                </c:pt>
                <c:pt idx="11">
                  <c:v>13600303</c:v>
                </c:pt>
                <c:pt idx="12">
                  <c:v>13600378</c:v>
                </c:pt>
                <c:pt idx="13">
                  <c:v>13600457</c:v>
                </c:pt>
                <c:pt idx="14">
                  <c:v>13600541</c:v>
                </c:pt>
                <c:pt idx="15">
                  <c:v>13600628</c:v>
                </c:pt>
                <c:pt idx="16">
                  <c:v>13600718</c:v>
                </c:pt>
                <c:pt idx="17">
                  <c:v>13600811</c:v>
                </c:pt>
                <c:pt idx="18">
                  <c:v>13600906</c:v>
                </c:pt>
                <c:pt idx="19">
                  <c:v>13601003</c:v>
                </c:pt>
                <c:pt idx="20">
                  <c:v>13601101</c:v>
                </c:pt>
                <c:pt idx="21">
                  <c:v>13601201</c:v>
                </c:pt>
                <c:pt idx="22">
                  <c:v>13601301</c:v>
                </c:pt>
                <c:pt idx="23">
                  <c:v>13601401</c:v>
                </c:pt>
                <c:pt idx="24">
                  <c:v>13601500</c:v>
                </c:pt>
                <c:pt idx="25">
                  <c:v>13601599</c:v>
                </c:pt>
                <c:pt idx="26">
                  <c:v>13601696</c:v>
                </c:pt>
                <c:pt idx="27">
                  <c:v>13601792</c:v>
                </c:pt>
                <c:pt idx="28">
                  <c:v>13601885</c:v>
                </c:pt>
                <c:pt idx="29">
                  <c:v>13601976</c:v>
                </c:pt>
                <c:pt idx="30">
                  <c:v>13602064</c:v>
                </c:pt>
                <c:pt idx="31">
                  <c:v>13602148</c:v>
                </c:pt>
                <c:pt idx="32">
                  <c:v>13602228</c:v>
                </c:pt>
                <c:pt idx="33">
                  <c:v>13602304</c:v>
                </c:pt>
                <c:pt idx="34">
                  <c:v>13602376</c:v>
                </c:pt>
                <c:pt idx="35">
                  <c:v>13602442</c:v>
                </c:pt>
                <c:pt idx="36">
                  <c:v>13602504</c:v>
                </c:pt>
                <c:pt idx="37">
                  <c:v>13602559</c:v>
                </c:pt>
                <c:pt idx="38">
                  <c:v>13602609</c:v>
                </c:pt>
                <c:pt idx="39">
                  <c:v>13602653</c:v>
                </c:pt>
                <c:pt idx="40">
                  <c:v>13602691</c:v>
                </c:pt>
                <c:pt idx="41">
                  <c:v>13602723</c:v>
                </c:pt>
                <c:pt idx="42">
                  <c:v>13602748</c:v>
                </c:pt>
                <c:pt idx="43">
                  <c:v>13602766</c:v>
                </c:pt>
                <c:pt idx="44">
                  <c:v>13602777</c:v>
                </c:pt>
                <c:pt idx="45">
                  <c:v>13602782</c:v>
                </c:pt>
                <c:pt idx="46">
                  <c:v>13602780</c:v>
                </c:pt>
                <c:pt idx="47">
                  <c:v>13602772</c:v>
                </c:pt>
                <c:pt idx="48">
                  <c:v>13602756</c:v>
                </c:pt>
                <c:pt idx="49">
                  <c:v>13602734</c:v>
                </c:pt>
                <c:pt idx="50">
                  <c:v>13602705</c:v>
                </c:pt>
                <c:pt idx="51">
                  <c:v>13602670</c:v>
                </c:pt>
                <c:pt idx="52">
                  <c:v>13602629</c:v>
                </c:pt>
                <c:pt idx="53">
                  <c:v>13602582</c:v>
                </c:pt>
                <c:pt idx="54">
                  <c:v>13602529</c:v>
                </c:pt>
                <c:pt idx="55">
                  <c:v>13602470</c:v>
                </c:pt>
                <c:pt idx="56">
                  <c:v>13602406</c:v>
                </c:pt>
                <c:pt idx="57">
                  <c:v>13602337</c:v>
                </c:pt>
                <c:pt idx="58">
                  <c:v>13602263</c:v>
                </c:pt>
                <c:pt idx="59">
                  <c:v>13602185</c:v>
                </c:pt>
                <c:pt idx="60">
                  <c:v>13602103</c:v>
                </c:pt>
                <c:pt idx="61">
                  <c:v>13602017</c:v>
                </c:pt>
                <c:pt idx="62">
                  <c:v>13601929</c:v>
                </c:pt>
                <c:pt idx="63">
                  <c:v>13601837</c:v>
                </c:pt>
                <c:pt idx="64">
                  <c:v>13601743</c:v>
                </c:pt>
                <c:pt idx="65">
                  <c:v>13601647</c:v>
                </c:pt>
                <c:pt idx="66">
                  <c:v>13601550</c:v>
                </c:pt>
                <c:pt idx="67">
                  <c:v>13601452</c:v>
                </c:pt>
                <c:pt idx="68">
                  <c:v>13601353</c:v>
                </c:pt>
                <c:pt idx="69">
                  <c:v>13601255</c:v>
                </c:pt>
                <c:pt idx="70">
                  <c:v>13601156</c:v>
                </c:pt>
                <c:pt idx="71">
                  <c:v>13601059</c:v>
                </c:pt>
                <c:pt idx="72">
                  <c:v>13600963</c:v>
                </c:pt>
                <c:pt idx="73">
                  <c:v>13600868</c:v>
                </c:pt>
                <c:pt idx="74">
                  <c:v>13600776</c:v>
                </c:pt>
                <c:pt idx="75">
                  <c:v>13600687</c:v>
                </c:pt>
                <c:pt idx="76">
                  <c:v>13600600</c:v>
                </c:pt>
                <c:pt idx="77">
                  <c:v>13600517</c:v>
                </c:pt>
                <c:pt idx="78">
                  <c:v>13600438</c:v>
                </c:pt>
                <c:pt idx="79">
                  <c:v>13600363</c:v>
                </c:pt>
                <c:pt idx="80">
                  <c:v>13600293</c:v>
                </c:pt>
                <c:pt idx="81">
                  <c:v>13600227</c:v>
                </c:pt>
                <c:pt idx="82">
                  <c:v>13600167</c:v>
                </c:pt>
                <c:pt idx="83">
                  <c:v>13600112</c:v>
                </c:pt>
                <c:pt idx="84">
                  <c:v>13600063</c:v>
                </c:pt>
                <c:pt idx="85">
                  <c:v>13600020</c:v>
                </c:pt>
                <c:pt idx="86">
                  <c:v>13599984</c:v>
                </c:pt>
                <c:pt idx="87">
                  <c:v>13599953</c:v>
                </c:pt>
                <c:pt idx="88">
                  <c:v>13599930</c:v>
                </c:pt>
                <c:pt idx="89">
                  <c:v>13599912</c:v>
                </c:pt>
                <c:pt idx="90">
                  <c:v>13599902</c:v>
                </c:pt>
                <c:pt idx="91">
                  <c:v>13599898</c:v>
                </c:pt>
                <c:pt idx="92">
                  <c:v>13599901</c:v>
                </c:pt>
                <c:pt idx="93">
                  <c:v>13599911</c:v>
                </c:pt>
                <c:pt idx="94">
                  <c:v>13599928</c:v>
                </c:pt>
                <c:pt idx="95">
                  <c:v>13599951</c:v>
                </c:pt>
                <c:pt idx="96">
                  <c:v>13599981</c:v>
                </c:pt>
                <c:pt idx="97">
                  <c:v>13600017</c:v>
                </c:pt>
                <c:pt idx="98">
                  <c:v>13600059</c:v>
                </c:pt>
                <c:pt idx="99">
                  <c:v>13600108</c:v>
                </c:pt>
                <c:pt idx="100">
                  <c:v>13600162</c:v>
                </c:pt>
                <c:pt idx="101">
                  <c:v>13600222</c:v>
                </c:pt>
                <c:pt idx="102">
                  <c:v>13600287</c:v>
                </c:pt>
                <c:pt idx="103">
                  <c:v>13600357</c:v>
                </c:pt>
                <c:pt idx="104">
                  <c:v>13600432</c:v>
                </c:pt>
                <c:pt idx="105">
                  <c:v>13600511</c:v>
                </c:pt>
                <c:pt idx="106">
                  <c:v>13600595</c:v>
                </c:pt>
                <c:pt idx="107">
                  <c:v>13600681</c:v>
                </c:pt>
                <c:pt idx="108">
                  <c:v>13600771</c:v>
                </c:pt>
                <c:pt idx="109">
                  <c:v>13600864</c:v>
                </c:pt>
                <c:pt idx="110">
                  <c:v>13600959</c:v>
                </c:pt>
                <c:pt idx="111">
                  <c:v>13601056</c:v>
                </c:pt>
                <c:pt idx="112">
                  <c:v>13601155</c:v>
                </c:pt>
                <c:pt idx="113">
                  <c:v>13601254</c:v>
                </c:pt>
                <c:pt idx="114">
                  <c:v>13601354</c:v>
                </c:pt>
                <c:pt idx="115">
                  <c:v>13601454</c:v>
                </c:pt>
                <c:pt idx="116">
                  <c:v>13601554</c:v>
                </c:pt>
                <c:pt idx="117">
                  <c:v>13601652</c:v>
                </c:pt>
                <c:pt idx="118">
                  <c:v>13601750</c:v>
                </c:pt>
                <c:pt idx="119">
                  <c:v>13601846</c:v>
                </c:pt>
                <c:pt idx="120">
                  <c:v>13601939</c:v>
                </c:pt>
                <c:pt idx="121">
                  <c:v>13602030</c:v>
                </c:pt>
                <c:pt idx="122">
                  <c:v>13602118</c:v>
                </c:pt>
                <c:pt idx="123">
                  <c:v>13602202</c:v>
                </c:pt>
                <c:pt idx="124">
                  <c:v>13602283</c:v>
                </c:pt>
                <c:pt idx="125">
                  <c:v>13602359</c:v>
                </c:pt>
                <c:pt idx="126">
                  <c:v>13602431</c:v>
                </c:pt>
                <c:pt idx="127">
                  <c:v>13602497</c:v>
                </c:pt>
                <c:pt idx="128">
                  <c:v>13602559</c:v>
                </c:pt>
                <c:pt idx="129">
                  <c:v>13602615</c:v>
                </c:pt>
                <c:pt idx="130">
                  <c:v>13602665</c:v>
                </c:pt>
                <c:pt idx="131">
                  <c:v>13602710</c:v>
                </c:pt>
                <c:pt idx="132">
                  <c:v>13602748</c:v>
                </c:pt>
                <c:pt idx="133">
                  <c:v>13602780</c:v>
                </c:pt>
                <c:pt idx="134">
                  <c:v>13602805</c:v>
                </c:pt>
                <c:pt idx="135">
                  <c:v>13602823</c:v>
                </c:pt>
                <c:pt idx="136">
                  <c:v>13602835</c:v>
                </c:pt>
                <c:pt idx="137">
                  <c:v>13602841</c:v>
                </c:pt>
                <c:pt idx="138">
                  <c:v>13602839</c:v>
                </c:pt>
                <c:pt idx="139">
                  <c:v>13602831</c:v>
                </c:pt>
                <c:pt idx="140">
                  <c:v>13602815</c:v>
                </c:pt>
                <c:pt idx="141">
                  <c:v>13602794</c:v>
                </c:pt>
                <c:pt idx="142">
                  <c:v>13602765</c:v>
                </c:pt>
                <c:pt idx="143">
                  <c:v>13602731</c:v>
                </c:pt>
                <c:pt idx="144">
                  <c:v>13602690</c:v>
                </c:pt>
                <c:pt idx="145">
                  <c:v>13602643</c:v>
                </c:pt>
                <c:pt idx="146">
                  <c:v>13602590</c:v>
                </c:pt>
                <c:pt idx="147">
                  <c:v>13602531</c:v>
                </c:pt>
                <c:pt idx="148">
                  <c:v>13602467</c:v>
                </c:pt>
                <c:pt idx="149">
                  <c:v>13602399</c:v>
                </c:pt>
                <c:pt idx="150">
                  <c:v>13602325</c:v>
                </c:pt>
                <c:pt idx="151">
                  <c:v>13602247</c:v>
                </c:pt>
                <c:pt idx="152">
                  <c:v>13602165</c:v>
                </c:pt>
                <c:pt idx="153">
                  <c:v>13602080</c:v>
                </c:pt>
                <c:pt idx="154">
                  <c:v>13601991</c:v>
                </c:pt>
                <c:pt idx="155">
                  <c:v>13601900</c:v>
                </c:pt>
                <c:pt idx="156">
                  <c:v>13601806</c:v>
                </c:pt>
                <c:pt idx="157">
                  <c:v>13601711</c:v>
                </c:pt>
                <c:pt idx="158">
                  <c:v>13601614</c:v>
                </c:pt>
                <c:pt idx="159">
                  <c:v>13601515</c:v>
                </c:pt>
                <c:pt idx="160">
                  <c:v>13601417</c:v>
                </c:pt>
                <c:pt idx="161">
                  <c:v>13601318</c:v>
                </c:pt>
                <c:pt idx="162">
                  <c:v>13601220</c:v>
                </c:pt>
                <c:pt idx="163">
                  <c:v>13601122</c:v>
                </c:pt>
                <c:pt idx="164">
                  <c:v>13601026</c:v>
                </c:pt>
                <c:pt idx="165">
                  <c:v>13600931</c:v>
                </c:pt>
                <c:pt idx="166">
                  <c:v>13600839</c:v>
                </c:pt>
                <c:pt idx="167">
                  <c:v>13600749</c:v>
                </c:pt>
                <c:pt idx="168">
                  <c:v>13600663</c:v>
                </c:pt>
                <c:pt idx="169">
                  <c:v>13600579</c:v>
                </c:pt>
                <c:pt idx="170">
                  <c:v>13600500</c:v>
                </c:pt>
                <c:pt idx="171">
                  <c:v>13600425</c:v>
                </c:pt>
                <c:pt idx="172">
                  <c:v>13600354</c:v>
                </c:pt>
                <c:pt idx="173">
                  <c:v>13600289</c:v>
                </c:pt>
                <c:pt idx="174">
                  <c:v>13600228</c:v>
                </c:pt>
                <c:pt idx="175">
                  <c:v>13600173</c:v>
                </c:pt>
                <c:pt idx="176">
                  <c:v>13600124</c:v>
                </c:pt>
                <c:pt idx="177">
                  <c:v>13600081</c:v>
                </c:pt>
                <c:pt idx="178">
                  <c:v>13600044</c:v>
                </c:pt>
                <c:pt idx="179">
                  <c:v>13600013</c:v>
                </c:pt>
                <c:pt idx="180">
                  <c:v>13599989</c:v>
                </c:pt>
                <c:pt idx="181">
                  <c:v>13599971</c:v>
                </c:pt>
                <c:pt idx="182">
                  <c:v>13599961</c:v>
                </c:pt>
                <c:pt idx="183">
                  <c:v>13599956</c:v>
                </c:pt>
                <c:pt idx="184">
                  <c:v>13599959</c:v>
                </c:pt>
                <c:pt idx="185">
                  <c:v>13599969</c:v>
                </c:pt>
                <c:pt idx="186">
                  <c:v>13599985</c:v>
                </c:pt>
                <c:pt idx="187">
                  <c:v>13600008</c:v>
                </c:pt>
                <c:pt idx="188">
                  <c:v>13600037</c:v>
                </c:pt>
                <c:pt idx="189">
                  <c:v>13600073</c:v>
                </c:pt>
                <c:pt idx="190">
                  <c:v>13600115</c:v>
                </c:pt>
                <c:pt idx="191">
                  <c:v>13600163</c:v>
                </c:pt>
                <c:pt idx="192">
                  <c:v>13600217</c:v>
                </c:pt>
                <c:pt idx="193">
                  <c:v>13600277</c:v>
                </c:pt>
                <c:pt idx="194">
                  <c:v>13600342</c:v>
                </c:pt>
                <c:pt idx="195">
                  <c:v>13600412</c:v>
                </c:pt>
                <c:pt idx="196">
                  <c:v>13600487</c:v>
                </c:pt>
                <c:pt idx="197">
                  <c:v>13600566</c:v>
                </c:pt>
                <c:pt idx="198">
                  <c:v>13600649</c:v>
                </c:pt>
                <c:pt idx="199">
                  <c:v>13600735</c:v>
                </c:pt>
                <c:pt idx="200">
                  <c:v>13600825</c:v>
                </c:pt>
                <c:pt idx="201">
                  <c:v>13600918</c:v>
                </c:pt>
                <c:pt idx="202">
                  <c:v>13601013</c:v>
                </c:pt>
                <c:pt idx="203">
                  <c:v>13601109</c:v>
                </c:pt>
                <c:pt idx="204">
                  <c:v>13601208</c:v>
                </c:pt>
                <c:pt idx="205">
                  <c:v>13601307</c:v>
                </c:pt>
                <c:pt idx="206">
                  <c:v>13601407</c:v>
                </c:pt>
                <c:pt idx="207">
                  <c:v>13601507</c:v>
                </c:pt>
                <c:pt idx="208">
                  <c:v>13601607</c:v>
                </c:pt>
                <c:pt idx="209">
                  <c:v>13601706</c:v>
                </c:pt>
                <c:pt idx="210">
                  <c:v>13601803</c:v>
                </c:pt>
                <c:pt idx="211">
                  <c:v>13601899</c:v>
                </c:pt>
                <c:pt idx="212">
                  <c:v>13601993</c:v>
                </c:pt>
                <c:pt idx="213">
                  <c:v>13602084</c:v>
                </c:pt>
                <c:pt idx="214">
                  <c:v>13602172</c:v>
                </c:pt>
                <c:pt idx="215">
                  <c:v>13602256</c:v>
                </c:pt>
                <c:pt idx="216">
                  <c:v>13602337</c:v>
                </c:pt>
                <c:pt idx="217">
                  <c:v>13602413</c:v>
                </c:pt>
                <c:pt idx="218">
                  <c:v>13602485</c:v>
                </c:pt>
                <c:pt idx="219">
                  <c:v>13602552</c:v>
                </c:pt>
                <c:pt idx="220">
                  <c:v>13602614</c:v>
                </c:pt>
                <c:pt idx="221">
                  <c:v>13602671</c:v>
                </c:pt>
                <c:pt idx="222">
                  <c:v>13602721</c:v>
                </c:pt>
                <c:pt idx="223">
                  <c:v>13602766</c:v>
                </c:pt>
                <c:pt idx="224">
                  <c:v>13602804</c:v>
                </c:pt>
                <c:pt idx="225">
                  <c:v>13602836</c:v>
                </c:pt>
                <c:pt idx="226">
                  <c:v>13602862</c:v>
                </c:pt>
                <c:pt idx="227">
                  <c:v>13602881</c:v>
                </c:pt>
                <c:pt idx="228">
                  <c:v>13602893</c:v>
                </c:pt>
                <c:pt idx="229">
                  <c:v>13602899</c:v>
                </c:pt>
                <c:pt idx="230">
                  <c:v>13602898</c:v>
                </c:pt>
                <c:pt idx="231">
                  <c:v>13602890</c:v>
                </c:pt>
                <c:pt idx="232">
                  <c:v>13602875</c:v>
                </c:pt>
                <c:pt idx="233">
                  <c:v>13602853</c:v>
                </c:pt>
                <c:pt idx="234">
                  <c:v>13602825</c:v>
                </c:pt>
                <c:pt idx="235">
                  <c:v>13602791</c:v>
                </c:pt>
                <c:pt idx="236">
                  <c:v>13602750</c:v>
                </c:pt>
                <c:pt idx="237">
                  <c:v>13602703</c:v>
                </c:pt>
                <c:pt idx="238">
                  <c:v>13602651</c:v>
                </c:pt>
                <c:pt idx="239">
                  <c:v>13602593</c:v>
                </c:pt>
                <c:pt idx="240">
                  <c:v>13602529</c:v>
                </c:pt>
                <c:pt idx="241">
                  <c:v>13602461</c:v>
                </c:pt>
                <c:pt idx="242">
                  <c:v>13602387</c:v>
                </c:pt>
                <c:pt idx="243">
                  <c:v>13602310</c:v>
                </c:pt>
                <c:pt idx="244">
                  <c:v>13602228</c:v>
                </c:pt>
                <c:pt idx="245">
                  <c:v>13602143</c:v>
                </c:pt>
                <c:pt idx="246">
                  <c:v>13602054</c:v>
                </c:pt>
                <c:pt idx="247">
                  <c:v>13601963</c:v>
                </c:pt>
                <c:pt idx="248">
                  <c:v>13601870</c:v>
                </c:pt>
                <c:pt idx="249">
                  <c:v>13601774</c:v>
                </c:pt>
                <c:pt idx="250">
                  <c:v>13601677</c:v>
                </c:pt>
                <c:pt idx="251">
                  <c:v>13601579</c:v>
                </c:pt>
                <c:pt idx="252">
                  <c:v>13601480</c:v>
                </c:pt>
                <c:pt idx="253">
                  <c:v>13601381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0-4AAB-99EF-E8EBD3F45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0580944"/>
        <c:axId val="1240589264"/>
      </c:barChart>
      <c:catAx>
        <c:axId val="1240580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589264"/>
        <c:crosses val="autoZero"/>
        <c:auto val="1"/>
        <c:lblAlgn val="ctr"/>
        <c:lblOffset val="100"/>
        <c:noMultiLvlLbl val="0"/>
      </c:catAx>
      <c:valAx>
        <c:axId val="124058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58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Лист1!$E$1:$E$222</c:f>
              <c:numCache>
                <c:formatCode>General</c:formatCode>
                <c:ptCount val="222"/>
                <c:pt idx="0">
                  <c:v>21780662</c:v>
                </c:pt>
                <c:pt idx="1">
                  <c:v>21773091</c:v>
                </c:pt>
                <c:pt idx="2">
                  <c:v>21760506</c:v>
                </c:pt>
                <c:pt idx="3">
                  <c:v>21742954</c:v>
                </c:pt>
                <c:pt idx="4">
                  <c:v>21720505</c:v>
                </c:pt>
                <c:pt idx="5">
                  <c:v>21693245</c:v>
                </c:pt>
                <c:pt idx="6">
                  <c:v>21661281</c:v>
                </c:pt>
                <c:pt idx="7">
                  <c:v>21624741</c:v>
                </c:pt>
                <c:pt idx="8">
                  <c:v>21583769</c:v>
                </c:pt>
                <c:pt idx="9">
                  <c:v>21538533</c:v>
                </c:pt>
                <c:pt idx="10">
                  <c:v>21489217</c:v>
                </c:pt>
                <c:pt idx="11">
                  <c:v>21436027</c:v>
                </c:pt>
                <c:pt idx="12">
                  <c:v>21379186</c:v>
                </c:pt>
                <c:pt idx="13">
                  <c:v>21318939</c:v>
                </c:pt>
                <c:pt idx="14">
                  <c:v>21255547</c:v>
                </c:pt>
                <c:pt idx="15">
                  <c:v>21189292</c:v>
                </c:pt>
                <c:pt idx="16">
                  <c:v>21120474</c:v>
                </c:pt>
                <c:pt idx="17">
                  <c:v>21049409</c:v>
                </c:pt>
                <c:pt idx="18">
                  <c:v>20976433</c:v>
                </c:pt>
                <c:pt idx="19">
                  <c:v>20901896</c:v>
                </c:pt>
                <c:pt idx="20">
                  <c:v>20826164</c:v>
                </c:pt>
                <c:pt idx="21">
                  <c:v>20749617</c:v>
                </c:pt>
                <c:pt idx="22">
                  <c:v>20672647</c:v>
                </c:pt>
                <c:pt idx="23">
                  <c:v>20595658</c:v>
                </c:pt>
                <c:pt idx="24">
                  <c:v>20519063</c:v>
                </c:pt>
                <c:pt idx="25">
                  <c:v>20443282</c:v>
                </c:pt>
                <c:pt idx="26">
                  <c:v>20368740</c:v>
                </c:pt>
                <c:pt idx="27">
                  <c:v>20295863</c:v>
                </c:pt>
                <c:pt idx="28">
                  <c:v>20225079</c:v>
                </c:pt>
                <c:pt idx="29">
                  <c:v>20156810</c:v>
                </c:pt>
                <c:pt idx="30">
                  <c:v>20091472</c:v>
                </c:pt>
                <c:pt idx="31">
                  <c:v>20029473</c:v>
                </c:pt>
                <c:pt idx="32">
                  <c:v>19971203</c:v>
                </c:pt>
                <c:pt idx="33">
                  <c:v>19917040</c:v>
                </c:pt>
                <c:pt idx="34">
                  <c:v>19867337</c:v>
                </c:pt>
                <c:pt idx="35">
                  <c:v>19822426</c:v>
                </c:pt>
                <c:pt idx="36">
                  <c:v>19782608</c:v>
                </c:pt>
                <c:pt idx="37">
                  <c:v>19748156</c:v>
                </c:pt>
                <c:pt idx="38">
                  <c:v>19719308</c:v>
                </c:pt>
                <c:pt idx="39">
                  <c:v>19696264</c:v>
                </c:pt>
                <c:pt idx="40">
                  <c:v>19679185</c:v>
                </c:pt>
                <c:pt idx="41">
                  <c:v>19668194</c:v>
                </c:pt>
                <c:pt idx="42">
                  <c:v>19663366</c:v>
                </c:pt>
                <c:pt idx="43">
                  <c:v>19664737</c:v>
                </c:pt>
                <c:pt idx="44">
                  <c:v>19672298</c:v>
                </c:pt>
                <c:pt idx="45">
                  <c:v>19685993</c:v>
                </c:pt>
                <c:pt idx="46">
                  <c:v>19705727</c:v>
                </c:pt>
                <c:pt idx="47">
                  <c:v>19731360</c:v>
                </c:pt>
                <c:pt idx="48">
                  <c:v>19762713</c:v>
                </c:pt>
                <c:pt idx="49">
                  <c:v>19799569</c:v>
                </c:pt>
                <c:pt idx="50">
                  <c:v>19841675</c:v>
                </c:pt>
                <c:pt idx="51">
                  <c:v>19888745</c:v>
                </c:pt>
                <c:pt idx="52">
                  <c:v>19940462</c:v>
                </c:pt>
                <c:pt idx="53">
                  <c:v>19996487</c:v>
                </c:pt>
                <c:pt idx="54">
                  <c:v>20056453</c:v>
                </c:pt>
                <c:pt idx="55">
                  <c:v>20119979</c:v>
                </c:pt>
                <c:pt idx="56">
                  <c:v>20186664</c:v>
                </c:pt>
                <c:pt idx="57">
                  <c:v>20256098</c:v>
                </c:pt>
                <c:pt idx="58">
                  <c:v>20327860</c:v>
                </c:pt>
                <c:pt idx="59">
                  <c:v>20401527</c:v>
                </c:pt>
                <c:pt idx="60">
                  <c:v>20476671</c:v>
                </c:pt>
                <c:pt idx="61">
                  <c:v>20552865</c:v>
                </c:pt>
                <c:pt idx="62">
                  <c:v>20629686</c:v>
                </c:pt>
                <c:pt idx="63">
                  <c:v>20706718</c:v>
                </c:pt>
                <c:pt idx="64">
                  <c:v>20783552</c:v>
                </c:pt>
                <c:pt idx="65">
                  <c:v>20859787</c:v>
                </c:pt>
                <c:pt idx="66">
                  <c:v>20935039</c:v>
                </c:pt>
                <c:pt idx="67">
                  <c:v>21008931</c:v>
                </c:pt>
                <c:pt idx="68">
                  <c:v>21081105</c:v>
                </c:pt>
                <c:pt idx="69">
                  <c:v>21151218</c:v>
                </c:pt>
                <c:pt idx="70">
                  <c:v>21218943</c:v>
                </c:pt>
                <c:pt idx="71">
                  <c:v>21283969</c:v>
                </c:pt>
                <c:pt idx="72">
                  <c:v>21346006</c:v>
                </c:pt>
                <c:pt idx="73">
                  <c:v>21404780</c:v>
                </c:pt>
                <c:pt idx="74">
                  <c:v>21460038</c:v>
                </c:pt>
                <c:pt idx="75">
                  <c:v>21511543</c:v>
                </c:pt>
                <c:pt idx="76">
                  <c:v>21559081</c:v>
                </c:pt>
                <c:pt idx="77">
                  <c:v>21602455</c:v>
                </c:pt>
                <c:pt idx="78">
                  <c:v>21641489</c:v>
                </c:pt>
                <c:pt idx="79">
                  <c:v>21676024</c:v>
                </c:pt>
                <c:pt idx="80">
                  <c:v>21705925</c:v>
                </c:pt>
                <c:pt idx="81">
                  <c:v>21731072</c:v>
                </c:pt>
                <c:pt idx="82">
                  <c:v>21751368</c:v>
                </c:pt>
                <c:pt idx="83">
                  <c:v>21766733</c:v>
                </c:pt>
                <c:pt idx="84">
                  <c:v>21777108</c:v>
                </c:pt>
                <c:pt idx="85">
                  <c:v>21782453</c:v>
                </c:pt>
                <c:pt idx="86">
                  <c:v>21782747</c:v>
                </c:pt>
                <c:pt idx="87">
                  <c:v>21777990</c:v>
                </c:pt>
                <c:pt idx="88">
                  <c:v>21768200</c:v>
                </c:pt>
                <c:pt idx="89">
                  <c:v>21753414</c:v>
                </c:pt>
                <c:pt idx="90">
                  <c:v>21733689</c:v>
                </c:pt>
                <c:pt idx="91">
                  <c:v>21709103</c:v>
                </c:pt>
                <c:pt idx="92">
                  <c:v>21679751</c:v>
                </c:pt>
                <c:pt idx="93">
                  <c:v>21645749</c:v>
                </c:pt>
                <c:pt idx="94">
                  <c:v>21607232</c:v>
                </c:pt>
                <c:pt idx="95">
                  <c:v>21564355</c:v>
                </c:pt>
                <c:pt idx="96">
                  <c:v>21517293</c:v>
                </c:pt>
                <c:pt idx="97">
                  <c:v>21466240</c:v>
                </c:pt>
                <c:pt idx="98">
                  <c:v>21411408</c:v>
                </c:pt>
                <c:pt idx="99">
                  <c:v>21353031</c:v>
                </c:pt>
                <c:pt idx="100">
                  <c:v>21291362</c:v>
                </c:pt>
                <c:pt idx="101">
                  <c:v>21226669</c:v>
                </c:pt>
                <c:pt idx="102">
                  <c:v>21159244</c:v>
                </c:pt>
                <c:pt idx="103">
                  <c:v>21089394</c:v>
                </c:pt>
                <c:pt idx="104">
                  <c:v>21017443</c:v>
                </c:pt>
                <c:pt idx="105">
                  <c:v>20943733</c:v>
                </c:pt>
                <c:pt idx="106">
                  <c:v>20868623</c:v>
                </c:pt>
                <c:pt idx="107">
                  <c:v>20792483</c:v>
                </c:pt>
                <c:pt idx="108">
                  <c:v>20715700</c:v>
                </c:pt>
                <c:pt idx="109">
                  <c:v>20638671</c:v>
                </c:pt>
                <c:pt idx="110">
                  <c:v>20561805</c:v>
                </c:pt>
                <c:pt idx="111">
                  <c:v>20485517</c:v>
                </c:pt>
                <c:pt idx="112">
                  <c:v>20410230</c:v>
                </c:pt>
                <c:pt idx="113">
                  <c:v>20336371</c:v>
                </c:pt>
                <c:pt idx="114">
                  <c:v>20264366</c:v>
                </c:pt>
                <c:pt idx="115">
                  <c:v>20194640</c:v>
                </c:pt>
                <c:pt idx="116">
                  <c:v>20127615</c:v>
                </c:pt>
                <c:pt idx="117">
                  <c:v>20063702</c:v>
                </c:pt>
                <c:pt idx="118">
                  <c:v>20003303</c:v>
                </c:pt>
                <c:pt idx="119">
                  <c:v>19946801</c:v>
                </c:pt>
                <c:pt idx="120">
                  <c:v>19894565</c:v>
                </c:pt>
                <c:pt idx="121">
                  <c:v>19846939</c:v>
                </c:pt>
                <c:pt idx="122">
                  <c:v>19804242</c:v>
                </c:pt>
                <c:pt idx="123">
                  <c:v>19766762</c:v>
                </c:pt>
                <c:pt idx="124">
                  <c:v>19734757</c:v>
                </c:pt>
                <c:pt idx="125">
                  <c:v>19708449</c:v>
                </c:pt>
                <c:pt idx="126">
                  <c:v>19688022</c:v>
                </c:pt>
                <c:pt idx="127">
                  <c:v>19673619</c:v>
                </c:pt>
                <c:pt idx="128">
                  <c:v>19665342</c:v>
                </c:pt>
                <c:pt idx="129">
                  <c:v>19663250</c:v>
                </c:pt>
                <c:pt idx="130">
                  <c:v>19667358</c:v>
                </c:pt>
                <c:pt idx="131">
                  <c:v>19677637</c:v>
                </c:pt>
                <c:pt idx="132">
                  <c:v>19694013</c:v>
                </c:pt>
                <c:pt idx="133">
                  <c:v>19716371</c:v>
                </c:pt>
                <c:pt idx="134">
                  <c:v>19744555</c:v>
                </c:pt>
                <c:pt idx="135">
                  <c:v>19778367</c:v>
                </c:pt>
                <c:pt idx="136">
                  <c:v>19841543</c:v>
                </c:pt>
                <c:pt idx="137">
                  <c:v>19888593</c:v>
                </c:pt>
                <c:pt idx="138">
                  <c:v>19940293</c:v>
                </c:pt>
                <c:pt idx="139">
                  <c:v>19996301</c:v>
                </c:pt>
                <c:pt idx="140">
                  <c:v>20056253</c:v>
                </c:pt>
                <c:pt idx="141">
                  <c:v>20119765</c:v>
                </c:pt>
                <c:pt idx="142">
                  <c:v>20186438</c:v>
                </c:pt>
                <c:pt idx="143">
                  <c:v>20255862</c:v>
                </c:pt>
                <c:pt idx="144">
                  <c:v>20327616</c:v>
                </c:pt>
                <c:pt idx="145">
                  <c:v>20401276</c:v>
                </c:pt>
                <c:pt idx="146">
                  <c:v>20476415</c:v>
                </c:pt>
                <c:pt idx="147">
                  <c:v>20552606</c:v>
                </c:pt>
                <c:pt idx="148">
                  <c:v>20629426</c:v>
                </c:pt>
                <c:pt idx="149">
                  <c:v>20706458</c:v>
                </c:pt>
                <c:pt idx="150">
                  <c:v>20783293</c:v>
                </c:pt>
                <c:pt idx="151">
                  <c:v>20859532</c:v>
                </c:pt>
                <c:pt idx="152">
                  <c:v>20934788</c:v>
                </c:pt>
                <c:pt idx="153">
                  <c:v>21008686</c:v>
                </c:pt>
                <c:pt idx="154">
                  <c:v>21080868</c:v>
                </c:pt>
                <c:pt idx="155">
                  <c:v>21150990</c:v>
                </c:pt>
                <c:pt idx="156">
                  <c:v>21218725</c:v>
                </c:pt>
                <c:pt idx="157">
                  <c:v>21283763</c:v>
                </c:pt>
                <c:pt idx="158">
                  <c:v>21345812</c:v>
                </c:pt>
                <c:pt idx="159">
                  <c:v>21404600</c:v>
                </c:pt>
                <c:pt idx="160">
                  <c:v>21459873</c:v>
                </c:pt>
                <c:pt idx="161">
                  <c:v>21511394</c:v>
                </c:pt>
                <c:pt idx="162">
                  <c:v>21558948</c:v>
                </c:pt>
                <c:pt idx="163">
                  <c:v>21602339</c:v>
                </c:pt>
                <c:pt idx="164">
                  <c:v>21641391</c:v>
                </c:pt>
                <c:pt idx="165">
                  <c:v>21675945</c:v>
                </c:pt>
                <c:pt idx="166">
                  <c:v>21705865</c:v>
                </c:pt>
                <c:pt idx="167">
                  <c:v>21731031</c:v>
                </c:pt>
                <c:pt idx="168">
                  <c:v>21751347</c:v>
                </c:pt>
                <c:pt idx="169">
                  <c:v>21766732</c:v>
                </c:pt>
                <c:pt idx="170">
                  <c:v>21777128</c:v>
                </c:pt>
                <c:pt idx="171">
                  <c:v>21782493</c:v>
                </c:pt>
                <c:pt idx="172">
                  <c:v>21782808</c:v>
                </c:pt>
                <c:pt idx="173">
                  <c:v>21778072</c:v>
                </c:pt>
                <c:pt idx="174">
                  <c:v>21768302</c:v>
                </c:pt>
                <c:pt idx="175">
                  <c:v>21753536</c:v>
                </c:pt>
                <c:pt idx="176">
                  <c:v>21733832</c:v>
                </c:pt>
                <c:pt idx="177">
                  <c:v>21709265</c:v>
                </c:pt>
                <c:pt idx="178">
                  <c:v>21679932</c:v>
                </c:pt>
                <c:pt idx="179">
                  <c:v>21645949</c:v>
                </c:pt>
                <c:pt idx="180">
                  <c:v>21607451</c:v>
                </c:pt>
                <c:pt idx="181">
                  <c:v>21564591</c:v>
                </c:pt>
                <c:pt idx="182">
                  <c:v>21517546</c:v>
                </c:pt>
                <c:pt idx="183">
                  <c:v>21466509</c:v>
                </c:pt>
                <c:pt idx="184">
                  <c:v>21411692</c:v>
                </c:pt>
                <c:pt idx="185">
                  <c:v>21353330</c:v>
                </c:pt>
                <c:pt idx="186">
                  <c:v>21291673</c:v>
                </c:pt>
                <c:pt idx="187">
                  <c:v>21226992</c:v>
                </c:pt>
                <c:pt idx="188">
                  <c:v>21159578</c:v>
                </c:pt>
                <c:pt idx="189">
                  <c:v>21089737</c:v>
                </c:pt>
                <c:pt idx="190">
                  <c:v>21017794</c:v>
                </c:pt>
                <c:pt idx="191">
                  <c:v>20944091</c:v>
                </c:pt>
                <c:pt idx="192">
                  <c:v>20868985</c:v>
                </c:pt>
                <c:pt idx="193">
                  <c:v>20792849</c:v>
                </c:pt>
                <c:pt idx="194">
                  <c:v>20716067</c:v>
                </c:pt>
                <c:pt idx="195">
                  <c:v>20639039</c:v>
                </c:pt>
                <c:pt idx="196">
                  <c:v>20562171</c:v>
                </c:pt>
                <c:pt idx="197">
                  <c:v>20485880</c:v>
                </c:pt>
                <c:pt idx="198">
                  <c:v>20410588</c:v>
                </c:pt>
                <c:pt idx="199">
                  <c:v>20336722</c:v>
                </c:pt>
                <c:pt idx="200">
                  <c:v>20264708</c:v>
                </c:pt>
                <c:pt idx="201">
                  <c:v>20194972</c:v>
                </c:pt>
                <c:pt idx="202">
                  <c:v>20127935</c:v>
                </c:pt>
                <c:pt idx="203">
                  <c:v>20064008</c:v>
                </c:pt>
                <c:pt idx="204">
                  <c:v>20003593</c:v>
                </c:pt>
                <c:pt idx="205">
                  <c:v>19947074</c:v>
                </c:pt>
                <c:pt idx="206">
                  <c:v>19894820</c:v>
                </c:pt>
                <c:pt idx="207">
                  <c:v>19847173</c:v>
                </c:pt>
                <c:pt idx="208">
                  <c:v>19804454</c:v>
                </c:pt>
                <c:pt idx="209">
                  <c:v>19766952</c:v>
                </c:pt>
                <c:pt idx="210">
                  <c:v>19734924</c:v>
                </c:pt>
                <c:pt idx="211">
                  <c:v>19708592</c:v>
                </c:pt>
                <c:pt idx="212">
                  <c:v>19688139</c:v>
                </c:pt>
                <c:pt idx="213">
                  <c:v>19673710</c:v>
                </c:pt>
                <c:pt idx="214">
                  <c:v>19665408</c:v>
                </c:pt>
                <c:pt idx="215">
                  <c:v>19663290</c:v>
                </c:pt>
                <c:pt idx="216">
                  <c:v>19667371</c:v>
                </c:pt>
                <c:pt idx="217">
                  <c:v>19677624</c:v>
                </c:pt>
                <c:pt idx="218">
                  <c:v>19693974</c:v>
                </c:pt>
                <c:pt idx="219">
                  <c:v>19716307</c:v>
                </c:pt>
                <c:pt idx="220">
                  <c:v>19744466</c:v>
                </c:pt>
                <c:pt idx="221">
                  <c:v>19778255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94-4B39-A0F4-C99BBEFB8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1165840"/>
        <c:axId val="1231166256"/>
      </c:barChart>
      <c:catAx>
        <c:axId val="12311658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166256"/>
        <c:crosses val="autoZero"/>
        <c:auto val="1"/>
        <c:lblAlgn val="ctr"/>
        <c:lblOffset val="100"/>
        <c:noMultiLvlLbl val="0"/>
      </c:catAx>
      <c:valAx>
        <c:axId val="123116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116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Лист1!$G$2:$G$211</c:f>
              <c:numCache>
                <c:formatCode>General</c:formatCode>
                <c:ptCount val="210"/>
                <c:pt idx="0">
                  <c:v>600</c:v>
                </c:pt>
                <c:pt idx="1">
                  <c:v>1666</c:v>
                </c:pt>
                <c:pt idx="2">
                  <c:v>1803</c:v>
                </c:pt>
                <c:pt idx="3">
                  <c:v>1907</c:v>
                </c:pt>
                <c:pt idx="4">
                  <c:v>1868</c:v>
                </c:pt>
                <c:pt idx="5">
                  <c:v>1856</c:v>
                </c:pt>
                <c:pt idx="6">
                  <c:v>2918</c:v>
                </c:pt>
                <c:pt idx="7">
                  <c:v>4204</c:v>
                </c:pt>
                <c:pt idx="8">
                  <c:v>5401</c:v>
                </c:pt>
                <c:pt idx="9">
                  <c:v>6491</c:v>
                </c:pt>
                <c:pt idx="10">
                  <c:v>7487</c:v>
                </c:pt>
                <c:pt idx="11">
                  <c:v>8403</c:v>
                </c:pt>
                <c:pt idx="12">
                  <c:v>9249</c:v>
                </c:pt>
                <c:pt idx="13">
                  <c:v>10036</c:v>
                </c:pt>
                <c:pt idx="14">
                  <c:v>10768</c:v>
                </c:pt>
                <c:pt idx="15">
                  <c:v>11453</c:v>
                </c:pt>
                <c:pt idx="16">
                  <c:v>12094</c:v>
                </c:pt>
                <c:pt idx="17">
                  <c:v>12696</c:v>
                </c:pt>
                <c:pt idx="18">
                  <c:v>13261</c:v>
                </c:pt>
                <c:pt idx="19">
                  <c:v>13791</c:v>
                </c:pt>
                <c:pt idx="20">
                  <c:v>14290</c:v>
                </c:pt>
                <c:pt idx="21">
                  <c:v>14936</c:v>
                </c:pt>
                <c:pt idx="22">
                  <c:v>15706</c:v>
                </c:pt>
                <c:pt idx="23">
                  <c:v>16462</c:v>
                </c:pt>
                <c:pt idx="24">
                  <c:v>17205</c:v>
                </c:pt>
                <c:pt idx="25">
                  <c:v>17935</c:v>
                </c:pt>
                <c:pt idx="26">
                  <c:v>18653</c:v>
                </c:pt>
                <c:pt idx="27">
                  <c:v>19359</c:v>
                </c:pt>
                <c:pt idx="28">
                  <c:v>20054</c:v>
                </c:pt>
                <c:pt idx="29">
                  <c:v>20738</c:v>
                </c:pt>
                <c:pt idx="30">
                  <c:v>21412</c:v>
                </c:pt>
                <c:pt idx="31">
                  <c:v>22076</c:v>
                </c:pt>
                <c:pt idx="32">
                  <c:v>22730</c:v>
                </c:pt>
                <c:pt idx="33">
                  <c:v>23375</c:v>
                </c:pt>
                <c:pt idx="34">
                  <c:v>24010</c:v>
                </c:pt>
                <c:pt idx="35">
                  <c:v>24638</c:v>
                </c:pt>
                <c:pt idx="36">
                  <c:v>25257</c:v>
                </c:pt>
                <c:pt idx="37">
                  <c:v>25868</c:v>
                </c:pt>
                <c:pt idx="38">
                  <c:v>26471</c:v>
                </c:pt>
                <c:pt idx="39">
                  <c:v>27067</c:v>
                </c:pt>
                <c:pt idx="40">
                  <c:v>27656</c:v>
                </c:pt>
                <c:pt idx="41">
                  <c:v>28237</c:v>
                </c:pt>
                <c:pt idx="42">
                  <c:v>28812</c:v>
                </c:pt>
                <c:pt idx="43">
                  <c:v>29380</c:v>
                </c:pt>
                <c:pt idx="44">
                  <c:v>29942</c:v>
                </c:pt>
                <c:pt idx="45">
                  <c:v>30498</c:v>
                </c:pt>
                <c:pt idx="46">
                  <c:v>31048</c:v>
                </c:pt>
                <c:pt idx="47">
                  <c:v>31592</c:v>
                </c:pt>
                <c:pt idx="48">
                  <c:v>32130</c:v>
                </c:pt>
                <c:pt idx="49">
                  <c:v>32663</c:v>
                </c:pt>
                <c:pt idx="50">
                  <c:v>33190</c:v>
                </c:pt>
                <c:pt idx="51">
                  <c:v>33712</c:v>
                </c:pt>
                <c:pt idx="52">
                  <c:v>34229</c:v>
                </c:pt>
                <c:pt idx="53">
                  <c:v>34741</c:v>
                </c:pt>
                <c:pt idx="54">
                  <c:v>35248</c:v>
                </c:pt>
                <c:pt idx="55">
                  <c:v>35750</c:v>
                </c:pt>
                <c:pt idx="56">
                  <c:v>36248</c:v>
                </c:pt>
                <c:pt idx="57">
                  <c:v>36741</c:v>
                </c:pt>
                <c:pt idx="58">
                  <c:v>37230</c:v>
                </c:pt>
                <c:pt idx="59">
                  <c:v>37714</c:v>
                </c:pt>
                <c:pt idx="60">
                  <c:v>38194</c:v>
                </c:pt>
                <c:pt idx="61">
                  <c:v>38670</c:v>
                </c:pt>
                <c:pt idx="62">
                  <c:v>39142</c:v>
                </c:pt>
                <c:pt idx="63">
                  <c:v>39610</c:v>
                </c:pt>
                <c:pt idx="64">
                  <c:v>40074</c:v>
                </c:pt>
                <c:pt idx="65">
                  <c:v>40534</c:v>
                </c:pt>
                <c:pt idx="66">
                  <c:v>40991</c:v>
                </c:pt>
                <c:pt idx="67">
                  <c:v>41443</c:v>
                </c:pt>
                <c:pt idx="68">
                  <c:v>41892</c:v>
                </c:pt>
                <c:pt idx="69">
                  <c:v>42338</c:v>
                </c:pt>
                <c:pt idx="70">
                  <c:v>42780</c:v>
                </c:pt>
                <c:pt idx="71">
                  <c:v>43219</c:v>
                </c:pt>
                <c:pt idx="72">
                  <c:v>43654</c:v>
                </c:pt>
                <c:pt idx="73">
                  <c:v>44086</c:v>
                </c:pt>
                <c:pt idx="74">
                  <c:v>44515</c:v>
                </c:pt>
                <c:pt idx="75">
                  <c:v>44940</c:v>
                </c:pt>
                <c:pt idx="76">
                  <c:v>45363</c:v>
                </c:pt>
                <c:pt idx="77">
                  <c:v>45782</c:v>
                </c:pt>
                <c:pt idx="78">
                  <c:v>46198</c:v>
                </c:pt>
                <c:pt idx="79">
                  <c:v>46612</c:v>
                </c:pt>
                <c:pt idx="80">
                  <c:v>47022</c:v>
                </c:pt>
                <c:pt idx="81">
                  <c:v>47429</c:v>
                </c:pt>
                <c:pt idx="82">
                  <c:v>47834</c:v>
                </c:pt>
                <c:pt idx="83">
                  <c:v>48236</c:v>
                </c:pt>
                <c:pt idx="84">
                  <c:v>48635</c:v>
                </c:pt>
                <c:pt idx="85">
                  <c:v>49031</c:v>
                </c:pt>
                <c:pt idx="86">
                  <c:v>49425</c:v>
                </c:pt>
                <c:pt idx="87">
                  <c:v>49815</c:v>
                </c:pt>
                <c:pt idx="88">
                  <c:v>50204</c:v>
                </c:pt>
                <c:pt idx="89">
                  <c:v>50589</c:v>
                </c:pt>
                <c:pt idx="90">
                  <c:v>50973</c:v>
                </c:pt>
                <c:pt idx="91">
                  <c:v>51353</c:v>
                </c:pt>
                <c:pt idx="92">
                  <c:v>51731</c:v>
                </c:pt>
                <c:pt idx="93">
                  <c:v>52107</c:v>
                </c:pt>
                <c:pt idx="94">
                  <c:v>52480</c:v>
                </c:pt>
                <c:pt idx="95">
                  <c:v>52851</c:v>
                </c:pt>
                <c:pt idx="96">
                  <c:v>53220</c:v>
                </c:pt>
                <c:pt idx="97">
                  <c:v>53586</c:v>
                </c:pt>
                <c:pt idx="98">
                  <c:v>53950</c:v>
                </c:pt>
                <c:pt idx="99">
                  <c:v>54311</c:v>
                </c:pt>
                <c:pt idx="100">
                  <c:v>54671</c:v>
                </c:pt>
                <c:pt idx="101">
                  <c:v>55028</c:v>
                </c:pt>
                <c:pt idx="102">
                  <c:v>55383</c:v>
                </c:pt>
                <c:pt idx="103">
                  <c:v>55736</c:v>
                </c:pt>
                <c:pt idx="104">
                  <c:v>56086</c:v>
                </c:pt>
                <c:pt idx="105">
                  <c:v>56435</c:v>
                </c:pt>
                <c:pt idx="106">
                  <c:v>56781</c:v>
                </c:pt>
                <c:pt idx="107">
                  <c:v>57126</c:v>
                </c:pt>
                <c:pt idx="108">
                  <c:v>57468</c:v>
                </c:pt>
                <c:pt idx="109">
                  <c:v>57808</c:v>
                </c:pt>
                <c:pt idx="110">
                  <c:v>58147</c:v>
                </c:pt>
                <c:pt idx="111">
                  <c:v>58483</c:v>
                </c:pt>
                <c:pt idx="112">
                  <c:v>58817</c:v>
                </c:pt>
                <c:pt idx="113">
                  <c:v>59150</c:v>
                </c:pt>
                <c:pt idx="114">
                  <c:v>59480</c:v>
                </c:pt>
                <c:pt idx="115">
                  <c:v>59809</c:v>
                </c:pt>
                <c:pt idx="116">
                  <c:v>60136</c:v>
                </c:pt>
                <c:pt idx="117">
                  <c:v>60460</c:v>
                </c:pt>
                <c:pt idx="118">
                  <c:v>60783</c:v>
                </c:pt>
                <c:pt idx="119">
                  <c:v>61105</c:v>
                </c:pt>
                <c:pt idx="120">
                  <c:v>61424</c:v>
                </c:pt>
                <c:pt idx="121">
                  <c:v>61741</c:v>
                </c:pt>
                <c:pt idx="122">
                  <c:v>62057</c:v>
                </c:pt>
                <c:pt idx="123">
                  <c:v>62371</c:v>
                </c:pt>
                <c:pt idx="124">
                  <c:v>62683</c:v>
                </c:pt>
                <c:pt idx="125">
                  <c:v>62994</c:v>
                </c:pt>
                <c:pt idx="126">
                  <c:v>63303</c:v>
                </c:pt>
                <c:pt idx="127">
                  <c:v>63610</c:v>
                </c:pt>
                <c:pt idx="128">
                  <c:v>63915</c:v>
                </c:pt>
                <c:pt idx="129">
                  <c:v>64219</c:v>
                </c:pt>
                <c:pt idx="130">
                  <c:v>64521</c:v>
                </c:pt>
                <c:pt idx="131">
                  <c:v>64822</c:v>
                </c:pt>
                <c:pt idx="132">
                  <c:v>65120</c:v>
                </c:pt>
                <c:pt idx="133">
                  <c:v>65418</c:v>
                </c:pt>
                <c:pt idx="134">
                  <c:v>65713</c:v>
                </c:pt>
                <c:pt idx="135">
                  <c:v>66007</c:v>
                </c:pt>
                <c:pt idx="136">
                  <c:v>66300</c:v>
                </c:pt>
                <c:pt idx="137">
                  <c:v>66591</c:v>
                </c:pt>
                <c:pt idx="138">
                  <c:v>66880</c:v>
                </c:pt>
                <c:pt idx="139">
                  <c:v>67168</c:v>
                </c:pt>
                <c:pt idx="140">
                  <c:v>67454</c:v>
                </c:pt>
                <c:pt idx="141">
                  <c:v>67739</c:v>
                </c:pt>
                <c:pt idx="142">
                  <c:v>68022</c:v>
                </c:pt>
                <c:pt idx="143">
                  <c:v>68304</c:v>
                </c:pt>
                <c:pt idx="144">
                  <c:v>68584</c:v>
                </c:pt>
                <c:pt idx="145">
                  <c:v>68863</c:v>
                </c:pt>
                <c:pt idx="146">
                  <c:v>69141</c:v>
                </c:pt>
                <c:pt idx="147">
                  <c:v>69416</c:v>
                </c:pt>
                <c:pt idx="148">
                  <c:v>69691</c:v>
                </c:pt>
                <c:pt idx="149">
                  <c:v>69964</c:v>
                </c:pt>
                <c:pt idx="150">
                  <c:v>70236</c:v>
                </c:pt>
                <c:pt idx="151">
                  <c:v>70506</c:v>
                </c:pt>
                <c:pt idx="152">
                  <c:v>70775</c:v>
                </c:pt>
                <c:pt idx="153">
                  <c:v>71042</c:v>
                </c:pt>
                <c:pt idx="154">
                  <c:v>71309</c:v>
                </c:pt>
                <c:pt idx="155">
                  <c:v>71573</c:v>
                </c:pt>
                <c:pt idx="156">
                  <c:v>71837</c:v>
                </c:pt>
                <c:pt idx="157">
                  <c:v>72099</c:v>
                </c:pt>
                <c:pt idx="158">
                  <c:v>72359</c:v>
                </c:pt>
                <c:pt idx="159">
                  <c:v>72619</c:v>
                </c:pt>
                <c:pt idx="160">
                  <c:v>72877</c:v>
                </c:pt>
                <c:pt idx="161">
                  <c:v>73134</c:v>
                </c:pt>
                <c:pt idx="162">
                  <c:v>73389</c:v>
                </c:pt>
                <c:pt idx="163">
                  <c:v>73643</c:v>
                </c:pt>
                <c:pt idx="164">
                  <c:v>73896</c:v>
                </c:pt>
                <c:pt idx="165">
                  <c:v>74148</c:v>
                </c:pt>
                <c:pt idx="166">
                  <c:v>74398</c:v>
                </c:pt>
                <c:pt idx="167">
                  <c:v>74647</c:v>
                </c:pt>
                <c:pt idx="168">
                  <c:v>74895</c:v>
                </c:pt>
                <c:pt idx="169">
                  <c:v>75142</c:v>
                </c:pt>
                <c:pt idx="170">
                  <c:v>75387</c:v>
                </c:pt>
                <c:pt idx="171">
                  <c:v>75631</c:v>
                </c:pt>
                <c:pt idx="172">
                  <c:v>75874</c:v>
                </c:pt>
                <c:pt idx="173">
                  <c:v>76116</c:v>
                </c:pt>
                <c:pt idx="174">
                  <c:v>76356</c:v>
                </c:pt>
                <c:pt idx="175">
                  <c:v>76595</c:v>
                </c:pt>
                <c:pt idx="176">
                  <c:v>76833</c:v>
                </c:pt>
                <c:pt idx="177">
                  <c:v>77070</c:v>
                </c:pt>
                <c:pt idx="178">
                  <c:v>77306</c:v>
                </c:pt>
                <c:pt idx="179">
                  <c:v>77541</c:v>
                </c:pt>
                <c:pt idx="180">
                  <c:v>77774</c:v>
                </c:pt>
                <c:pt idx="181">
                  <c:v>78006</c:v>
                </c:pt>
                <c:pt idx="182">
                  <c:v>78237</c:v>
                </c:pt>
                <c:pt idx="183">
                  <c:v>78467</c:v>
                </c:pt>
                <c:pt idx="184">
                  <c:v>78696</c:v>
                </c:pt>
                <c:pt idx="185">
                  <c:v>78923</c:v>
                </c:pt>
                <c:pt idx="186">
                  <c:v>79150</c:v>
                </c:pt>
                <c:pt idx="187">
                  <c:v>79375</c:v>
                </c:pt>
                <c:pt idx="188">
                  <c:v>79599</c:v>
                </c:pt>
                <c:pt idx="189">
                  <c:v>79823</c:v>
                </c:pt>
                <c:pt idx="190">
                  <c:v>80045</c:v>
                </c:pt>
                <c:pt idx="191">
                  <c:v>80266</c:v>
                </c:pt>
                <c:pt idx="192">
                  <c:v>80485</c:v>
                </c:pt>
                <c:pt idx="193">
                  <c:v>80704</c:v>
                </c:pt>
                <c:pt idx="194">
                  <c:v>80922</c:v>
                </c:pt>
                <c:pt idx="195">
                  <c:v>81138</c:v>
                </c:pt>
                <c:pt idx="196">
                  <c:v>81354</c:v>
                </c:pt>
                <c:pt idx="197">
                  <c:v>81568</c:v>
                </c:pt>
                <c:pt idx="198">
                  <c:v>81782</c:v>
                </c:pt>
                <c:pt idx="199">
                  <c:v>81994</c:v>
                </c:pt>
                <c:pt idx="200">
                  <c:v>82205</c:v>
                </c:pt>
                <c:pt idx="201">
                  <c:v>82416</c:v>
                </c:pt>
                <c:pt idx="202">
                  <c:v>82625</c:v>
                </c:pt>
                <c:pt idx="203">
                  <c:v>82833</c:v>
                </c:pt>
                <c:pt idx="204">
                  <c:v>83040</c:v>
                </c:pt>
                <c:pt idx="205">
                  <c:v>83246</c:v>
                </c:pt>
                <c:pt idx="206">
                  <c:v>83451</c:v>
                </c:pt>
                <c:pt idx="207">
                  <c:v>83655</c:v>
                </c:pt>
                <c:pt idx="208">
                  <c:v>83858</c:v>
                </c:pt>
                <c:pt idx="209">
                  <c:v>84060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75-41CE-B261-F3C881C00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777119"/>
        <c:axId val="139776287"/>
      </c:barChart>
      <c:catAx>
        <c:axId val="1397771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776287"/>
        <c:crosses val="autoZero"/>
        <c:auto val="1"/>
        <c:lblAlgn val="ctr"/>
        <c:lblOffset val="100"/>
        <c:noMultiLvlLbl val="0"/>
      </c:catAx>
      <c:valAx>
        <c:axId val="13977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777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Лист1!$H$2:$H$199</c:f>
              <c:numCache>
                <c:formatCode>General</c:formatCode>
                <c:ptCount val="198"/>
                <c:pt idx="0">
                  <c:v>13683472</c:v>
                </c:pt>
                <c:pt idx="1">
                  <c:v>13684016</c:v>
                </c:pt>
                <c:pt idx="2">
                  <c:v>13684657</c:v>
                </c:pt>
                <c:pt idx="3">
                  <c:v>13685393</c:v>
                </c:pt>
                <c:pt idx="4">
                  <c:v>13686224</c:v>
                </c:pt>
                <c:pt idx="5">
                  <c:v>13687149</c:v>
                </c:pt>
                <c:pt idx="6">
                  <c:v>13688167</c:v>
                </c:pt>
                <c:pt idx="7">
                  <c:v>13689277</c:v>
                </c:pt>
                <c:pt idx="8">
                  <c:v>13690477</c:v>
                </c:pt>
                <c:pt idx="9">
                  <c:v>13691765</c:v>
                </c:pt>
                <c:pt idx="10">
                  <c:v>13693142</c:v>
                </c:pt>
                <c:pt idx="11">
                  <c:v>13694604</c:v>
                </c:pt>
                <c:pt idx="12">
                  <c:v>13696150</c:v>
                </c:pt>
                <c:pt idx="13">
                  <c:v>13697779</c:v>
                </c:pt>
                <c:pt idx="14">
                  <c:v>13699488</c:v>
                </c:pt>
                <c:pt idx="15">
                  <c:v>13701275</c:v>
                </c:pt>
                <c:pt idx="16">
                  <c:v>13703139</c:v>
                </c:pt>
                <c:pt idx="17">
                  <c:v>13705078</c:v>
                </c:pt>
                <c:pt idx="18">
                  <c:v>13707088</c:v>
                </c:pt>
                <c:pt idx="19">
                  <c:v>13709168</c:v>
                </c:pt>
                <c:pt idx="20">
                  <c:v>13711315</c:v>
                </c:pt>
                <c:pt idx="21">
                  <c:v>13713528</c:v>
                </c:pt>
                <c:pt idx="22">
                  <c:v>13715802</c:v>
                </c:pt>
                <c:pt idx="23">
                  <c:v>13718136</c:v>
                </c:pt>
                <c:pt idx="24">
                  <c:v>13720528</c:v>
                </c:pt>
                <c:pt idx="25">
                  <c:v>13722973</c:v>
                </c:pt>
                <c:pt idx="26">
                  <c:v>13725470</c:v>
                </c:pt>
                <c:pt idx="27">
                  <c:v>13728016</c:v>
                </c:pt>
                <c:pt idx="28">
                  <c:v>13730607</c:v>
                </c:pt>
                <c:pt idx="29">
                  <c:v>13733241</c:v>
                </c:pt>
                <c:pt idx="30">
                  <c:v>13735915</c:v>
                </c:pt>
                <c:pt idx="31">
                  <c:v>13738625</c:v>
                </c:pt>
                <c:pt idx="32">
                  <c:v>13741369</c:v>
                </c:pt>
                <c:pt idx="33">
                  <c:v>13744144</c:v>
                </c:pt>
                <c:pt idx="34">
                  <c:v>13746946</c:v>
                </c:pt>
                <c:pt idx="35">
                  <c:v>13749772</c:v>
                </c:pt>
                <c:pt idx="36">
                  <c:v>13752619</c:v>
                </c:pt>
                <c:pt idx="37">
                  <c:v>13755484</c:v>
                </c:pt>
                <c:pt idx="38">
                  <c:v>13758363</c:v>
                </c:pt>
                <c:pt idx="39">
                  <c:v>13761253</c:v>
                </c:pt>
                <c:pt idx="40">
                  <c:v>13764152</c:v>
                </c:pt>
                <c:pt idx="41">
                  <c:v>13767055</c:v>
                </c:pt>
                <c:pt idx="42">
                  <c:v>13769960</c:v>
                </c:pt>
                <c:pt idx="43">
                  <c:v>13772863</c:v>
                </c:pt>
                <c:pt idx="44">
                  <c:v>13775761</c:v>
                </c:pt>
                <c:pt idx="45">
                  <c:v>13778650</c:v>
                </c:pt>
                <c:pt idx="46">
                  <c:v>13781528</c:v>
                </c:pt>
                <c:pt idx="47">
                  <c:v>13784392</c:v>
                </c:pt>
                <c:pt idx="48">
                  <c:v>13787237</c:v>
                </c:pt>
                <c:pt idx="49">
                  <c:v>13790061</c:v>
                </c:pt>
                <c:pt idx="50">
                  <c:v>13792861</c:v>
                </c:pt>
                <c:pt idx="51">
                  <c:v>13795634</c:v>
                </c:pt>
                <c:pt idx="52">
                  <c:v>13798376</c:v>
                </c:pt>
                <c:pt idx="53">
                  <c:v>13801085</c:v>
                </c:pt>
                <c:pt idx="54">
                  <c:v>13803757</c:v>
                </c:pt>
                <c:pt idx="55">
                  <c:v>13806390</c:v>
                </c:pt>
                <c:pt idx="56">
                  <c:v>13808981</c:v>
                </c:pt>
                <c:pt idx="57">
                  <c:v>13811526</c:v>
                </c:pt>
                <c:pt idx="58">
                  <c:v>13814023</c:v>
                </c:pt>
                <c:pt idx="59">
                  <c:v>13816470</c:v>
                </c:pt>
                <c:pt idx="60">
                  <c:v>13818863</c:v>
                </c:pt>
                <c:pt idx="61">
                  <c:v>13821200</c:v>
                </c:pt>
                <c:pt idx="62">
                  <c:v>13823479</c:v>
                </c:pt>
                <c:pt idx="63">
                  <c:v>13825696</c:v>
                </c:pt>
                <c:pt idx="64">
                  <c:v>13827850</c:v>
                </c:pt>
                <c:pt idx="65">
                  <c:v>13829937</c:v>
                </c:pt>
                <c:pt idx="66">
                  <c:v>13831957</c:v>
                </c:pt>
                <c:pt idx="67">
                  <c:v>13833906</c:v>
                </c:pt>
                <c:pt idx="68">
                  <c:v>13835783</c:v>
                </c:pt>
                <c:pt idx="69">
                  <c:v>13837585</c:v>
                </c:pt>
                <c:pt idx="70">
                  <c:v>13839310</c:v>
                </c:pt>
                <c:pt idx="71">
                  <c:v>13840958</c:v>
                </c:pt>
                <c:pt idx="72">
                  <c:v>13842524</c:v>
                </c:pt>
                <c:pt idx="73">
                  <c:v>13844009</c:v>
                </c:pt>
                <c:pt idx="74">
                  <c:v>13845411</c:v>
                </c:pt>
                <c:pt idx="75">
                  <c:v>13846727</c:v>
                </c:pt>
                <c:pt idx="76">
                  <c:v>13847957</c:v>
                </c:pt>
                <c:pt idx="77">
                  <c:v>13849099</c:v>
                </c:pt>
                <c:pt idx="78">
                  <c:v>13850152</c:v>
                </c:pt>
                <c:pt idx="79">
                  <c:v>13851115</c:v>
                </c:pt>
                <c:pt idx="80">
                  <c:v>13851986</c:v>
                </c:pt>
                <c:pt idx="81">
                  <c:v>13852765</c:v>
                </c:pt>
                <c:pt idx="82">
                  <c:v>13853452</c:v>
                </c:pt>
                <c:pt idx="83">
                  <c:v>13854044</c:v>
                </c:pt>
                <c:pt idx="84">
                  <c:v>13854542</c:v>
                </c:pt>
                <c:pt idx="85">
                  <c:v>13854946</c:v>
                </c:pt>
                <c:pt idx="86">
                  <c:v>13855253</c:v>
                </c:pt>
                <c:pt idx="87">
                  <c:v>13855465</c:v>
                </c:pt>
                <c:pt idx="88">
                  <c:v>13855581</c:v>
                </c:pt>
                <c:pt idx="89">
                  <c:v>13855602</c:v>
                </c:pt>
                <c:pt idx="90">
                  <c:v>13855525</c:v>
                </c:pt>
                <c:pt idx="91">
                  <c:v>13855353</c:v>
                </c:pt>
                <c:pt idx="92">
                  <c:v>13855085</c:v>
                </c:pt>
                <c:pt idx="93">
                  <c:v>13854722</c:v>
                </c:pt>
                <c:pt idx="94">
                  <c:v>13854263</c:v>
                </c:pt>
                <c:pt idx="95">
                  <c:v>13853842</c:v>
                </c:pt>
                <c:pt idx="96">
                  <c:v>13855580</c:v>
                </c:pt>
                <c:pt idx="97">
                  <c:v>13860214</c:v>
                </c:pt>
                <c:pt idx="98">
                  <c:v>13867736</c:v>
                </c:pt>
                <c:pt idx="99">
                  <c:v>13878132</c:v>
                </c:pt>
                <c:pt idx="100">
                  <c:v>13891386</c:v>
                </c:pt>
                <c:pt idx="101">
                  <c:v>13907475</c:v>
                </c:pt>
                <c:pt idx="102">
                  <c:v>13926370</c:v>
                </c:pt>
                <c:pt idx="103">
                  <c:v>13948041</c:v>
                </c:pt>
                <c:pt idx="104">
                  <c:v>13972451</c:v>
                </c:pt>
                <c:pt idx="105">
                  <c:v>13999559</c:v>
                </c:pt>
                <c:pt idx="106">
                  <c:v>14029320</c:v>
                </c:pt>
                <c:pt idx="107">
                  <c:v>14061688</c:v>
                </c:pt>
                <c:pt idx="108">
                  <c:v>14096608</c:v>
                </c:pt>
                <c:pt idx="109">
                  <c:v>14134026</c:v>
                </c:pt>
                <c:pt idx="110">
                  <c:v>14173884</c:v>
                </c:pt>
                <c:pt idx="111">
                  <c:v>14216119</c:v>
                </c:pt>
                <c:pt idx="112">
                  <c:v>14260668</c:v>
                </c:pt>
                <c:pt idx="113">
                  <c:v>14307464</c:v>
                </c:pt>
                <c:pt idx="114">
                  <c:v>14356438</c:v>
                </c:pt>
                <c:pt idx="115">
                  <c:v>14407519</c:v>
                </c:pt>
                <c:pt idx="116">
                  <c:v>14460635</c:v>
                </c:pt>
                <c:pt idx="117">
                  <c:v>14515713</c:v>
                </c:pt>
                <c:pt idx="118">
                  <c:v>14572677</c:v>
                </c:pt>
                <c:pt idx="119">
                  <c:v>14631451</c:v>
                </c:pt>
                <c:pt idx="120">
                  <c:v>14691959</c:v>
                </c:pt>
                <c:pt idx="121">
                  <c:v>14754123</c:v>
                </c:pt>
                <c:pt idx="122">
                  <c:v>14817865</c:v>
                </c:pt>
                <c:pt idx="123">
                  <c:v>14883109</c:v>
                </c:pt>
                <c:pt idx="124">
                  <c:v>14949777</c:v>
                </c:pt>
                <c:pt idx="125">
                  <c:v>15017790</c:v>
                </c:pt>
                <c:pt idx="126">
                  <c:v>15087072</c:v>
                </c:pt>
                <c:pt idx="127">
                  <c:v>15157547</c:v>
                </c:pt>
                <c:pt idx="128">
                  <c:v>15229139</c:v>
                </c:pt>
                <c:pt idx="129">
                  <c:v>15301772</c:v>
                </c:pt>
                <c:pt idx="130">
                  <c:v>15375372</c:v>
                </c:pt>
                <c:pt idx="131">
                  <c:v>15449867</c:v>
                </c:pt>
                <c:pt idx="132">
                  <c:v>15525183</c:v>
                </c:pt>
                <c:pt idx="133">
                  <c:v>15601251</c:v>
                </c:pt>
                <c:pt idx="134">
                  <c:v>15678001</c:v>
                </c:pt>
                <c:pt idx="135">
                  <c:v>15755364</c:v>
                </c:pt>
                <c:pt idx="136">
                  <c:v>15833273</c:v>
                </c:pt>
                <c:pt idx="137">
                  <c:v>15911663</c:v>
                </c:pt>
                <c:pt idx="138">
                  <c:v>15990469</c:v>
                </c:pt>
                <c:pt idx="139">
                  <c:v>16069630</c:v>
                </c:pt>
                <c:pt idx="140">
                  <c:v>16149084</c:v>
                </c:pt>
                <c:pt idx="141">
                  <c:v>16228771</c:v>
                </c:pt>
                <c:pt idx="142">
                  <c:v>16308633</c:v>
                </c:pt>
                <c:pt idx="143">
                  <c:v>16388614</c:v>
                </c:pt>
                <c:pt idx="144">
                  <c:v>16468659</c:v>
                </c:pt>
                <c:pt idx="145">
                  <c:v>16548714</c:v>
                </c:pt>
                <c:pt idx="146">
                  <c:v>16628728</c:v>
                </c:pt>
                <c:pt idx="147">
                  <c:v>16708650</c:v>
                </c:pt>
                <c:pt idx="148">
                  <c:v>16788431</c:v>
                </c:pt>
                <c:pt idx="149">
                  <c:v>16868023</c:v>
                </c:pt>
                <c:pt idx="150">
                  <c:v>16947382</c:v>
                </c:pt>
                <c:pt idx="151">
                  <c:v>17026461</c:v>
                </c:pt>
                <c:pt idx="152">
                  <c:v>17105219</c:v>
                </c:pt>
                <c:pt idx="153">
                  <c:v>17183613</c:v>
                </c:pt>
                <c:pt idx="154">
                  <c:v>17261604</c:v>
                </c:pt>
                <c:pt idx="155">
                  <c:v>17339151</c:v>
                </c:pt>
                <c:pt idx="156">
                  <c:v>17416218</c:v>
                </c:pt>
                <c:pt idx="157">
                  <c:v>17492768</c:v>
                </c:pt>
                <c:pt idx="158">
                  <c:v>17568766</c:v>
                </c:pt>
                <c:pt idx="159">
                  <c:v>17644178</c:v>
                </c:pt>
                <c:pt idx="160">
                  <c:v>17718971</c:v>
                </c:pt>
                <c:pt idx="161">
                  <c:v>17793114</c:v>
                </c:pt>
                <c:pt idx="162">
                  <c:v>17866575</c:v>
                </c:pt>
                <c:pt idx="163">
                  <c:v>17939327</c:v>
                </c:pt>
                <c:pt idx="164">
                  <c:v>18011340</c:v>
                </c:pt>
                <c:pt idx="165">
                  <c:v>18082587</c:v>
                </c:pt>
                <c:pt idx="166">
                  <c:v>18153042</c:v>
                </c:pt>
                <c:pt idx="167">
                  <c:v>18222679</c:v>
                </c:pt>
                <c:pt idx="168">
                  <c:v>18291474</c:v>
                </c:pt>
                <c:pt idx="169">
                  <c:v>18359404</c:v>
                </c:pt>
                <c:pt idx="170">
                  <c:v>18426446</c:v>
                </c:pt>
                <c:pt idx="171">
                  <c:v>18492578</c:v>
                </c:pt>
                <c:pt idx="172">
                  <c:v>18557780</c:v>
                </c:pt>
                <c:pt idx="173">
                  <c:v>18622031</c:v>
                </c:pt>
                <c:pt idx="174">
                  <c:v>18685311</c:v>
                </c:pt>
                <c:pt idx="175">
                  <c:v>18747603</c:v>
                </c:pt>
                <c:pt idx="176">
                  <c:v>18808888</c:v>
                </c:pt>
                <c:pt idx="177">
                  <c:v>18869149</c:v>
                </c:pt>
                <c:pt idx="178">
                  <c:v>18928370</c:v>
                </c:pt>
                <c:pt idx="179">
                  <c:v>18986535</c:v>
                </c:pt>
                <c:pt idx="180">
                  <c:v>19043628</c:v>
                </c:pt>
                <c:pt idx="181">
                  <c:v>19099635</c:v>
                </c:pt>
                <c:pt idx="182">
                  <c:v>19154542</c:v>
                </c:pt>
                <c:pt idx="183">
                  <c:v>19208336</c:v>
                </c:pt>
                <c:pt idx="184">
                  <c:v>19261003</c:v>
                </c:pt>
                <c:pt idx="185">
                  <c:v>19312531</c:v>
                </c:pt>
                <c:pt idx="186">
                  <c:v>19362908</c:v>
                </c:pt>
                <c:pt idx="187">
                  <c:v>19412124</c:v>
                </c:pt>
                <c:pt idx="188">
                  <c:v>19460166</c:v>
                </c:pt>
                <c:pt idx="189">
                  <c:v>19507025</c:v>
                </c:pt>
                <c:pt idx="190">
                  <c:v>19552690</c:v>
                </c:pt>
                <c:pt idx="191">
                  <c:v>19597152</c:v>
                </c:pt>
                <c:pt idx="192">
                  <c:v>19640402</c:v>
                </c:pt>
                <c:pt idx="193">
                  <c:v>19682431</c:v>
                </c:pt>
                <c:pt idx="194">
                  <c:v>19723231</c:v>
                </c:pt>
                <c:pt idx="195">
                  <c:v>19762794</c:v>
                </c:pt>
                <c:pt idx="196">
                  <c:v>19801112</c:v>
                </c:pt>
                <c:pt idx="197">
                  <c:v>19838177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6C-4FED-B239-335A47198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590511"/>
        <c:axId val="139577199"/>
      </c:barChart>
      <c:catAx>
        <c:axId val="1395905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577199"/>
        <c:crosses val="autoZero"/>
        <c:auto val="1"/>
        <c:lblAlgn val="ctr"/>
        <c:lblOffset val="100"/>
        <c:noMultiLvlLbl val="0"/>
      </c:catAx>
      <c:valAx>
        <c:axId val="13957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59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263829141464352E-2"/>
          <c:y val="0.1331298764337347"/>
          <c:w val="0.88115428536067464"/>
          <c:h val="0.645619707506068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Лист1!$J$2:$J$252</c:f>
              <c:numCache>
                <c:formatCode>General</c:formatCode>
                <c:ptCount val="251"/>
                <c:pt idx="0">
                  <c:v>4776</c:v>
                </c:pt>
                <c:pt idx="1">
                  <c:v>4754</c:v>
                </c:pt>
                <c:pt idx="2">
                  <c:v>4731</c:v>
                </c:pt>
                <c:pt idx="3">
                  <c:v>4709</c:v>
                </c:pt>
                <c:pt idx="4">
                  <c:v>4686</c:v>
                </c:pt>
                <c:pt idx="5">
                  <c:v>4663</c:v>
                </c:pt>
                <c:pt idx="6">
                  <c:v>4641</c:v>
                </c:pt>
                <c:pt idx="7">
                  <c:v>4618</c:v>
                </c:pt>
                <c:pt idx="8">
                  <c:v>4596</c:v>
                </c:pt>
                <c:pt idx="9">
                  <c:v>4573</c:v>
                </c:pt>
                <c:pt idx="10">
                  <c:v>4550</c:v>
                </c:pt>
                <c:pt idx="11">
                  <c:v>4528</c:v>
                </c:pt>
                <c:pt idx="12">
                  <c:v>4505</c:v>
                </c:pt>
                <c:pt idx="13">
                  <c:v>4482</c:v>
                </c:pt>
                <c:pt idx="14">
                  <c:v>4460</c:v>
                </c:pt>
                <c:pt idx="15">
                  <c:v>4437</c:v>
                </c:pt>
                <c:pt idx="16">
                  <c:v>4414</c:v>
                </c:pt>
                <c:pt idx="17">
                  <c:v>4392</c:v>
                </c:pt>
                <c:pt idx="18">
                  <c:v>4369</c:v>
                </c:pt>
                <c:pt idx="19">
                  <c:v>4346</c:v>
                </c:pt>
                <c:pt idx="20">
                  <c:v>4324</c:v>
                </c:pt>
                <c:pt idx="21">
                  <c:v>4301</c:v>
                </c:pt>
                <c:pt idx="22">
                  <c:v>4278</c:v>
                </c:pt>
                <c:pt idx="23">
                  <c:v>4255</c:v>
                </c:pt>
                <c:pt idx="24">
                  <c:v>4233</c:v>
                </c:pt>
                <c:pt idx="25">
                  <c:v>4210</c:v>
                </c:pt>
                <c:pt idx="26">
                  <c:v>4187</c:v>
                </c:pt>
                <c:pt idx="27">
                  <c:v>4164</c:v>
                </c:pt>
                <c:pt idx="28">
                  <c:v>4141</c:v>
                </c:pt>
                <c:pt idx="29">
                  <c:v>4119</c:v>
                </c:pt>
                <c:pt idx="30">
                  <c:v>4096</c:v>
                </c:pt>
                <c:pt idx="31">
                  <c:v>4073</c:v>
                </c:pt>
                <c:pt idx="32">
                  <c:v>4050</c:v>
                </c:pt>
                <c:pt idx="33">
                  <c:v>4027</c:v>
                </c:pt>
                <c:pt idx="34">
                  <c:v>4004</c:v>
                </c:pt>
                <c:pt idx="35">
                  <c:v>3982</c:v>
                </c:pt>
                <c:pt idx="36">
                  <c:v>3959</c:v>
                </c:pt>
                <c:pt idx="37">
                  <c:v>3936</c:v>
                </c:pt>
                <c:pt idx="38">
                  <c:v>3913</c:v>
                </c:pt>
                <c:pt idx="39">
                  <c:v>3890</c:v>
                </c:pt>
                <c:pt idx="40">
                  <c:v>3867</c:v>
                </c:pt>
                <c:pt idx="41">
                  <c:v>3844</c:v>
                </c:pt>
                <c:pt idx="42">
                  <c:v>3821</c:v>
                </c:pt>
                <c:pt idx="43">
                  <c:v>3798</c:v>
                </c:pt>
                <c:pt idx="44">
                  <c:v>3775</c:v>
                </c:pt>
                <c:pt idx="45">
                  <c:v>3752</c:v>
                </c:pt>
                <c:pt idx="46">
                  <c:v>3729</c:v>
                </c:pt>
                <c:pt idx="47">
                  <c:v>3706</c:v>
                </c:pt>
                <c:pt idx="48">
                  <c:v>3683</c:v>
                </c:pt>
                <c:pt idx="49">
                  <c:v>3660</c:v>
                </c:pt>
                <c:pt idx="50">
                  <c:v>3637</c:v>
                </c:pt>
                <c:pt idx="51">
                  <c:v>3614</c:v>
                </c:pt>
                <c:pt idx="52">
                  <c:v>3591</c:v>
                </c:pt>
                <c:pt idx="53">
                  <c:v>3568</c:v>
                </c:pt>
                <c:pt idx="54">
                  <c:v>3545</c:v>
                </c:pt>
                <c:pt idx="55">
                  <c:v>3522</c:v>
                </c:pt>
                <c:pt idx="56">
                  <c:v>3499</c:v>
                </c:pt>
                <c:pt idx="57">
                  <c:v>3475</c:v>
                </c:pt>
                <c:pt idx="58">
                  <c:v>3452</c:v>
                </c:pt>
                <c:pt idx="59">
                  <c:v>3429</c:v>
                </c:pt>
                <c:pt idx="60">
                  <c:v>3406</c:v>
                </c:pt>
                <c:pt idx="61">
                  <c:v>3383</c:v>
                </c:pt>
                <c:pt idx="62">
                  <c:v>3359</c:v>
                </c:pt>
                <c:pt idx="63">
                  <c:v>3336</c:v>
                </c:pt>
                <c:pt idx="64">
                  <c:v>3313</c:v>
                </c:pt>
                <c:pt idx="65">
                  <c:v>3290</c:v>
                </c:pt>
                <c:pt idx="66">
                  <c:v>3266</c:v>
                </c:pt>
                <c:pt idx="67">
                  <c:v>3243</c:v>
                </c:pt>
                <c:pt idx="68">
                  <c:v>3220</c:v>
                </c:pt>
                <c:pt idx="69">
                  <c:v>3197</c:v>
                </c:pt>
                <c:pt idx="70">
                  <c:v>3173</c:v>
                </c:pt>
                <c:pt idx="71">
                  <c:v>3150</c:v>
                </c:pt>
                <c:pt idx="72">
                  <c:v>3127</c:v>
                </c:pt>
                <c:pt idx="73">
                  <c:v>3103</c:v>
                </c:pt>
                <c:pt idx="74">
                  <c:v>3080</c:v>
                </c:pt>
                <c:pt idx="75">
                  <c:v>3056</c:v>
                </c:pt>
                <c:pt idx="76">
                  <c:v>3033</c:v>
                </c:pt>
                <c:pt idx="77">
                  <c:v>3009</c:v>
                </c:pt>
                <c:pt idx="78">
                  <c:v>2986</c:v>
                </c:pt>
                <c:pt idx="79">
                  <c:v>2962</c:v>
                </c:pt>
                <c:pt idx="80">
                  <c:v>2939</c:v>
                </c:pt>
                <c:pt idx="81">
                  <c:v>2915</c:v>
                </c:pt>
                <c:pt idx="82">
                  <c:v>2892</c:v>
                </c:pt>
                <c:pt idx="83">
                  <c:v>2868</c:v>
                </c:pt>
                <c:pt idx="84">
                  <c:v>2845</c:v>
                </c:pt>
                <c:pt idx="85">
                  <c:v>2821</c:v>
                </c:pt>
                <c:pt idx="86">
                  <c:v>2797</c:v>
                </c:pt>
                <c:pt idx="87">
                  <c:v>2774</c:v>
                </c:pt>
                <c:pt idx="88">
                  <c:v>2750</c:v>
                </c:pt>
                <c:pt idx="89">
                  <c:v>2726</c:v>
                </c:pt>
                <c:pt idx="90">
                  <c:v>2703</c:v>
                </c:pt>
                <c:pt idx="91">
                  <c:v>2679</c:v>
                </c:pt>
                <c:pt idx="92">
                  <c:v>2655</c:v>
                </c:pt>
                <c:pt idx="93">
                  <c:v>2631</c:v>
                </c:pt>
                <c:pt idx="94">
                  <c:v>2608</c:v>
                </c:pt>
                <c:pt idx="95">
                  <c:v>2584</c:v>
                </c:pt>
                <c:pt idx="96">
                  <c:v>2560</c:v>
                </c:pt>
                <c:pt idx="97">
                  <c:v>2536</c:v>
                </c:pt>
                <c:pt idx="98">
                  <c:v>2512</c:v>
                </c:pt>
                <c:pt idx="99">
                  <c:v>2488</c:v>
                </c:pt>
                <c:pt idx="100">
                  <c:v>2464</c:v>
                </c:pt>
                <c:pt idx="101">
                  <c:v>2440</c:v>
                </c:pt>
                <c:pt idx="102">
                  <c:v>2416</c:v>
                </c:pt>
                <c:pt idx="103">
                  <c:v>2392</c:v>
                </c:pt>
                <c:pt idx="104">
                  <c:v>2368</c:v>
                </c:pt>
                <c:pt idx="105">
                  <c:v>2344</c:v>
                </c:pt>
                <c:pt idx="106">
                  <c:v>2320</c:v>
                </c:pt>
                <c:pt idx="107">
                  <c:v>2296</c:v>
                </c:pt>
                <c:pt idx="108">
                  <c:v>2272</c:v>
                </c:pt>
                <c:pt idx="109">
                  <c:v>2247</c:v>
                </c:pt>
                <c:pt idx="110">
                  <c:v>2223</c:v>
                </c:pt>
                <c:pt idx="111">
                  <c:v>2199</c:v>
                </c:pt>
                <c:pt idx="112">
                  <c:v>2175</c:v>
                </c:pt>
                <c:pt idx="113">
                  <c:v>2150</c:v>
                </c:pt>
                <c:pt idx="114">
                  <c:v>2126</c:v>
                </c:pt>
                <c:pt idx="115">
                  <c:v>2101</c:v>
                </c:pt>
                <c:pt idx="116">
                  <c:v>2077</c:v>
                </c:pt>
                <c:pt idx="117">
                  <c:v>2053</c:v>
                </c:pt>
                <c:pt idx="118">
                  <c:v>2028</c:v>
                </c:pt>
                <c:pt idx="119">
                  <c:v>2003</c:v>
                </c:pt>
                <c:pt idx="120">
                  <c:v>1979</c:v>
                </c:pt>
                <c:pt idx="121">
                  <c:v>1954</c:v>
                </c:pt>
                <c:pt idx="122">
                  <c:v>1930</c:v>
                </c:pt>
                <c:pt idx="123">
                  <c:v>1905</c:v>
                </c:pt>
                <c:pt idx="124">
                  <c:v>1880</c:v>
                </c:pt>
                <c:pt idx="125">
                  <c:v>1855</c:v>
                </c:pt>
                <c:pt idx="126">
                  <c:v>1830</c:v>
                </c:pt>
                <c:pt idx="127">
                  <c:v>1806</c:v>
                </c:pt>
                <c:pt idx="128">
                  <c:v>1781</c:v>
                </c:pt>
                <c:pt idx="129">
                  <c:v>1756</c:v>
                </c:pt>
                <c:pt idx="130">
                  <c:v>1731</c:v>
                </c:pt>
                <c:pt idx="131">
                  <c:v>1706</c:v>
                </c:pt>
                <c:pt idx="132">
                  <c:v>1680</c:v>
                </c:pt>
                <c:pt idx="133">
                  <c:v>1655</c:v>
                </c:pt>
                <c:pt idx="134">
                  <c:v>1630</c:v>
                </c:pt>
                <c:pt idx="135">
                  <c:v>1605</c:v>
                </c:pt>
                <c:pt idx="136">
                  <c:v>1579</c:v>
                </c:pt>
                <c:pt idx="137">
                  <c:v>1554</c:v>
                </c:pt>
                <c:pt idx="138">
                  <c:v>1529</c:v>
                </c:pt>
                <c:pt idx="139">
                  <c:v>1503</c:v>
                </c:pt>
                <c:pt idx="140">
                  <c:v>1477</c:v>
                </c:pt>
                <c:pt idx="141">
                  <c:v>1452</c:v>
                </c:pt>
                <c:pt idx="142">
                  <c:v>1426</c:v>
                </c:pt>
                <c:pt idx="143">
                  <c:v>1400</c:v>
                </c:pt>
                <c:pt idx="144">
                  <c:v>1374</c:v>
                </c:pt>
                <c:pt idx="145">
                  <c:v>1349</c:v>
                </c:pt>
                <c:pt idx="146">
                  <c:v>1323</c:v>
                </c:pt>
                <c:pt idx="147">
                  <c:v>1296</c:v>
                </c:pt>
                <c:pt idx="148">
                  <c:v>1270</c:v>
                </c:pt>
                <c:pt idx="149">
                  <c:v>1244</c:v>
                </c:pt>
                <c:pt idx="150">
                  <c:v>1218</c:v>
                </c:pt>
                <c:pt idx="151">
                  <c:v>1191</c:v>
                </c:pt>
                <c:pt idx="152">
                  <c:v>1165</c:v>
                </c:pt>
                <c:pt idx="153">
                  <c:v>1138</c:v>
                </c:pt>
                <c:pt idx="154">
                  <c:v>1112</c:v>
                </c:pt>
                <c:pt idx="155">
                  <c:v>1085</c:v>
                </c:pt>
                <c:pt idx="156">
                  <c:v>1058</c:v>
                </c:pt>
                <c:pt idx="157">
                  <c:v>1031</c:v>
                </c:pt>
                <c:pt idx="158">
                  <c:v>1004</c:v>
                </c:pt>
                <c:pt idx="159">
                  <c:v>976</c:v>
                </c:pt>
                <c:pt idx="160">
                  <c:v>949</c:v>
                </c:pt>
                <c:pt idx="161">
                  <c:v>922</c:v>
                </c:pt>
                <c:pt idx="162">
                  <c:v>894</c:v>
                </c:pt>
                <c:pt idx="163">
                  <c:v>866</c:v>
                </c:pt>
                <c:pt idx="164">
                  <c:v>838</c:v>
                </c:pt>
                <c:pt idx="165">
                  <c:v>810</c:v>
                </c:pt>
                <c:pt idx="166">
                  <c:v>782</c:v>
                </c:pt>
                <c:pt idx="167">
                  <c:v>754</c:v>
                </c:pt>
                <c:pt idx="168">
                  <c:v>725</c:v>
                </c:pt>
                <c:pt idx="169">
                  <c:v>696</c:v>
                </c:pt>
                <c:pt idx="170">
                  <c:v>667</c:v>
                </c:pt>
                <c:pt idx="171">
                  <c:v>638</c:v>
                </c:pt>
                <c:pt idx="172">
                  <c:v>609</c:v>
                </c:pt>
                <c:pt idx="173">
                  <c:v>580</c:v>
                </c:pt>
                <c:pt idx="174">
                  <c:v>550</c:v>
                </c:pt>
                <c:pt idx="175">
                  <c:v>520</c:v>
                </c:pt>
                <c:pt idx="176">
                  <c:v>490</c:v>
                </c:pt>
                <c:pt idx="177">
                  <c:v>460</c:v>
                </c:pt>
                <c:pt idx="178">
                  <c:v>440</c:v>
                </c:pt>
                <c:pt idx="179">
                  <c:v>428</c:v>
                </c:pt>
                <c:pt idx="180">
                  <c:v>419</c:v>
                </c:pt>
                <c:pt idx="181">
                  <c:v>411</c:v>
                </c:pt>
                <c:pt idx="182">
                  <c:v>405</c:v>
                </c:pt>
                <c:pt idx="183">
                  <c:v>400</c:v>
                </c:pt>
                <c:pt idx="184">
                  <c:v>396</c:v>
                </c:pt>
                <c:pt idx="185">
                  <c:v>392</c:v>
                </c:pt>
                <c:pt idx="186">
                  <c:v>388</c:v>
                </c:pt>
                <c:pt idx="187">
                  <c:v>385</c:v>
                </c:pt>
                <c:pt idx="188">
                  <c:v>382</c:v>
                </c:pt>
                <c:pt idx="189">
                  <c:v>380</c:v>
                </c:pt>
                <c:pt idx="190">
                  <c:v>377</c:v>
                </c:pt>
                <c:pt idx="191">
                  <c:v>375</c:v>
                </c:pt>
                <c:pt idx="192">
                  <c:v>373</c:v>
                </c:pt>
                <c:pt idx="193">
                  <c:v>370</c:v>
                </c:pt>
                <c:pt idx="194">
                  <c:v>369</c:v>
                </c:pt>
                <c:pt idx="195">
                  <c:v>367</c:v>
                </c:pt>
                <c:pt idx="196">
                  <c:v>365</c:v>
                </c:pt>
                <c:pt idx="197">
                  <c:v>363</c:v>
                </c:pt>
                <c:pt idx="198">
                  <c:v>362</c:v>
                </c:pt>
                <c:pt idx="199">
                  <c:v>360</c:v>
                </c:pt>
                <c:pt idx="200">
                  <c:v>359</c:v>
                </c:pt>
                <c:pt idx="201">
                  <c:v>357</c:v>
                </c:pt>
                <c:pt idx="202">
                  <c:v>356</c:v>
                </c:pt>
                <c:pt idx="203">
                  <c:v>355</c:v>
                </c:pt>
                <c:pt idx="204">
                  <c:v>353</c:v>
                </c:pt>
                <c:pt idx="205">
                  <c:v>352</c:v>
                </c:pt>
                <c:pt idx="206">
                  <c:v>351</c:v>
                </c:pt>
                <c:pt idx="207">
                  <c:v>350</c:v>
                </c:pt>
                <c:pt idx="208">
                  <c:v>349</c:v>
                </c:pt>
                <c:pt idx="209">
                  <c:v>348</c:v>
                </c:pt>
                <c:pt idx="210">
                  <c:v>347</c:v>
                </c:pt>
                <c:pt idx="211">
                  <c:v>346</c:v>
                </c:pt>
                <c:pt idx="212">
                  <c:v>345</c:v>
                </c:pt>
                <c:pt idx="213">
                  <c:v>344</c:v>
                </c:pt>
                <c:pt idx="214">
                  <c:v>343</c:v>
                </c:pt>
                <c:pt idx="215">
                  <c:v>342</c:v>
                </c:pt>
                <c:pt idx="216">
                  <c:v>341</c:v>
                </c:pt>
                <c:pt idx="217">
                  <c:v>340</c:v>
                </c:pt>
                <c:pt idx="218">
                  <c:v>339</c:v>
                </c:pt>
                <c:pt idx="219">
                  <c:v>339</c:v>
                </c:pt>
                <c:pt idx="220">
                  <c:v>338</c:v>
                </c:pt>
                <c:pt idx="221">
                  <c:v>337</c:v>
                </c:pt>
                <c:pt idx="222">
                  <c:v>336</c:v>
                </c:pt>
                <c:pt idx="223">
                  <c:v>335</c:v>
                </c:pt>
                <c:pt idx="224">
                  <c:v>335</c:v>
                </c:pt>
                <c:pt idx="225">
                  <c:v>334</c:v>
                </c:pt>
                <c:pt idx="226">
                  <c:v>333</c:v>
                </c:pt>
                <c:pt idx="227">
                  <c:v>333</c:v>
                </c:pt>
                <c:pt idx="228">
                  <c:v>332</c:v>
                </c:pt>
                <c:pt idx="229">
                  <c:v>331</c:v>
                </c:pt>
                <c:pt idx="230">
                  <c:v>331</c:v>
                </c:pt>
                <c:pt idx="231">
                  <c:v>330</c:v>
                </c:pt>
                <c:pt idx="232">
                  <c:v>329</c:v>
                </c:pt>
                <c:pt idx="233">
                  <c:v>329</c:v>
                </c:pt>
                <c:pt idx="234">
                  <c:v>328</c:v>
                </c:pt>
                <c:pt idx="235">
                  <c:v>328</c:v>
                </c:pt>
                <c:pt idx="236">
                  <c:v>327</c:v>
                </c:pt>
                <c:pt idx="237">
                  <c:v>326</c:v>
                </c:pt>
                <c:pt idx="238">
                  <c:v>326</c:v>
                </c:pt>
                <c:pt idx="239">
                  <c:v>325</c:v>
                </c:pt>
                <c:pt idx="240">
                  <c:v>325</c:v>
                </c:pt>
                <c:pt idx="241">
                  <c:v>324</c:v>
                </c:pt>
                <c:pt idx="242">
                  <c:v>324</c:v>
                </c:pt>
                <c:pt idx="243">
                  <c:v>323</c:v>
                </c:pt>
                <c:pt idx="244">
                  <c:v>323</c:v>
                </c:pt>
                <c:pt idx="245">
                  <c:v>322</c:v>
                </c:pt>
                <c:pt idx="246">
                  <c:v>322</c:v>
                </c:pt>
                <c:pt idx="247">
                  <c:v>321</c:v>
                </c:pt>
                <c:pt idx="248">
                  <c:v>321</c:v>
                </c:pt>
                <c:pt idx="249">
                  <c:v>320</c:v>
                </c:pt>
                <c:pt idx="250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1-41D6-ADB2-AE6D7939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995007"/>
        <c:axId val="215997087"/>
      </c:barChart>
      <c:catAx>
        <c:axId val="2159950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997087"/>
        <c:crosses val="autoZero"/>
        <c:auto val="1"/>
        <c:lblAlgn val="ctr"/>
        <c:lblOffset val="100"/>
        <c:noMultiLvlLbl val="0"/>
      </c:catAx>
      <c:valAx>
        <c:axId val="215997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599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Лист1!$I$2:$I$163</c:f>
              <c:numCache>
                <c:formatCode>General</c:formatCode>
                <c:ptCount val="162"/>
                <c:pt idx="0">
                  <c:v>450</c:v>
                </c:pt>
                <c:pt idx="1">
                  <c:v>445</c:v>
                </c:pt>
                <c:pt idx="2">
                  <c:v>440</c:v>
                </c:pt>
                <c:pt idx="3">
                  <c:v>435</c:v>
                </c:pt>
                <c:pt idx="4">
                  <c:v>429</c:v>
                </c:pt>
                <c:pt idx="5">
                  <c:v>424</c:v>
                </c:pt>
                <c:pt idx="6">
                  <c:v>419</c:v>
                </c:pt>
                <c:pt idx="7">
                  <c:v>414</c:v>
                </c:pt>
                <c:pt idx="8">
                  <c:v>409</c:v>
                </c:pt>
                <c:pt idx="9">
                  <c:v>404</c:v>
                </c:pt>
                <c:pt idx="10">
                  <c:v>398</c:v>
                </c:pt>
                <c:pt idx="11">
                  <c:v>393</c:v>
                </c:pt>
                <c:pt idx="12">
                  <c:v>388</c:v>
                </c:pt>
                <c:pt idx="13">
                  <c:v>383</c:v>
                </c:pt>
                <c:pt idx="14">
                  <c:v>378</c:v>
                </c:pt>
                <c:pt idx="15">
                  <c:v>373</c:v>
                </c:pt>
                <c:pt idx="16">
                  <c:v>368</c:v>
                </c:pt>
                <c:pt idx="17">
                  <c:v>362</c:v>
                </c:pt>
                <c:pt idx="18">
                  <c:v>357</c:v>
                </c:pt>
                <c:pt idx="19">
                  <c:v>352</c:v>
                </c:pt>
                <c:pt idx="20">
                  <c:v>347</c:v>
                </c:pt>
                <c:pt idx="21">
                  <c:v>342</c:v>
                </c:pt>
                <c:pt idx="22">
                  <c:v>337</c:v>
                </c:pt>
                <c:pt idx="23">
                  <c:v>331</c:v>
                </c:pt>
                <c:pt idx="24">
                  <c:v>326</c:v>
                </c:pt>
                <c:pt idx="25">
                  <c:v>321</c:v>
                </c:pt>
                <c:pt idx="26">
                  <c:v>316</c:v>
                </c:pt>
                <c:pt idx="27">
                  <c:v>311</c:v>
                </c:pt>
                <c:pt idx="28">
                  <c:v>306</c:v>
                </c:pt>
                <c:pt idx="29">
                  <c:v>300</c:v>
                </c:pt>
                <c:pt idx="30">
                  <c:v>295</c:v>
                </c:pt>
                <c:pt idx="31">
                  <c:v>290</c:v>
                </c:pt>
                <c:pt idx="32">
                  <c:v>285</c:v>
                </c:pt>
                <c:pt idx="33">
                  <c:v>280</c:v>
                </c:pt>
                <c:pt idx="34">
                  <c:v>275</c:v>
                </c:pt>
                <c:pt idx="35">
                  <c:v>269</c:v>
                </c:pt>
                <c:pt idx="36">
                  <c:v>264</c:v>
                </c:pt>
                <c:pt idx="37">
                  <c:v>259</c:v>
                </c:pt>
                <c:pt idx="38">
                  <c:v>254</c:v>
                </c:pt>
                <c:pt idx="39">
                  <c:v>249</c:v>
                </c:pt>
                <c:pt idx="40">
                  <c:v>244</c:v>
                </c:pt>
                <c:pt idx="41">
                  <c:v>238</c:v>
                </c:pt>
                <c:pt idx="42">
                  <c:v>233</c:v>
                </c:pt>
                <c:pt idx="43">
                  <c:v>228</c:v>
                </c:pt>
                <c:pt idx="44">
                  <c:v>223</c:v>
                </c:pt>
                <c:pt idx="45">
                  <c:v>218</c:v>
                </c:pt>
                <c:pt idx="46">
                  <c:v>213</c:v>
                </c:pt>
                <c:pt idx="47">
                  <c:v>207</c:v>
                </c:pt>
                <c:pt idx="48">
                  <c:v>202</c:v>
                </c:pt>
                <c:pt idx="49">
                  <c:v>197</c:v>
                </c:pt>
                <c:pt idx="50">
                  <c:v>192</c:v>
                </c:pt>
                <c:pt idx="51">
                  <c:v>187</c:v>
                </c:pt>
                <c:pt idx="52">
                  <c:v>182</c:v>
                </c:pt>
                <c:pt idx="53">
                  <c:v>177</c:v>
                </c:pt>
                <c:pt idx="54">
                  <c:v>171</c:v>
                </c:pt>
                <c:pt idx="55">
                  <c:v>166</c:v>
                </c:pt>
                <c:pt idx="56">
                  <c:v>65</c:v>
                </c:pt>
                <c:pt idx="57">
                  <c:v>64</c:v>
                </c:pt>
                <c:pt idx="58">
                  <c:v>64</c:v>
                </c:pt>
                <c:pt idx="59">
                  <c:v>63</c:v>
                </c:pt>
                <c:pt idx="60">
                  <c:v>62</c:v>
                </c:pt>
                <c:pt idx="61">
                  <c:v>62</c:v>
                </c:pt>
                <c:pt idx="62">
                  <c:v>61</c:v>
                </c:pt>
                <c:pt idx="63">
                  <c:v>60</c:v>
                </c:pt>
                <c:pt idx="64">
                  <c:v>60</c:v>
                </c:pt>
                <c:pt idx="65">
                  <c:v>59</c:v>
                </c:pt>
                <c:pt idx="66">
                  <c:v>58</c:v>
                </c:pt>
                <c:pt idx="67">
                  <c:v>58</c:v>
                </c:pt>
                <c:pt idx="68">
                  <c:v>57</c:v>
                </c:pt>
                <c:pt idx="69">
                  <c:v>56</c:v>
                </c:pt>
                <c:pt idx="70">
                  <c:v>56</c:v>
                </c:pt>
                <c:pt idx="71">
                  <c:v>55</c:v>
                </c:pt>
                <c:pt idx="72">
                  <c:v>54</c:v>
                </c:pt>
                <c:pt idx="73">
                  <c:v>54</c:v>
                </c:pt>
                <c:pt idx="74">
                  <c:v>53</c:v>
                </c:pt>
                <c:pt idx="75">
                  <c:v>52</c:v>
                </c:pt>
                <c:pt idx="76">
                  <c:v>51</c:v>
                </c:pt>
                <c:pt idx="77">
                  <c:v>51</c:v>
                </c:pt>
                <c:pt idx="78">
                  <c:v>50</c:v>
                </c:pt>
                <c:pt idx="79">
                  <c:v>49</c:v>
                </c:pt>
                <c:pt idx="80">
                  <c:v>49</c:v>
                </c:pt>
                <c:pt idx="81">
                  <c:v>48</c:v>
                </c:pt>
                <c:pt idx="82">
                  <c:v>47</c:v>
                </c:pt>
                <c:pt idx="83">
                  <c:v>47</c:v>
                </c:pt>
                <c:pt idx="84">
                  <c:v>46</c:v>
                </c:pt>
                <c:pt idx="85">
                  <c:v>45</c:v>
                </c:pt>
                <c:pt idx="86">
                  <c:v>45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42</c:v>
                </c:pt>
                <c:pt idx="91">
                  <c:v>41</c:v>
                </c:pt>
                <c:pt idx="92">
                  <c:v>41</c:v>
                </c:pt>
                <c:pt idx="93">
                  <c:v>40</c:v>
                </c:pt>
                <c:pt idx="94">
                  <c:v>39</c:v>
                </c:pt>
                <c:pt idx="95">
                  <c:v>39</c:v>
                </c:pt>
                <c:pt idx="96">
                  <c:v>38</c:v>
                </c:pt>
                <c:pt idx="97">
                  <c:v>37</c:v>
                </c:pt>
                <c:pt idx="98">
                  <c:v>37</c:v>
                </c:pt>
                <c:pt idx="99">
                  <c:v>36</c:v>
                </c:pt>
                <c:pt idx="100">
                  <c:v>35</c:v>
                </c:pt>
                <c:pt idx="101">
                  <c:v>34</c:v>
                </c:pt>
                <c:pt idx="102">
                  <c:v>34</c:v>
                </c:pt>
                <c:pt idx="103">
                  <c:v>33</c:v>
                </c:pt>
                <c:pt idx="104">
                  <c:v>33</c:v>
                </c:pt>
                <c:pt idx="105">
                  <c:v>33</c:v>
                </c:pt>
                <c:pt idx="106">
                  <c:v>33</c:v>
                </c:pt>
                <c:pt idx="107">
                  <c:v>32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32</c:v>
                </c:pt>
                <c:pt idx="112">
                  <c:v>31</c:v>
                </c:pt>
                <c:pt idx="113">
                  <c:v>26</c:v>
                </c:pt>
                <c:pt idx="114">
                  <c:v>26</c:v>
                </c:pt>
                <c:pt idx="115">
                  <c:v>26</c:v>
                </c:pt>
                <c:pt idx="116">
                  <c:v>26</c:v>
                </c:pt>
                <c:pt idx="117">
                  <c:v>25</c:v>
                </c:pt>
                <c:pt idx="118">
                  <c:v>25</c:v>
                </c:pt>
                <c:pt idx="119">
                  <c:v>25</c:v>
                </c:pt>
                <c:pt idx="120">
                  <c:v>25</c:v>
                </c:pt>
                <c:pt idx="121">
                  <c:v>25</c:v>
                </c:pt>
                <c:pt idx="122">
                  <c:v>24</c:v>
                </c:pt>
                <c:pt idx="123">
                  <c:v>24</c:v>
                </c:pt>
                <c:pt idx="124">
                  <c:v>24</c:v>
                </c:pt>
                <c:pt idx="125">
                  <c:v>24</c:v>
                </c:pt>
                <c:pt idx="126">
                  <c:v>24</c:v>
                </c:pt>
                <c:pt idx="127">
                  <c:v>23</c:v>
                </c:pt>
                <c:pt idx="128">
                  <c:v>23</c:v>
                </c:pt>
                <c:pt idx="129">
                  <c:v>23</c:v>
                </c:pt>
                <c:pt idx="130">
                  <c:v>23</c:v>
                </c:pt>
                <c:pt idx="131">
                  <c:v>22</c:v>
                </c:pt>
                <c:pt idx="132">
                  <c:v>22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21</c:v>
                </c:pt>
                <c:pt idx="137">
                  <c:v>21</c:v>
                </c:pt>
                <c:pt idx="138">
                  <c:v>21</c:v>
                </c:pt>
                <c:pt idx="139">
                  <c:v>21</c:v>
                </c:pt>
                <c:pt idx="140">
                  <c:v>21</c:v>
                </c:pt>
                <c:pt idx="141">
                  <c:v>20</c:v>
                </c:pt>
                <c:pt idx="142">
                  <c:v>20</c:v>
                </c:pt>
                <c:pt idx="143">
                  <c:v>20</c:v>
                </c:pt>
                <c:pt idx="144">
                  <c:v>20</c:v>
                </c:pt>
                <c:pt idx="145">
                  <c:v>20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18</c:v>
                </c:pt>
                <c:pt idx="152">
                  <c:v>18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17</c:v>
                </c:pt>
                <c:pt idx="160">
                  <c:v>16</c:v>
                </c:pt>
                <c:pt idx="16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4-4140-99BC-DA213A320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341823"/>
        <c:axId val="223326847"/>
      </c:barChart>
      <c:catAx>
        <c:axId val="2233418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326847"/>
        <c:crosses val="autoZero"/>
        <c:auto val="1"/>
        <c:lblAlgn val="ctr"/>
        <c:lblOffset val="100"/>
        <c:noMultiLvlLbl val="0"/>
      </c:catAx>
      <c:valAx>
        <c:axId val="22332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334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80314960629922"/>
          <c:y val="0.16708333333333336"/>
          <c:w val="0.87753018372703417"/>
          <c:h val="0.7084109798775153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Лист1!$A$2:$A$252</c:f>
              <c:numCache>
                <c:formatCode>General</c:formatCode>
                <c:ptCount val="251"/>
                <c:pt idx="0">
                  <c:v>905</c:v>
                </c:pt>
                <c:pt idx="1">
                  <c:v>905</c:v>
                </c:pt>
                <c:pt idx="2">
                  <c:v>905</c:v>
                </c:pt>
                <c:pt idx="3">
                  <c:v>906</c:v>
                </c:pt>
                <c:pt idx="4">
                  <c:v>906</c:v>
                </c:pt>
                <c:pt idx="5">
                  <c:v>906</c:v>
                </c:pt>
                <c:pt idx="6">
                  <c:v>907</c:v>
                </c:pt>
                <c:pt idx="7">
                  <c:v>907</c:v>
                </c:pt>
                <c:pt idx="8">
                  <c:v>907</c:v>
                </c:pt>
                <c:pt idx="9">
                  <c:v>908</c:v>
                </c:pt>
                <c:pt idx="10">
                  <c:v>908</c:v>
                </c:pt>
                <c:pt idx="11">
                  <c:v>908</c:v>
                </c:pt>
                <c:pt idx="12">
                  <c:v>909</c:v>
                </c:pt>
                <c:pt idx="13">
                  <c:v>909</c:v>
                </c:pt>
                <c:pt idx="14">
                  <c:v>910</c:v>
                </c:pt>
                <c:pt idx="15">
                  <c:v>910</c:v>
                </c:pt>
                <c:pt idx="16">
                  <c:v>910</c:v>
                </c:pt>
                <c:pt idx="17">
                  <c:v>911</c:v>
                </c:pt>
                <c:pt idx="18">
                  <c:v>911</c:v>
                </c:pt>
                <c:pt idx="19">
                  <c:v>911</c:v>
                </c:pt>
                <c:pt idx="20">
                  <c:v>912</c:v>
                </c:pt>
                <c:pt idx="21">
                  <c:v>912</c:v>
                </c:pt>
                <c:pt idx="22">
                  <c:v>913</c:v>
                </c:pt>
                <c:pt idx="23">
                  <c:v>913</c:v>
                </c:pt>
                <c:pt idx="24">
                  <c:v>914</c:v>
                </c:pt>
                <c:pt idx="25">
                  <c:v>914</c:v>
                </c:pt>
                <c:pt idx="26">
                  <c:v>914</c:v>
                </c:pt>
                <c:pt idx="27">
                  <c:v>915</c:v>
                </c:pt>
                <c:pt idx="28">
                  <c:v>915</c:v>
                </c:pt>
                <c:pt idx="29">
                  <c:v>916</c:v>
                </c:pt>
                <c:pt idx="30">
                  <c:v>916</c:v>
                </c:pt>
                <c:pt idx="31">
                  <c:v>917</c:v>
                </c:pt>
                <c:pt idx="32">
                  <c:v>917</c:v>
                </c:pt>
                <c:pt idx="33">
                  <c:v>917</c:v>
                </c:pt>
                <c:pt idx="34">
                  <c:v>918</c:v>
                </c:pt>
                <c:pt idx="35">
                  <c:v>918</c:v>
                </c:pt>
                <c:pt idx="36">
                  <c:v>919</c:v>
                </c:pt>
                <c:pt idx="37">
                  <c:v>919</c:v>
                </c:pt>
                <c:pt idx="38">
                  <c:v>920</c:v>
                </c:pt>
                <c:pt idx="39">
                  <c:v>920</c:v>
                </c:pt>
                <c:pt idx="40">
                  <c:v>921</c:v>
                </c:pt>
                <c:pt idx="41">
                  <c:v>921</c:v>
                </c:pt>
                <c:pt idx="42">
                  <c:v>922</c:v>
                </c:pt>
                <c:pt idx="43">
                  <c:v>922</c:v>
                </c:pt>
                <c:pt idx="44">
                  <c:v>923</c:v>
                </c:pt>
                <c:pt idx="45">
                  <c:v>923</c:v>
                </c:pt>
                <c:pt idx="46">
                  <c:v>924</c:v>
                </c:pt>
                <c:pt idx="47">
                  <c:v>925</c:v>
                </c:pt>
                <c:pt idx="48">
                  <c:v>925</c:v>
                </c:pt>
                <c:pt idx="49">
                  <c:v>926</c:v>
                </c:pt>
                <c:pt idx="50">
                  <c:v>926</c:v>
                </c:pt>
                <c:pt idx="51">
                  <c:v>927</c:v>
                </c:pt>
                <c:pt idx="52">
                  <c:v>927</c:v>
                </c:pt>
                <c:pt idx="53">
                  <c:v>928</c:v>
                </c:pt>
                <c:pt idx="54">
                  <c:v>929</c:v>
                </c:pt>
                <c:pt idx="55">
                  <c:v>929</c:v>
                </c:pt>
                <c:pt idx="56">
                  <c:v>930</c:v>
                </c:pt>
                <c:pt idx="57">
                  <c:v>930</c:v>
                </c:pt>
                <c:pt idx="58">
                  <c:v>931</c:v>
                </c:pt>
                <c:pt idx="59">
                  <c:v>932</c:v>
                </c:pt>
                <c:pt idx="60">
                  <c:v>932</c:v>
                </c:pt>
                <c:pt idx="61">
                  <c:v>933</c:v>
                </c:pt>
                <c:pt idx="62">
                  <c:v>934</c:v>
                </c:pt>
                <c:pt idx="63">
                  <c:v>934</c:v>
                </c:pt>
                <c:pt idx="64">
                  <c:v>935</c:v>
                </c:pt>
                <c:pt idx="65">
                  <c:v>936</c:v>
                </c:pt>
                <c:pt idx="66">
                  <c:v>936</c:v>
                </c:pt>
                <c:pt idx="67">
                  <c:v>937</c:v>
                </c:pt>
                <c:pt idx="68">
                  <c:v>938</c:v>
                </c:pt>
                <c:pt idx="69">
                  <c:v>938</c:v>
                </c:pt>
                <c:pt idx="70">
                  <c:v>939</c:v>
                </c:pt>
                <c:pt idx="71">
                  <c:v>940</c:v>
                </c:pt>
                <c:pt idx="72">
                  <c:v>941</c:v>
                </c:pt>
                <c:pt idx="73">
                  <c:v>941</c:v>
                </c:pt>
                <c:pt idx="74">
                  <c:v>942</c:v>
                </c:pt>
                <c:pt idx="75">
                  <c:v>943</c:v>
                </c:pt>
                <c:pt idx="76">
                  <c:v>944</c:v>
                </c:pt>
                <c:pt idx="77">
                  <c:v>945</c:v>
                </c:pt>
                <c:pt idx="78">
                  <c:v>945</c:v>
                </c:pt>
                <c:pt idx="79">
                  <c:v>946</c:v>
                </c:pt>
                <c:pt idx="80">
                  <c:v>947</c:v>
                </c:pt>
                <c:pt idx="81">
                  <c:v>948</c:v>
                </c:pt>
                <c:pt idx="82">
                  <c:v>949</c:v>
                </c:pt>
                <c:pt idx="83">
                  <c:v>950</c:v>
                </c:pt>
                <c:pt idx="84">
                  <c:v>951</c:v>
                </c:pt>
                <c:pt idx="85">
                  <c:v>952</c:v>
                </c:pt>
                <c:pt idx="86">
                  <c:v>953</c:v>
                </c:pt>
                <c:pt idx="87">
                  <c:v>954</c:v>
                </c:pt>
                <c:pt idx="88">
                  <c:v>955</c:v>
                </c:pt>
                <c:pt idx="89">
                  <c:v>956</c:v>
                </c:pt>
                <c:pt idx="90">
                  <c:v>957</c:v>
                </c:pt>
                <c:pt idx="91">
                  <c:v>958</c:v>
                </c:pt>
                <c:pt idx="92">
                  <c:v>959</c:v>
                </c:pt>
                <c:pt idx="93">
                  <c:v>960</c:v>
                </c:pt>
                <c:pt idx="94">
                  <c:v>961</c:v>
                </c:pt>
                <c:pt idx="95">
                  <c:v>962</c:v>
                </c:pt>
                <c:pt idx="96">
                  <c:v>963</c:v>
                </c:pt>
                <c:pt idx="97">
                  <c:v>964</c:v>
                </c:pt>
                <c:pt idx="98">
                  <c:v>965</c:v>
                </c:pt>
                <c:pt idx="99">
                  <c:v>967</c:v>
                </c:pt>
                <c:pt idx="100">
                  <c:v>968</c:v>
                </c:pt>
                <c:pt idx="101">
                  <c:v>969</c:v>
                </c:pt>
                <c:pt idx="102">
                  <c:v>970</c:v>
                </c:pt>
                <c:pt idx="103">
                  <c:v>972</c:v>
                </c:pt>
                <c:pt idx="104">
                  <c:v>973</c:v>
                </c:pt>
                <c:pt idx="105">
                  <c:v>974</c:v>
                </c:pt>
                <c:pt idx="106">
                  <c:v>976</c:v>
                </c:pt>
                <c:pt idx="107">
                  <c:v>977</c:v>
                </c:pt>
                <c:pt idx="108">
                  <c:v>978</c:v>
                </c:pt>
                <c:pt idx="109">
                  <c:v>980</c:v>
                </c:pt>
                <c:pt idx="110">
                  <c:v>981</c:v>
                </c:pt>
                <c:pt idx="111">
                  <c:v>983</c:v>
                </c:pt>
                <c:pt idx="112">
                  <c:v>984</c:v>
                </c:pt>
                <c:pt idx="113">
                  <c:v>986</c:v>
                </c:pt>
                <c:pt idx="114">
                  <c:v>988</c:v>
                </c:pt>
                <c:pt idx="115">
                  <c:v>989</c:v>
                </c:pt>
                <c:pt idx="116">
                  <c:v>991</c:v>
                </c:pt>
                <c:pt idx="117">
                  <c:v>993</c:v>
                </c:pt>
                <c:pt idx="118">
                  <c:v>995</c:v>
                </c:pt>
                <c:pt idx="119">
                  <c:v>996</c:v>
                </c:pt>
                <c:pt idx="120">
                  <c:v>998</c:v>
                </c:pt>
                <c:pt idx="121">
                  <c:v>1000</c:v>
                </c:pt>
                <c:pt idx="122">
                  <c:v>1002</c:v>
                </c:pt>
                <c:pt idx="123">
                  <c:v>1004</c:v>
                </c:pt>
                <c:pt idx="124">
                  <c:v>1006</c:v>
                </c:pt>
                <c:pt idx="125">
                  <c:v>1008</c:v>
                </c:pt>
                <c:pt idx="126">
                  <c:v>1011</c:v>
                </c:pt>
                <c:pt idx="127">
                  <c:v>1013</c:v>
                </c:pt>
                <c:pt idx="128">
                  <c:v>1015</c:v>
                </c:pt>
                <c:pt idx="129">
                  <c:v>1017</c:v>
                </c:pt>
                <c:pt idx="130">
                  <c:v>1020</c:v>
                </c:pt>
                <c:pt idx="131">
                  <c:v>1022</c:v>
                </c:pt>
                <c:pt idx="132">
                  <c:v>1025</c:v>
                </c:pt>
                <c:pt idx="133">
                  <c:v>1028</c:v>
                </c:pt>
                <c:pt idx="134">
                  <c:v>1030</c:v>
                </c:pt>
                <c:pt idx="135">
                  <c:v>1033</c:v>
                </c:pt>
                <c:pt idx="136">
                  <c:v>1036</c:v>
                </c:pt>
                <c:pt idx="137">
                  <c:v>1039</c:v>
                </c:pt>
                <c:pt idx="138">
                  <c:v>1042</c:v>
                </c:pt>
                <c:pt idx="139">
                  <c:v>1045</c:v>
                </c:pt>
                <c:pt idx="140">
                  <c:v>1049</c:v>
                </c:pt>
                <c:pt idx="141">
                  <c:v>1052</c:v>
                </c:pt>
                <c:pt idx="142">
                  <c:v>1056</c:v>
                </c:pt>
                <c:pt idx="143">
                  <c:v>1059</c:v>
                </c:pt>
                <c:pt idx="144">
                  <c:v>1063</c:v>
                </c:pt>
                <c:pt idx="145">
                  <c:v>1067</c:v>
                </c:pt>
                <c:pt idx="146">
                  <c:v>1071</c:v>
                </c:pt>
                <c:pt idx="147">
                  <c:v>1075</c:v>
                </c:pt>
                <c:pt idx="148">
                  <c:v>1080</c:v>
                </c:pt>
                <c:pt idx="149">
                  <c:v>1084</c:v>
                </c:pt>
                <c:pt idx="150">
                  <c:v>1089</c:v>
                </c:pt>
                <c:pt idx="151">
                  <c:v>1094</c:v>
                </c:pt>
                <c:pt idx="152">
                  <c:v>1100</c:v>
                </c:pt>
                <c:pt idx="153">
                  <c:v>1105</c:v>
                </c:pt>
                <c:pt idx="154">
                  <c:v>1111</c:v>
                </c:pt>
                <c:pt idx="155">
                  <c:v>1117</c:v>
                </c:pt>
                <c:pt idx="156">
                  <c:v>1123</c:v>
                </c:pt>
                <c:pt idx="157">
                  <c:v>1130</c:v>
                </c:pt>
                <c:pt idx="158">
                  <c:v>1137</c:v>
                </c:pt>
                <c:pt idx="159">
                  <c:v>1144</c:v>
                </c:pt>
                <c:pt idx="160">
                  <c:v>1152</c:v>
                </c:pt>
                <c:pt idx="161">
                  <c:v>1160</c:v>
                </c:pt>
                <c:pt idx="162">
                  <c:v>1169</c:v>
                </c:pt>
                <c:pt idx="163">
                  <c:v>1178</c:v>
                </c:pt>
                <c:pt idx="164">
                  <c:v>1187</c:v>
                </c:pt>
                <c:pt idx="165">
                  <c:v>1198</c:v>
                </c:pt>
                <c:pt idx="166">
                  <c:v>1209</c:v>
                </c:pt>
                <c:pt idx="167">
                  <c:v>1221</c:v>
                </c:pt>
                <c:pt idx="168">
                  <c:v>1234</c:v>
                </c:pt>
                <c:pt idx="169">
                  <c:v>1247</c:v>
                </c:pt>
                <c:pt idx="170">
                  <c:v>1262</c:v>
                </c:pt>
                <c:pt idx="171">
                  <c:v>1278</c:v>
                </c:pt>
                <c:pt idx="172">
                  <c:v>1296</c:v>
                </c:pt>
                <c:pt idx="173">
                  <c:v>1315</c:v>
                </c:pt>
                <c:pt idx="174">
                  <c:v>1336</c:v>
                </c:pt>
                <c:pt idx="175">
                  <c:v>1360</c:v>
                </c:pt>
                <c:pt idx="176">
                  <c:v>1385</c:v>
                </c:pt>
                <c:pt idx="177">
                  <c:v>1054</c:v>
                </c:pt>
                <c:pt idx="178">
                  <c:v>595</c:v>
                </c:pt>
                <c:pt idx="179">
                  <c:v>415</c:v>
                </c:pt>
                <c:pt idx="180">
                  <c:v>319</c:v>
                </c:pt>
                <c:pt idx="181">
                  <c:v>260</c:v>
                </c:pt>
                <c:pt idx="182">
                  <c:v>219</c:v>
                </c:pt>
                <c:pt idx="183">
                  <c:v>189</c:v>
                </c:pt>
                <c:pt idx="184">
                  <c:v>166</c:v>
                </c:pt>
                <c:pt idx="185">
                  <c:v>148</c:v>
                </c:pt>
                <c:pt idx="186">
                  <c:v>134</c:v>
                </c:pt>
                <c:pt idx="187">
                  <c:v>122</c:v>
                </c:pt>
                <c:pt idx="188">
                  <c:v>112</c:v>
                </c:pt>
                <c:pt idx="189">
                  <c:v>104</c:v>
                </c:pt>
                <c:pt idx="190">
                  <c:v>97</c:v>
                </c:pt>
                <c:pt idx="191">
                  <c:v>90</c:v>
                </c:pt>
                <c:pt idx="192">
                  <c:v>85</c:v>
                </c:pt>
                <c:pt idx="193">
                  <c:v>80</c:v>
                </c:pt>
                <c:pt idx="194">
                  <c:v>75</c:v>
                </c:pt>
                <c:pt idx="195">
                  <c:v>72</c:v>
                </c:pt>
                <c:pt idx="196">
                  <c:v>68</c:v>
                </c:pt>
                <c:pt idx="197">
                  <c:v>65</c:v>
                </c:pt>
                <c:pt idx="198">
                  <c:v>62</c:v>
                </c:pt>
                <c:pt idx="199">
                  <c:v>59</c:v>
                </c:pt>
                <c:pt idx="200">
                  <c:v>57</c:v>
                </c:pt>
                <c:pt idx="201">
                  <c:v>55</c:v>
                </c:pt>
                <c:pt idx="202">
                  <c:v>52</c:v>
                </c:pt>
                <c:pt idx="203">
                  <c:v>51</c:v>
                </c:pt>
                <c:pt idx="204">
                  <c:v>49</c:v>
                </c:pt>
                <c:pt idx="205">
                  <c:v>47</c:v>
                </c:pt>
                <c:pt idx="206">
                  <c:v>45</c:v>
                </c:pt>
                <c:pt idx="207">
                  <c:v>44</c:v>
                </c:pt>
                <c:pt idx="208">
                  <c:v>43</c:v>
                </c:pt>
                <c:pt idx="209">
                  <c:v>41</c:v>
                </c:pt>
                <c:pt idx="210">
                  <c:v>40</c:v>
                </c:pt>
                <c:pt idx="211">
                  <c:v>39</c:v>
                </c:pt>
                <c:pt idx="212">
                  <c:v>38</c:v>
                </c:pt>
                <c:pt idx="213">
                  <c:v>37</c:v>
                </c:pt>
                <c:pt idx="214">
                  <c:v>36</c:v>
                </c:pt>
                <c:pt idx="215">
                  <c:v>35</c:v>
                </c:pt>
                <c:pt idx="216">
                  <c:v>34</c:v>
                </c:pt>
                <c:pt idx="217">
                  <c:v>33</c:v>
                </c:pt>
                <c:pt idx="218">
                  <c:v>32</c:v>
                </c:pt>
                <c:pt idx="219">
                  <c:v>32</c:v>
                </c:pt>
                <c:pt idx="220">
                  <c:v>31</c:v>
                </c:pt>
                <c:pt idx="221">
                  <c:v>30</c:v>
                </c:pt>
                <c:pt idx="222">
                  <c:v>30</c:v>
                </c:pt>
                <c:pt idx="223">
                  <c:v>29</c:v>
                </c:pt>
                <c:pt idx="224">
                  <c:v>28</c:v>
                </c:pt>
                <c:pt idx="225">
                  <c:v>28</c:v>
                </c:pt>
                <c:pt idx="226">
                  <c:v>27</c:v>
                </c:pt>
                <c:pt idx="227">
                  <c:v>27</c:v>
                </c:pt>
                <c:pt idx="228">
                  <c:v>26</c:v>
                </c:pt>
                <c:pt idx="229">
                  <c:v>26</c:v>
                </c:pt>
                <c:pt idx="230">
                  <c:v>25</c:v>
                </c:pt>
                <c:pt idx="231">
                  <c:v>25</c:v>
                </c:pt>
                <c:pt idx="232">
                  <c:v>24</c:v>
                </c:pt>
                <c:pt idx="233">
                  <c:v>24</c:v>
                </c:pt>
                <c:pt idx="234">
                  <c:v>23</c:v>
                </c:pt>
                <c:pt idx="235">
                  <c:v>23</c:v>
                </c:pt>
                <c:pt idx="236">
                  <c:v>23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21</c:v>
                </c:pt>
                <c:pt idx="241">
                  <c:v>21</c:v>
                </c:pt>
                <c:pt idx="242">
                  <c:v>21</c:v>
                </c:pt>
                <c:pt idx="243">
                  <c:v>20</c:v>
                </c:pt>
                <c:pt idx="244">
                  <c:v>20</c:v>
                </c:pt>
                <c:pt idx="245">
                  <c:v>20</c:v>
                </c:pt>
                <c:pt idx="246">
                  <c:v>19</c:v>
                </c:pt>
                <c:pt idx="247">
                  <c:v>19</c:v>
                </c:pt>
                <c:pt idx="248">
                  <c:v>19</c:v>
                </c:pt>
                <c:pt idx="249">
                  <c:v>19</c:v>
                </c:pt>
                <c:pt idx="25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C-4068-9F1A-F79324955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141263"/>
        <c:axId val="146122959"/>
      </c:barChart>
      <c:catAx>
        <c:axId val="1461412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122959"/>
        <c:crosses val="autoZero"/>
        <c:auto val="1"/>
        <c:lblAlgn val="ctr"/>
        <c:lblOffset val="100"/>
        <c:noMultiLvlLbl val="0"/>
      </c:catAx>
      <c:valAx>
        <c:axId val="14612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141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Лист1!$B$2:$B$211</c:f>
              <c:numCache>
                <c:formatCode>General</c:formatCode>
                <c:ptCount val="210"/>
                <c:pt idx="0">
                  <c:v>0</c:v>
                </c:pt>
                <c:pt idx="1">
                  <c:v>1501</c:v>
                </c:pt>
                <c:pt idx="2">
                  <c:v>1390</c:v>
                </c:pt>
                <c:pt idx="3">
                  <c:v>1311</c:v>
                </c:pt>
                <c:pt idx="4">
                  <c:v>1341</c:v>
                </c:pt>
                <c:pt idx="5">
                  <c:v>1862</c:v>
                </c:pt>
                <c:pt idx="6">
                  <c:v>1444</c:v>
                </c:pt>
                <c:pt idx="7">
                  <c:v>1160</c:v>
                </c:pt>
                <c:pt idx="8">
                  <c:v>986</c:v>
                </c:pt>
                <c:pt idx="9">
                  <c:v>868</c:v>
                </c:pt>
                <c:pt idx="10">
                  <c:v>780</c:v>
                </c:pt>
                <c:pt idx="11">
                  <c:v>711</c:v>
                </c:pt>
                <c:pt idx="12">
                  <c:v>655</c:v>
                </c:pt>
                <c:pt idx="13">
                  <c:v>608</c:v>
                </c:pt>
                <c:pt idx="14">
                  <c:v>567</c:v>
                </c:pt>
                <c:pt idx="15">
                  <c:v>531</c:v>
                </c:pt>
                <c:pt idx="16">
                  <c:v>499</c:v>
                </c:pt>
                <c:pt idx="17">
                  <c:v>471</c:v>
                </c:pt>
                <c:pt idx="18">
                  <c:v>445</c:v>
                </c:pt>
                <c:pt idx="19">
                  <c:v>421</c:v>
                </c:pt>
                <c:pt idx="20">
                  <c:v>400</c:v>
                </c:pt>
                <c:pt idx="21">
                  <c:v>641</c:v>
                </c:pt>
                <c:pt idx="22">
                  <c:v>623</c:v>
                </c:pt>
                <c:pt idx="23">
                  <c:v>606</c:v>
                </c:pt>
                <c:pt idx="24">
                  <c:v>590</c:v>
                </c:pt>
                <c:pt idx="25">
                  <c:v>576</c:v>
                </c:pt>
                <c:pt idx="26">
                  <c:v>563</c:v>
                </c:pt>
                <c:pt idx="27">
                  <c:v>550</c:v>
                </c:pt>
                <c:pt idx="28">
                  <c:v>539</c:v>
                </c:pt>
                <c:pt idx="29">
                  <c:v>528</c:v>
                </c:pt>
                <c:pt idx="30">
                  <c:v>518</c:v>
                </c:pt>
                <c:pt idx="31">
                  <c:v>508</c:v>
                </c:pt>
                <c:pt idx="32">
                  <c:v>499</c:v>
                </c:pt>
                <c:pt idx="33">
                  <c:v>490</c:v>
                </c:pt>
                <c:pt idx="34">
                  <c:v>482</c:v>
                </c:pt>
                <c:pt idx="35">
                  <c:v>474</c:v>
                </c:pt>
                <c:pt idx="36">
                  <c:v>467</c:v>
                </c:pt>
                <c:pt idx="37">
                  <c:v>459</c:v>
                </c:pt>
                <c:pt idx="38">
                  <c:v>453</c:v>
                </c:pt>
                <c:pt idx="39">
                  <c:v>446</c:v>
                </c:pt>
                <c:pt idx="40">
                  <c:v>440</c:v>
                </c:pt>
                <c:pt idx="41">
                  <c:v>434</c:v>
                </c:pt>
                <c:pt idx="42">
                  <c:v>428</c:v>
                </c:pt>
                <c:pt idx="43">
                  <c:v>423</c:v>
                </c:pt>
                <c:pt idx="44">
                  <c:v>417</c:v>
                </c:pt>
                <c:pt idx="45">
                  <c:v>412</c:v>
                </c:pt>
                <c:pt idx="46">
                  <c:v>407</c:v>
                </c:pt>
                <c:pt idx="47">
                  <c:v>402</c:v>
                </c:pt>
                <c:pt idx="48">
                  <c:v>397</c:v>
                </c:pt>
                <c:pt idx="49">
                  <c:v>393</c:v>
                </c:pt>
                <c:pt idx="50">
                  <c:v>389</c:v>
                </c:pt>
                <c:pt idx="51">
                  <c:v>384</c:v>
                </c:pt>
                <c:pt idx="52">
                  <c:v>380</c:v>
                </c:pt>
                <c:pt idx="53">
                  <c:v>376</c:v>
                </c:pt>
                <c:pt idx="54">
                  <c:v>372</c:v>
                </c:pt>
                <c:pt idx="55">
                  <c:v>368</c:v>
                </c:pt>
                <c:pt idx="56">
                  <c:v>365</c:v>
                </c:pt>
                <c:pt idx="57">
                  <c:v>361</c:v>
                </c:pt>
                <c:pt idx="58">
                  <c:v>358</c:v>
                </c:pt>
                <c:pt idx="59">
                  <c:v>354</c:v>
                </c:pt>
                <c:pt idx="60">
                  <c:v>351</c:v>
                </c:pt>
                <c:pt idx="61">
                  <c:v>348</c:v>
                </c:pt>
                <c:pt idx="62">
                  <c:v>344</c:v>
                </c:pt>
                <c:pt idx="63">
                  <c:v>341</c:v>
                </c:pt>
                <c:pt idx="64">
                  <c:v>338</c:v>
                </c:pt>
                <c:pt idx="65">
                  <c:v>335</c:v>
                </c:pt>
                <c:pt idx="66">
                  <c:v>332</c:v>
                </c:pt>
                <c:pt idx="67">
                  <c:v>330</c:v>
                </c:pt>
                <c:pt idx="68">
                  <c:v>327</c:v>
                </c:pt>
                <c:pt idx="69">
                  <c:v>324</c:v>
                </c:pt>
                <c:pt idx="70">
                  <c:v>321</c:v>
                </c:pt>
                <c:pt idx="71">
                  <c:v>319</c:v>
                </c:pt>
                <c:pt idx="72">
                  <c:v>316</c:v>
                </c:pt>
                <c:pt idx="73">
                  <c:v>314</c:v>
                </c:pt>
                <c:pt idx="74">
                  <c:v>311</c:v>
                </c:pt>
                <c:pt idx="75">
                  <c:v>309</c:v>
                </c:pt>
                <c:pt idx="76">
                  <c:v>307</c:v>
                </c:pt>
                <c:pt idx="77">
                  <c:v>304</c:v>
                </c:pt>
                <c:pt idx="78">
                  <c:v>302</c:v>
                </c:pt>
                <c:pt idx="79">
                  <c:v>300</c:v>
                </c:pt>
                <c:pt idx="80">
                  <c:v>297</c:v>
                </c:pt>
                <c:pt idx="81">
                  <c:v>295</c:v>
                </c:pt>
                <c:pt idx="82">
                  <c:v>293</c:v>
                </c:pt>
                <c:pt idx="83">
                  <c:v>291</c:v>
                </c:pt>
                <c:pt idx="84">
                  <c:v>289</c:v>
                </c:pt>
                <c:pt idx="85">
                  <c:v>287</c:v>
                </c:pt>
                <c:pt idx="86">
                  <c:v>285</c:v>
                </c:pt>
                <c:pt idx="87">
                  <c:v>283</c:v>
                </c:pt>
                <c:pt idx="88">
                  <c:v>281</c:v>
                </c:pt>
                <c:pt idx="89">
                  <c:v>279</c:v>
                </c:pt>
                <c:pt idx="90">
                  <c:v>277</c:v>
                </c:pt>
                <c:pt idx="91">
                  <c:v>275</c:v>
                </c:pt>
                <c:pt idx="92">
                  <c:v>274</c:v>
                </c:pt>
                <c:pt idx="93">
                  <c:v>272</c:v>
                </c:pt>
                <c:pt idx="94">
                  <c:v>270</c:v>
                </c:pt>
                <c:pt idx="95">
                  <c:v>268</c:v>
                </c:pt>
                <c:pt idx="96">
                  <c:v>266</c:v>
                </c:pt>
                <c:pt idx="97">
                  <c:v>265</c:v>
                </c:pt>
                <c:pt idx="98">
                  <c:v>263</c:v>
                </c:pt>
                <c:pt idx="99">
                  <c:v>261</c:v>
                </c:pt>
                <c:pt idx="100">
                  <c:v>260</c:v>
                </c:pt>
                <c:pt idx="101">
                  <c:v>258</c:v>
                </c:pt>
                <c:pt idx="102">
                  <c:v>257</c:v>
                </c:pt>
                <c:pt idx="103">
                  <c:v>255</c:v>
                </c:pt>
                <c:pt idx="104">
                  <c:v>253</c:v>
                </c:pt>
                <c:pt idx="105">
                  <c:v>252</c:v>
                </c:pt>
                <c:pt idx="106">
                  <c:v>250</c:v>
                </c:pt>
                <c:pt idx="107">
                  <c:v>249</c:v>
                </c:pt>
                <c:pt idx="108">
                  <c:v>247</c:v>
                </c:pt>
                <c:pt idx="109">
                  <c:v>246</c:v>
                </c:pt>
                <c:pt idx="110">
                  <c:v>244</c:v>
                </c:pt>
                <c:pt idx="111">
                  <c:v>243</c:v>
                </c:pt>
                <c:pt idx="112">
                  <c:v>242</c:v>
                </c:pt>
                <c:pt idx="113">
                  <c:v>240</c:v>
                </c:pt>
                <c:pt idx="114">
                  <c:v>239</c:v>
                </c:pt>
                <c:pt idx="115">
                  <c:v>238</c:v>
                </c:pt>
                <c:pt idx="116">
                  <c:v>236</c:v>
                </c:pt>
                <c:pt idx="117">
                  <c:v>235</c:v>
                </c:pt>
                <c:pt idx="118">
                  <c:v>233</c:v>
                </c:pt>
                <c:pt idx="119">
                  <c:v>232</c:v>
                </c:pt>
                <c:pt idx="120">
                  <c:v>231</c:v>
                </c:pt>
                <c:pt idx="121">
                  <c:v>230</c:v>
                </c:pt>
                <c:pt idx="122">
                  <c:v>228</c:v>
                </c:pt>
                <c:pt idx="123">
                  <c:v>227</c:v>
                </c:pt>
                <c:pt idx="124">
                  <c:v>226</c:v>
                </c:pt>
                <c:pt idx="125">
                  <c:v>225</c:v>
                </c:pt>
                <c:pt idx="126">
                  <c:v>223</c:v>
                </c:pt>
                <c:pt idx="127">
                  <c:v>222</c:v>
                </c:pt>
                <c:pt idx="128">
                  <c:v>221</c:v>
                </c:pt>
                <c:pt idx="129">
                  <c:v>220</c:v>
                </c:pt>
                <c:pt idx="130">
                  <c:v>219</c:v>
                </c:pt>
                <c:pt idx="131">
                  <c:v>217</c:v>
                </c:pt>
                <c:pt idx="132">
                  <c:v>216</c:v>
                </c:pt>
                <c:pt idx="133">
                  <c:v>215</c:v>
                </c:pt>
                <c:pt idx="134">
                  <c:v>214</c:v>
                </c:pt>
                <c:pt idx="135">
                  <c:v>213</c:v>
                </c:pt>
                <c:pt idx="136">
                  <c:v>212</c:v>
                </c:pt>
                <c:pt idx="137">
                  <c:v>211</c:v>
                </c:pt>
                <c:pt idx="138">
                  <c:v>210</c:v>
                </c:pt>
                <c:pt idx="139">
                  <c:v>209</c:v>
                </c:pt>
                <c:pt idx="140">
                  <c:v>207</c:v>
                </c:pt>
                <c:pt idx="141">
                  <c:v>206</c:v>
                </c:pt>
                <c:pt idx="142">
                  <c:v>205</c:v>
                </c:pt>
                <c:pt idx="143">
                  <c:v>204</c:v>
                </c:pt>
                <c:pt idx="144">
                  <c:v>203</c:v>
                </c:pt>
                <c:pt idx="145">
                  <c:v>202</c:v>
                </c:pt>
                <c:pt idx="146">
                  <c:v>201</c:v>
                </c:pt>
                <c:pt idx="147">
                  <c:v>200</c:v>
                </c:pt>
                <c:pt idx="148">
                  <c:v>199</c:v>
                </c:pt>
                <c:pt idx="149">
                  <c:v>198</c:v>
                </c:pt>
                <c:pt idx="150">
                  <c:v>197</c:v>
                </c:pt>
                <c:pt idx="151">
                  <c:v>196</c:v>
                </c:pt>
                <c:pt idx="152">
                  <c:v>195</c:v>
                </c:pt>
                <c:pt idx="153">
                  <c:v>194</c:v>
                </c:pt>
                <c:pt idx="154">
                  <c:v>193</c:v>
                </c:pt>
                <c:pt idx="155">
                  <c:v>192</c:v>
                </c:pt>
                <c:pt idx="156">
                  <c:v>192</c:v>
                </c:pt>
                <c:pt idx="157">
                  <c:v>191</c:v>
                </c:pt>
                <c:pt idx="158">
                  <c:v>190</c:v>
                </c:pt>
                <c:pt idx="159">
                  <c:v>189</c:v>
                </c:pt>
                <c:pt idx="160">
                  <c:v>188</c:v>
                </c:pt>
                <c:pt idx="161">
                  <c:v>187</c:v>
                </c:pt>
                <c:pt idx="162">
                  <c:v>186</c:v>
                </c:pt>
                <c:pt idx="163">
                  <c:v>185</c:v>
                </c:pt>
                <c:pt idx="164">
                  <c:v>184</c:v>
                </c:pt>
                <c:pt idx="165">
                  <c:v>183</c:v>
                </c:pt>
                <c:pt idx="166">
                  <c:v>182</c:v>
                </c:pt>
                <c:pt idx="167">
                  <c:v>182</c:v>
                </c:pt>
                <c:pt idx="168">
                  <c:v>181</c:v>
                </c:pt>
                <c:pt idx="169">
                  <c:v>180</c:v>
                </c:pt>
                <c:pt idx="170">
                  <c:v>179</c:v>
                </c:pt>
                <c:pt idx="171">
                  <c:v>178</c:v>
                </c:pt>
                <c:pt idx="172">
                  <c:v>177</c:v>
                </c:pt>
                <c:pt idx="173">
                  <c:v>177</c:v>
                </c:pt>
                <c:pt idx="174">
                  <c:v>176</c:v>
                </c:pt>
                <c:pt idx="175">
                  <c:v>175</c:v>
                </c:pt>
                <c:pt idx="176">
                  <c:v>174</c:v>
                </c:pt>
                <c:pt idx="177">
                  <c:v>173</c:v>
                </c:pt>
                <c:pt idx="178">
                  <c:v>172</c:v>
                </c:pt>
                <c:pt idx="179">
                  <c:v>172</c:v>
                </c:pt>
                <c:pt idx="180">
                  <c:v>171</c:v>
                </c:pt>
                <c:pt idx="181">
                  <c:v>170</c:v>
                </c:pt>
                <c:pt idx="182">
                  <c:v>169</c:v>
                </c:pt>
                <c:pt idx="183">
                  <c:v>169</c:v>
                </c:pt>
                <c:pt idx="184">
                  <c:v>168</c:v>
                </c:pt>
                <c:pt idx="185">
                  <c:v>167</c:v>
                </c:pt>
                <c:pt idx="186">
                  <c:v>166</c:v>
                </c:pt>
                <c:pt idx="187">
                  <c:v>165</c:v>
                </c:pt>
                <c:pt idx="188">
                  <c:v>165</c:v>
                </c:pt>
                <c:pt idx="189">
                  <c:v>164</c:v>
                </c:pt>
                <c:pt idx="190">
                  <c:v>163</c:v>
                </c:pt>
                <c:pt idx="191">
                  <c:v>162</c:v>
                </c:pt>
                <c:pt idx="192">
                  <c:v>162</c:v>
                </c:pt>
                <c:pt idx="193">
                  <c:v>161</c:v>
                </c:pt>
                <c:pt idx="194">
                  <c:v>160</c:v>
                </c:pt>
                <c:pt idx="195">
                  <c:v>160</c:v>
                </c:pt>
                <c:pt idx="196">
                  <c:v>159</c:v>
                </c:pt>
                <c:pt idx="197">
                  <c:v>158</c:v>
                </c:pt>
                <c:pt idx="198">
                  <c:v>157</c:v>
                </c:pt>
                <c:pt idx="199">
                  <c:v>157</c:v>
                </c:pt>
                <c:pt idx="200">
                  <c:v>156</c:v>
                </c:pt>
                <c:pt idx="201">
                  <c:v>155</c:v>
                </c:pt>
                <c:pt idx="202">
                  <c:v>155</c:v>
                </c:pt>
                <c:pt idx="203">
                  <c:v>154</c:v>
                </c:pt>
                <c:pt idx="204">
                  <c:v>153</c:v>
                </c:pt>
                <c:pt idx="205">
                  <c:v>152</c:v>
                </c:pt>
                <c:pt idx="206">
                  <c:v>152</c:v>
                </c:pt>
                <c:pt idx="207">
                  <c:v>151</c:v>
                </c:pt>
                <c:pt idx="208">
                  <c:v>150</c:v>
                </c:pt>
                <c:pt idx="209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4-4373-B9DD-89C763A8A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8167023"/>
        <c:axId val="218168687"/>
        <c:axId val="0"/>
      </c:bar3DChart>
      <c:catAx>
        <c:axId val="2181670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8168687"/>
        <c:crosses val="autoZero"/>
        <c:auto val="1"/>
        <c:lblAlgn val="ctr"/>
        <c:lblOffset val="100"/>
        <c:noMultiLvlLbl val="0"/>
      </c:catAx>
      <c:valAx>
        <c:axId val="21816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816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Лист1!$C$2:$C$199</c:f>
              <c:numCache>
                <c:formatCode>General</c:formatCode>
                <c:ptCount val="198"/>
                <c:pt idx="0">
                  <c:v>9284</c:v>
                </c:pt>
                <c:pt idx="1">
                  <c:v>9284</c:v>
                </c:pt>
                <c:pt idx="2">
                  <c:v>9283</c:v>
                </c:pt>
                <c:pt idx="3">
                  <c:v>9283</c:v>
                </c:pt>
                <c:pt idx="4">
                  <c:v>9282</c:v>
                </c:pt>
                <c:pt idx="5">
                  <c:v>9282</c:v>
                </c:pt>
                <c:pt idx="6">
                  <c:v>9281</c:v>
                </c:pt>
                <c:pt idx="7">
                  <c:v>9280</c:v>
                </c:pt>
                <c:pt idx="8">
                  <c:v>9280</c:v>
                </c:pt>
                <c:pt idx="9">
                  <c:v>9279</c:v>
                </c:pt>
                <c:pt idx="10">
                  <c:v>9278</c:v>
                </c:pt>
                <c:pt idx="11">
                  <c:v>9277</c:v>
                </c:pt>
                <c:pt idx="12">
                  <c:v>9276</c:v>
                </c:pt>
                <c:pt idx="13">
                  <c:v>9275</c:v>
                </c:pt>
                <c:pt idx="14">
                  <c:v>9273</c:v>
                </c:pt>
                <c:pt idx="15">
                  <c:v>9272</c:v>
                </c:pt>
                <c:pt idx="16">
                  <c:v>9271</c:v>
                </c:pt>
                <c:pt idx="17">
                  <c:v>9270</c:v>
                </c:pt>
                <c:pt idx="18">
                  <c:v>9268</c:v>
                </c:pt>
                <c:pt idx="19">
                  <c:v>9267</c:v>
                </c:pt>
                <c:pt idx="20">
                  <c:v>9266</c:v>
                </c:pt>
                <c:pt idx="21">
                  <c:v>9264</c:v>
                </c:pt>
                <c:pt idx="22">
                  <c:v>9262</c:v>
                </c:pt>
                <c:pt idx="23">
                  <c:v>9261</c:v>
                </c:pt>
                <c:pt idx="24">
                  <c:v>9259</c:v>
                </c:pt>
                <c:pt idx="25">
                  <c:v>9258</c:v>
                </c:pt>
                <c:pt idx="26">
                  <c:v>9256</c:v>
                </c:pt>
                <c:pt idx="27">
                  <c:v>9254</c:v>
                </c:pt>
                <c:pt idx="28">
                  <c:v>9253</c:v>
                </c:pt>
                <c:pt idx="29">
                  <c:v>9251</c:v>
                </c:pt>
                <c:pt idx="30">
                  <c:v>9249</c:v>
                </c:pt>
                <c:pt idx="31">
                  <c:v>9247</c:v>
                </c:pt>
                <c:pt idx="32">
                  <c:v>9245</c:v>
                </c:pt>
                <c:pt idx="33">
                  <c:v>9243</c:v>
                </c:pt>
                <c:pt idx="34">
                  <c:v>9242</c:v>
                </c:pt>
                <c:pt idx="35">
                  <c:v>9240</c:v>
                </c:pt>
                <c:pt idx="36">
                  <c:v>9238</c:v>
                </c:pt>
                <c:pt idx="37">
                  <c:v>9236</c:v>
                </c:pt>
                <c:pt idx="38">
                  <c:v>9234</c:v>
                </c:pt>
                <c:pt idx="39">
                  <c:v>9232</c:v>
                </c:pt>
                <c:pt idx="40">
                  <c:v>9230</c:v>
                </c:pt>
                <c:pt idx="41">
                  <c:v>9228</c:v>
                </c:pt>
                <c:pt idx="42">
                  <c:v>9226</c:v>
                </c:pt>
                <c:pt idx="43">
                  <c:v>9224</c:v>
                </c:pt>
                <c:pt idx="44">
                  <c:v>9222</c:v>
                </c:pt>
                <c:pt idx="45">
                  <c:v>9220</c:v>
                </c:pt>
                <c:pt idx="46">
                  <c:v>9218</c:v>
                </c:pt>
                <c:pt idx="47">
                  <c:v>9216</c:v>
                </c:pt>
                <c:pt idx="48">
                  <c:v>9215</c:v>
                </c:pt>
                <c:pt idx="49">
                  <c:v>9213</c:v>
                </c:pt>
                <c:pt idx="50">
                  <c:v>9211</c:v>
                </c:pt>
                <c:pt idx="51">
                  <c:v>9209</c:v>
                </c:pt>
                <c:pt idx="52">
                  <c:v>9207</c:v>
                </c:pt>
                <c:pt idx="53">
                  <c:v>9205</c:v>
                </c:pt>
                <c:pt idx="54">
                  <c:v>9204</c:v>
                </c:pt>
                <c:pt idx="55">
                  <c:v>9202</c:v>
                </c:pt>
                <c:pt idx="56">
                  <c:v>9200</c:v>
                </c:pt>
                <c:pt idx="57">
                  <c:v>9198</c:v>
                </c:pt>
                <c:pt idx="58">
                  <c:v>9197</c:v>
                </c:pt>
                <c:pt idx="59">
                  <c:v>9195</c:v>
                </c:pt>
                <c:pt idx="60">
                  <c:v>9193</c:v>
                </c:pt>
                <c:pt idx="61">
                  <c:v>9192</c:v>
                </c:pt>
                <c:pt idx="62">
                  <c:v>9190</c:v>
                </c:pt>
                <c:pt idx="63">
                  <c:v>9189</c:v>
                </c:pt>
                <c:pt idx="64">
                  <c:v>9187</c:v>
                </c:pt>
                <c:pt idx="65">
                  <c:v>9186</c:v>
                </c:pt>
                <c:pt idx="66">
                  <c:v>9185</c:v>
                </c:pt>
                <c:pt idx="67">
                  <c:v>9183</c:v>
                </c:pt>
                <c:pt idx="68">
                  <c:v>9182</c:v>
                </c:pt>
                <c:pt idx="69">
                  <c:v>9181</c:v>
                </c:pt>
                <c:pt idx="70">
                  <c:v>9180</c:v>
                </c:pt>
                <c:pt idx="71">
                  <c:v>9179</c:v>
                </c:pt>
                <c:pt idx="72">
                  <c:v>9178</c:v>
                </c:pt>
                <c:pt idx="73">
                  <c:v>9177</c:v>
                </c:pt>
                <c:pt idx="74">
                  <c:v>9176</c:v>
                </c:pt>
                <c:pt idx="75">
                  <c:v>9175</c:v>
                </c:pt>
                <c:pt idx="76">
                  <c:v>9174</c:v>
                </c:pt>
                <c:pt idx="77">
                  <c:v>9173</c:v>
                </c:pt>
                <c:pt idx="78">
                  <c:v>9173</c:v>
                </c:pt>
                <c:pt idx="79">
                  <c:v>9172</c:v>
                </c:pt>
                <c:pt idx="80">
                  <c:v>9171</c:v>
                </c:pt>
                <c:pt idx="81">
                  <c:v>9171</c:v>
                </c:pt>
                <c:pt idx="82">
                  <c:v>9170</c:v>
                </c:pt>
                <c:pt idx="83">
                  <c:v>9170</c:v>
                </c:pt>
                <c:pt idx="84">
                  <c:v>9170</c:v>
                </c:pt>
                <c:pt idx="85">
                  <c:v>9169</c:v>
                </c:pt>
                <c:pt idx="86">
                  <c:v>9169</c:v>
                </c:pt>
                <c:pt idx="87">
                  <c:v>9169</c:v>
                </c:pt>
                <c:pt idx="88">
                  <c:v>9169</c:v>
                </c:pt>
                <c:pt idx="89">
                  <c:v>9169</c:v>
                </c:pt>
                <c:pt idx="90">
                  <c:v>9169</c:v>
                </c:pt>
                <c:pt idx="91">
                  <c:v>9169</c:v>
                </c:pt>
                <c:pt idx="92">
                  <c:v>9169</c:v>
                </c:pt>
                <c:pt idx="93">
                  <c:v>9170</c:v>
                </c:pt>
                <c:pt idx="94">
                  <c:v>9170</c:v>
                </c:pt>
                <c:pt idx="95">
                  <c:v>10034</c:v>
                </c:pt>
                <c:pt idx="96">
                  <c:v>10033</c:v>
                </c:pt>
                <c:pt idx="97">
                  <c:v>10030</c:v>
                </c:pt>
                <c:pt idx="98">
                  <c:v>10025</c:v>
                </c:pt>
                <c:pt idx="99">
                  <c:v>10019</c:v>
                </c:pt>
                <c:pt idx="100">
                  <c:v>10011</c:v>
                </c:pt>
                <c:pt idx="101">
                  <c:v>10001</c:v>
                </c:pt>
                <c:pt idx="102">
                  <c:v>9990</c:v>
                </c:pt>
                <c:pt idx="103">
                  <c:v>9977</c:v>
                </c:pt>
                <c:pt idx="104">
                  <c:v>9962</c:v>
                </c:pt>
                <c:pt idx="105">
                  <c:v>9946</c:v>
                </c:pt>
                <c:pt idx="106">
                  <c:v>9928</c:v>
                </c:pt>
                <c:pt idx="107">
                  <c:v>9908</c:v>
                </c:pt>
                <c:pt idx="108">
                  <c:v>9888</c:v>
                </c:pt>
                <c:pt idx="109">
                  <c:v>9865</c:v>
                </c:pt>
                <c:pt idx="110">
                  <c:v>9842</c:v>
                </c:pt>
                <c:pt idx="111">
                  <c:v>9817</c:v>
                </c:pt>
                <c:pt idx="112">
                  <c:v>9790</c:v>
                </c:pt>
                <c:pt idx="113">
                  <c:v>9763</c:v>
                </c:pt>
                <c:pt idx="114">
                  <c:v>9734</c:v>
                </c:pt>
                <c:pt idx="115">
                  <c:v>9704</c:v>
                </c:pt>
                <c:pt idx="116">
                  <c:v>9674</c:v>
                </c:pt>
                <c:pt idx="117">
                  <c:v>9642</c:v>
                </c:pt>
                <c:pt idx="118">
                  <c:v>9609</c:v>
                </c:pt>
                <c:pt idx="119">
                  <c:v>9575</c:v>
                </c:pt>
                <c:pt idx="120">
                  <c:v>9541</c:v>
                </c:pt>
                <c:pt idx="121">
                  <c:v>9505</c:v>
                </c:pt>
                <c:pt idx="122">
                  <c:v>9469</c:v>
                </c:pt>
                <c:pt idx="123">
                  <c:v>9433</c:v>
                </c:pt>
                <c:pt idx="124">
                  <c:v>9395</c:v>
                </c:pt>
                <c:pt idx="125">
                  <c:v>9357</c:v>
                </c:pt>
                <c:pt idx="126">
                  <c:v>9319</c:v>
                </c:pt>
                <c:pt idx="127">
                  <c:v>9280</c:v>
                </c:pt>
                <c:pt idx="128">
                  <c:v>9241</c:v>
                </c:pt>
                <c:pt idx="129">
                  <c:v>9201</c:v>
                </c:pt>
                <c:pt idx="130">
                  <c:v>9161</c:v>
                </c:pt>
                <c:pt idx="131">
                  <c:v>9121</c:v>
                </c:pt>
                <c:pt idx="132">
                  <c:v>9081</c:v>
                </c:pt>
                <c:pt idx="133">
                  <c:v>9040</c:v>
                </c:pt>
                <c:pt idx="134">
                  <c:v>8999</c:v>
                </c:pt>
                <c:pt idx="135">
                  <c:v>8958</c:v>
                </c:pt>
                <c:pt idx="136">
                  <c:v>8917</c:v>
                </c:pt>
                <c:pt idx="137">
                  <c:v>8876</c:v>
                </c:pt>
                <c:pt idx="138">
                  <c:v>8835</c:v>
                </c:pt>
                <c:pt idx="139">
                  <c:v>8795</c:v>
                </c:pt>
                <c:pt idx="140">
                  <c:v>8754</c:v>
                </c:pt>
                <c:pt idx="141">
                  <c:v>8713</c:v>
                </c:pt>
                <c:pt idx="142">
                  <c:v>8672</c:v>
                </c:pt>
                <c:pt idx="143">
                  <c:v>8632</c:v>
                </c:pt>
                <c:pt idx="144">
                  <c:v>8591</c:v>
                </c:pt>
                <c:pt idx="145">
                  <c:v>8551</c:v>
                </c:pt>
                <c:pt idx="146">
                  <c:v>8511</c:v>
                </c:pt>
                <c:pt idx="147">
                  <c:v>8471</c:v>
                </c:pt>
                <c:pt idx="148">
                  <c:v>8432</c:v>
                </c:pt>
                <c:pt idx="149">
                  <c:v>8393</c:v>
                </c:pt>
                <c:pt idx="150">
                  <c:v>8354</c:v>
                </c:pt>
                <c:pt idx="151">
                  <c:v>8315</c:v>
                </c:pt>
                <c:pt idx="152">
                  <c:v>8277</c:v>
                </c:pt>
                <c:pt idx="153">
                  <c:v>8239</c:v>
                </c:pt>
                <c:pt idx="154">
                  <c:v>8202</c:v>
                </c:pt>
                <c:pt idx="155">
                  <c:v>8165</c:v>
                </c:pt>
                <c:pt idx="156">
                  <c:v>8128</c:v>
                </c:pt>
                <c:pt idx="157">
                  <c:v>8092</c:v>
                </c:pt>
                <c:pt idx="158">
                  <c:v>8056</c:v>
                </c:pt>
                <c:pt idx="159">
                  <c:v>8020</c:v>
                </c:pt>
                <c:pt idx="160">
                  <c:v>7985</c:v>
                </c:pt>
                <c:pt idx="161">
                  <c:v>7951</c:v>
                </c:pt>
                <c:pt idx="162">
                  <c:v>7916</c:v>
                </c:pt>
                <c:pt idx="163">
                  <c:v>7883</c:v>
                </c:pt>
                <c:pt idx="164">
                  <c:v>7850</c:v>
                </c:pt>
                <c:pt idx="165">
                  <c:v>7817</c:v>
                </c:pt>
                <c:pt idx="166">
                  <c:v>7785</c:v>
                </c:pt>
                <c:pt idx="167">
                  <c:v>7753</c:v>
                </c:pt>
                <c:pt idx="168">
                  <c:v>7721</c:v>
                </c:pt>
                <c:pt idx="169">
                  <c:v>7691</c:v>
                </c:pt>
                <c:pt idx="170">
                  <c:v>7660</c:v>
                </c:pt>
                <c:pt idx="171">
                  <c:v>7631</c:v>
                </c:pt>
                <c:pt idx="172">
                  <c:v>7601</c:v>
                </c:pt>
                <c:pt idx="173">
                  <c:v>7573</c:v>
                </c:pt>
                <c:pt idx="174">
                  <c:v>7545</c:v>
                </c:pt>
                <c:pt idx="175">
                  <c:v>7517</c:v>
                </c:pt>
                <c:pt idx="176">
                  <c:v>7490</c:v>
                </c:pt>
                <c:pt idx="177">
                  <c:v>7463</c:v>
                </c:pt>
                <c:pt idx="178">
                  <c:v>7437</c:v>
                </c:pt>
                <c:pt idx="179">
                  <c:v>7411</c:v>
                </c:pt>
                <c:pt idx="180">
                  <c:v>7386</c:v>
                </c:pt>
                <c:pt idx="181">
                  <c:v>7362</c:v>
                </c:pt>
                <c:pt idx="182">
                  <c:v>7338</c:v>
                </c:pt>
                <c:pt idx="183">
                  <c:v>7315</c:v>
                </c:pt>
                <c:pt idx="184">
                  <c:v>7292</c:v>
                </c:pt>
                <c:pt idx="185">
                  <c:v>7269</c:v>
                </c:pt>
                <c:pt idx="186">
                  <c:v>7248</c:v>
                </c:pt>
                <c:pt idx="187">
                  <c:v>7226</c:v>
                </c:pt>
                <c:pt idx="188">
                  <c:v>7206</c:v>
                </c:pt>
                <c:pt idx="189">
                  <c:v>7186</c:v>
                </c:pt>
                <c:pt idx="190">
                  <c:v>7166</c:v>
                </c:pt>
                <c:pt idx="191">
                  <c:v>7147</c:v>
                </c:pt>
                <c:pt idx="192">
                  <c:v>7129</c:v>
                </c:pt>
                <c:pt idx="193">
                  <c:v>7111</c:v>
                </c:pt>
                <c:pt idx="194">
                  <c:v>7093</c:v>
                </c:pt>
                <c:pt idx="195">
                  <c:v>7077</c:v>
                </c:pt>
                <c:pt idx="196">
                  <c:v>7060</c:v>
                </c:pt>
                <c:pt idx="197">
                  <c:v>7045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4-495F-8730-2E23E9EC3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3099391"/>
        <c:axId val="263093983"/>
      </c:barChart>
      <c:catAx>
        <c:axId val="263099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093983"/>
        <c:crosses val="autoZero"/>
        <c:auto val="1"/>
        <c:lblAlgn val="ctr"/>
        <c:lblOffset val="100"/>
        <c:noMultiLvlLbl val="0"/>
      </c:catAx>
      <c:valAx>
        <c:axId val="26309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309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4T19:05:57.32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850F4-570A-45EB-97E2-E2C5391F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41BAF-8F60-4044-92EC-A62CBAA12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F02A0-8E92-4424-B60D-2E045C21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31371-A5E0-41C6-BE1A-8D514F7F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DEF9D-2736-424A-9F78-714AF6A6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8E1E8-E2F7-4B15-B072-AF16384A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FFB4BC-44A5-44B9-AC6B-843F2ECC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47005-1DAD-4E59-90AE-56DA7E8F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69BE7-6A3B-493D-B0A6-D40871FC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02EA7-BD49-4751-98E5-9A743A27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6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749B2B-B771-4D7F-B8FE-FD6F7A60A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3A1D18-F7DB-4E02-B75F-E318F40FB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BB251-0E3E-4B8F-91DA-C87A04EA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1BC80-D969-4C13-80E8-552D8F78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EFA982-0AAD-4AA7-BED7-83AD3F22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6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DB948-AC37-48E8-A3C6-EB5B57FA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C185C-62DA-4D2D-8FAB-3B3C942C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06689-2F25-48D4-860A-27610982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9A443-AF4C-471F-A456-F3334144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CEF7-37A7-4105-8417-4DDF089B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59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01E7F-B480-4373-BA3C-0C60BC0C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4B117-5633-424D-A463-5534C862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DEB75-A944-4EEF-9133-D6C6B7B5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A6A82-41CD-46A5-BA32-03F14271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930CD-9C7B-4DD6-A8A0-72E9868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A73E-86EA-43B9-88C5-B6271703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F4BCC-846D-4D22-8DDA-11373FCF9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D8207E-EDAA-4280-A3D8-C3E8C2E5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9B776-D1F4-4026-9E53-FE82A72B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053AAF-42BF-450C-BA60-419462A4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0A511-361B-4BF0-B64F-4642DF06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8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F9A6-AA01-42A1-A95E-C89350ED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DF987D-44FE-4D98-9074-F92DE4A6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D7729B-D9DD-41E2-9DEB-02929ECAB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41E34E-0D32-4D67-9517-CCBE98D64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D601AD-6B13-4D42-8B8A-543B4C2AF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B9DAAE-2115-4490-BEA5-C0D85FC3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E9692D-8ECF-45B7-8A14-38D3148C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EE5C18-35EE-46F0-87F0-E9DDAD28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05B8F-8DE3-4CDE-8908-2E20425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D5B33F-CE18-485B-9EA5-0671E2D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B98F4E-45CB-4BAB-9B49-2379393C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EC0790-3B54-487C-A63F-DC5BA261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72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D725D4-7FA1-4CC9-83C1-22D63787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EA71EC-9876-4E98-A0D8-5DD1C8AC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B6FAE8-017D-4822-AE56-10C89422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60599-71CF-4A89-971B-16DEA96A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F52C4-BE5F-4725-AFF8-6D33A521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D7E27-78F0-402F-B3EF-D7401FBDB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8E622-2D0A-4ABE-B907-B1EA1B3F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CF4380-55C5-476D-A841-6BABFD54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010CA-FC2A-402F-BB16-91A9DA33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03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DD4C9-473F-4E04-A5C9-A27AF016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60F933-12DC-4689-B34B-D316A567D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C0C6A-4772-4EC7-966C-F879C79D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515C2B-9457-4986-B01C-05895A9E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A611A8-7CC2-41EF-81DC-EC62B2F5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1C48E-C302-4218-B99C-75DF0829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C19F3-8F03-4DC0-9722-87F5CA9A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AA585B-9E3F-43C5-A2E2-A75149C0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7216B-1278-4644-8AB9-DD1587DD1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28D12-9662-485D-8169-D857DFD19EC9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31DDD-A5D0-4924-97B8-13FE039F1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1C7F6-9BD0-49FA-8231-EF2EC70F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1FE-4D56-4791-90EF-A11910D96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00160" cy="47783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803" y="3117095"/>
            <a:ext cx="9586762" cy="1655762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“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Планета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есть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колыбель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разума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,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но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нельзя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вечно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жить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в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колыбели</a:t>
            </a:r>
            <a:r>
              <a:rPr lang="en-US" b="1" dirty="0">
                <a:solidFill>
                  <a:srgbClr val="333333"/>
                </a:solidFill>
                <a:latin typeface="YS Text"/>
              </a:rPr>
              <a:t>…”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932CC-261E-4D51-A93A-83226F4CDCEE}"/>
              </a:ext>
            </a:extLst>
          </p:cNvPr>
          <p:cNvSpPr txBox="1"/>
          <p:nvPr/>
        </p:nvSpPr>
        <p:spPr>
          <a:xfrm>
            <a:off x="7017053" y="3760310"/>
            <a:ext cx="481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Констант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и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 Эдуардович Циолковский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17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94" y="283289"/>
            <a:ext cx="9039497" cy="369332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latin typeface="+mn-lt"/>
              </a:rPr>
              <a:t>Примечания к рисунку</a:t>
            </a:r>
            <a:r>
              <a:rPr lang="en-US" sz="2400" dirty="0">
                <a:latin typeface="+mn-lt"/>
              </a:rPr>
              <a:t> 2.1:</a:t>
            </a:r>
            <a:endParaRPr lang="ru-RU" sz="2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205" y="1052693"/>
            <a:ext cx="7130796" cy="5939244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R"/>
            </a:pPr>
            <a:r>
              <a:rPr lang="ru-RU" dirty="0"/>
              <a:t>Вектор, сонаправленный с </a:t>
            </a:r>
            <a:r>
              <a:rPr lang="en-US" dirty="0"/>
              <a:t>Gn </a:t>
            </a:r>
            <a:r>
              <a:rPr lang="ru-RU" dirty="0"/>
              <a:t>или </a:t>
            </a:r>
            <a:r>
              <a:rPr lang="en-US" dirty="0"/>
              <a:t>Gn’ </a:t>
            </a:r>
            <a:r>
              <a:rPr lang="ru-RU" dirty="0"/>
              <a:t>имеет полярный угол равный 0</a:t>
            </a:r>
            <a:r>
              <a:rPr lang="en-US" dirty="0"/>
              <a:t> </a:t>
            </a:r>
            <a:r>
              <a:rPr lang="ru-RU" dirty="0"/>
              <a:t>радиан. Угол вектора будет возрастать при движении против часовой стрелки и убывать при движении по ней</a:t>
            </a:r>
            <a:r>
              <a:rPr lang="en-US" dirty="0"/>
              <a:t>. </a:t>
            </a:r>
          </a:p>
          <a:p>
            <a:pPr marL="457200" indent="-457200" algn="l">
              <a:buAutoNum type="arabicParenR"/>
            </a:pPr>
            <a:r>
              <a:rPr lang="ru-RU" dirty="0"/>
              <a:t>Ось </a:t>
            </a:r>
            <a:r>
              <a:rPr lang="en-US" dirty="0"/>
              <a:t>Ox </a:t>
            </a:r>
            <a:r>
              <a:rPr lang="ru-RU" dirty="0"/>
              <a:t>является касательной к окружности в точке о, с центром в качестве объекта </a:t>
            </a:r>
            <a:r>
              <a:rPr lang="en-US" dirty="0"/>
              <a:t>G</a:t>
            </a:r>
            <a:r>
              <a:rPr lang="ru-RU" dirty="0"/>
              <a:t>.</a:t>
            </a:r>
          </a:p>
          <a:p>
            <a:pPr marL="457200" indent="-457200" algn="l">
              <a:buAutoNum type="arabicParenR"/>
            </a:pPr>
            <a:r>
              <a:rPr lang="ru-RU" dirty="0"/>
              <a:t>Ось </a:t>
            </a:r>
            <a:r>
              <a:rPr lang="en-US" dirty="0"/>
              <a:t>Oy </a:t>
            </a:r>
            <a:r>
              <a:rPr lang="ru-RU" dirty="0"/>
              <a:t>перпендикулярна оси </a:t>
            </a:r>
            <a:r>
              <a:rPr lang="en-US" dirty="0"/>
              <a:t>Ox.</a:t>
            </a:r>
            <a:endParaRPr lang="ru-RU" dirty="0"/>
          </a:p>
          <a:p>
            <a:pPr marL="457200" indent="-457200" algn="l">
              <a:buAutoNum type="arabicParenR"/>
            </a:pPr>
            <a:r>
              <a:rPr lang="en-US" dirty="0"/>
              <a:t>oV – </a:t>
            </a:r>
            <a:r>
              <a:rPr lang="ru-RU" dirty="0"/>
              <a:t>вектор скорости объекта </a:t>
            </a:r>
            <a:r>
              <a:rPr lang="en-US" dirty="0"/>
              <a:t>o</a:t>
            </a:r>
            <a:r>
              <a:rPr lang="ru-RU" dirty="0"/>
              <a:t>.</a:t>
            </a:r>
          </a:p>
          <a:p>
            <a:pPr marL="457200" indent="-457200" algn="l"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Ꝕ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 - угол между вектором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Go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Ꝕ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- угол между вектором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Vo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Gn.</a:t>
            </a:r>
          </a:p>
          <a:p>
            <a:pPr marL="457200" indent="-457200" algn="l"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V(x) </a:t>
            </a:r>
            <a:r>
              <a:rPr lang="ru-RU" dirty="0">
                <a:latin typeface="Calibri" panose="020F0502020204030204" pitchFamily="34" charset="0"/>
              </a:rPr>
              <a:t>сонаправлен </a:t>
            </a:r>
            <a:r>
              <a:rPr lang="en-US" dirty="0">
                <a:latin typeface="Calibri" panose="020F0502020204030204" pitchFamily="34" charset="0"/>
              </a:rPr>
              <a:t>Ox</a:t>
            </a:r>
            <a:r>
              <a:rPr lang="ru-RU" dirty="0">
                <a:latin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</a:rPr>
              <a:t>V(y) </a:t>
            </a:r>
            <a:r>
              <a:rPr lang="ru-RU" dirty="0">
                <a:latin typeface="Calibri" panose="020F0502020204030204" pitchFamily="34" charset="0"/>
              </a:rPr>
              <a:t>сонаправлен </a:t>
            </a:r>
            <a:r>
              <a:rPr lang="en-US" dirty="0">
                <a:latin typeface="Calibri" panose="020F0502020204030204" pitchFamily="34" charset="0"/>
              </a:rPr>
              <a:t>Oy</a:t>
            </a:r>
            <a:r>
              <a:rPr lang="ru-RU" dirty="0">
                <a:latin typeface="Calibri" panose="020F0502020204030204" pitchFamily="34" charset="0"/>
              </a:rPr>
              <a:t>, являются разложением вектора </a:t>
            </a:r>
            <a:r>
              <a:rPr lang="en-US" dirty="0">
                <a:latin typeface="Calibri" panose="020F0502020204030204" pitchFamily="34" charset="0"/>
              </a:rPr>
              <a:t>V </a:t>
            </a:r>
            <a:r>
              <a:rPr lang="ru-RU" dirty="0">
                <a:latin typeface="Calibri" panose="020F0502020204030204" pitchFamily="34" charset="0"/>
              </a:rPr>
              <a:t>по осям </a:t>
            </a:r>
            <a:r>
              <a:rPr lang="en-US" dirty="0">
                <a:latin typeface="Calibri" panose="020F0502020204030204" pitchFamily="34" charset="0"/>
              </a:rPr>
              <a:t>Ox </a:t>
            </a:r>
            <a:r>
              <a:rPr lang="ru-RU" dirty="0">
                <a:latin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</a:rPr>
              <a:t>Oy</a:t>
            </a:r>
            <a:r>
              <a:rPr lang="ru-RU" dirty="0">
                <a:latin typeface="Calibri" panose="020F0502020204030204" pitchFamily="34" charset="0"/>
              </a:rPr>
              <a:t>.</a:t>
            </a:r>
          </a:p>
          <a:p>
            <a:pPr marL="457200" indent="-457200" algn="l">
              <a:buAutoNum type="arabicParenR"/>
            </a:pPr>
            <a:r>
              <a:rPr lang="en-US" dirty="0"/>
              <a:t>R – </a:t>
            </a:r>
            <a:r>
              <a:rPr lang="ru-RU" dirty="0"/>
              <a:t>длина вектора </a:t>
            </a:r>
            <a:r>
              <a:rPr lang="en-US" dirty="0"/>
              <a:t>Go</a:t>
            </a:r>
            <a:r>
              <a:rPr lang="ru-RU" dirty="0"/>
              <a:t>, расстояние от </a:t>
            </a:r>
            <a:r>
              <a:rPr lang="en-US" dirty="0"/>
              <a:t>o </a:t>
            </a:r>
            <a:r>
              <a:rPr lang="ru-RU" dirty="0"/>
              <a:t>до </a:t>
            </a:r>
            <a:r>
              <a:rPr lang="en-US" dirty="0"/>
              <a:t>G.</a:t>
            </a:r>
            <a:endParaRPr lang="ru-RU" dirty="0"/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Массу материальной точки о считаем несравнимо малой по сравнению с объектом </a:t>
            </a:r>
            <a:r>
              <a:rPr lang="en-US" dirty="0"/>
              <a:t>G.</a:t>
            </a:r>
          </a:p>
          <a:p>
            <a:pPr marL="457200" indent="-457200" algn="l">
              <a:buAutoNum type="arabicParenR"/>
            </a:pPr>
            <a:endParaRPr lang="en-US" dirty="0"/>
          </a:p>
          <a:p>
            <a:pPr marL="457200" indent="-457200" algn="l">
              <a:buAutoNum type="arabicParenR"/>
            </a:pPr>
            <a:endParaRPr lang="en-US" dirty="0"/>
          </a:p>
          <a:p>
            <a:pPr marL="457200" indent="-457200" algn="l">
              <a:buAutoNum type="arabicParenR"/>
            </a:pPr>
            <a:endParaRPr lang="en-US" dirty="0"/>
          </a:p>
          <a:p>
            <a:pPr marL="457200" indent="-457200" algn="l">
              <a:buAutoNum type="arabicParenR"/>
            </a:pPr>
            <a:endParaRPr lang="ru-RU" dirty="0"/>
          </a:p>
          <a:p>
            <a:pPr algn="l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4EF18F-23D0-408F-9D82-5E803142F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09" y="1052693"/>
            <a:ext cx="5374380" cy="4514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1F4794-7B51-4C8D-8834-D572A7B1C1D9}"/>
              </a:ext>
            </a:extLst>
          </p:cNvPr>
          <p:cNvSpPr txBox="1"/>
          <p:nvPr/>
        </p:nvSpPr>
        <p:spPr>
          <a:xfrm>
            <a:off x="7043710" y="5813493"/>
            <a:ext cx="507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2</a:t>
            </a:r>
            <a:r>
              <a:rPr lang="ru-RU" dirty="0"/>
              <a:t>.1</a:t>
            </a:r>
            <a:r>
              <a:rPr lang="en-US" dirty="0"/>
              <a:t> – </a:t>
            </a:r>
            <a:r>
              <a:rPr lang="ru-RU" dirty="0"/>
              <a:t>изображение взаимодействия материальной точки о с массивным объектом </a:t>
            </a:r>
            <a:r>
              <a:rPr lang="en-US" dirty="0"/>
              <a:t>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8F811-CDCD-4EF0-9622-C2FAB3A46075}"/>
              </a:ext>
            </a:extLst>
          </p:cNvPr>
          <p:cNvSpPr txBox="1"/>
          <p:nvPr/>
        </p:nvSpPr>
        <p:spPr>
          <a:xfrm>
            <a:off x="10284821" y="4627887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7033-A450-4C5D-A774-7E24FD817B38}"/>
              </a:ext>
            </a:extLst>
          </p:cNvPr>
          <p:cNvSpPr txBox="1"/>
          <p:nvPr/>
        </p:nvSpPr>
        <p:spPr>
          <a:xfrm>
            <a:off x="11678195" y="2563972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n’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5BE7C70-C8A8-41A3-B5FF-1BE236689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018" y="2871542"/>
            <a:ext cx="483077" cy="2717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CC57D1-DCF9-4231-93DD-338C000CAAD5}"/>
              </a:ext>
            </a:extLst>
          </p:cNvPr>
          <p:cNvSpPr txBox="1"/>
          <p:nvPr/>
        </p:nvSpPr>
        <p:spPr>
          <a:xfrm>
            <a:off x="9518465" y="30074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54577E-2CD0-49D8-BF08-62A6F4D7A9C7}"/>
              </a:ext>
            </a:extLst>
          </p:cNvPr>
          <p:cNvSpPr txBox="1"/>
          <p:nvPr/>
        </p:nvSpPr>
        <p:spPr>
          <a:xfrm>
            <a:off x="7410996" y="507563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97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1" y="-13049"/>
            <a:ext cx="11121820" cy="10521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принцип разложения скорости на скорость сонаправленную с касательной и перпендикулярную ей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602DE8-1B19-4C92-9C33-A0860EA6F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102" y="3272975"/>
            <a:ext cx="4267796" cy="301984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380B0EB-B39B-427B-8842-974AA2CE6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24" y="3275152"/>
            <a:ext cx="4249868" cy="35828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9FC56-C44D-451E-A082-9D55B04DC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92" y="3275152"/>
            <a:ext cx="3990476" cy="33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E7357-6A39-4C82-8E87-404C0A8D6026}"/>
              </a:ext>
            </a:extLst>
          </p:cNvPr>
          <p:cNvSpPr txBox="1"/>
          <p:nvPr/>
        </p:nvSpPr>
        <p:spPr>
          <a:xfrm>
            <a:off x="7446127" y="3272975"/>
            <a:ext cx="7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7D1DB-A90C-45A6-B276-849CFE82F2E5}"/>
              </a:ext>
            </a:extLst>
          </p:cNvPr>
          <p:cNvSpPr txBox="1"/>
          <p:nvPr/>
        </p:nvSpPr>
        <p:spPr>
          <a:xfrm>
            <a:off x="7446127" y="3555564"/>
            <a:ext cx="600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27D53-F2E2-4CD3-AE66-8A565A8FDEA4}"/>
              </a:ext>
            </a:extLst>
          </p:cNvPr>
          <p:cNvSpPr txBox="1"/>
          <p:nvPr/>
        </p:nvSpPr>
        <p:spPr>
          <a:xfrm>
            <a:off x="7446127" y="3835976"/>
            <a:ext cx="53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A11B-0BFA-42AB-8306-3546D5E5F70D}"/>
              </a:ext>
            </a:extLst>
          </p:cNvPr>
          <p:cNvSpPr txBox="1"/>
          <p:nvPr/>
        </p:nvSpPr>
        <p:spPr>
          <a:xfrm>
            <a:off x="7446127" y="4108409"/>
            <a:ext cx="53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946DA-5828-48BD-9EE3-2E80C82A40D0}"/>
              </a:ext>
            </a:extLst>
          </p:cNvPr>
          <p:cNvSpPr txBox="1"/>
          <p:nvPr/>
        </p:nvSpPr>
        <p:spPr>
          <a:xfrm>
            <a:off x="7446127" y="4398977"/>
            <a:ext cx="49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6EFC8C-E248-4B51-ABB1-DBD8A6355424}"/>
              </a:ext>
            </a:extLst>
          </p:cNvPr>
          <p:cNvSpPr txBox="1"/>
          <p:nvPr/>
        </p:nvSpPr>
        <p:spPr>
          <a:xfrm>
            <a:off x="7446127" y="4669670"/>
            <a:ext cx="52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272744-98F9-49D5-85FD-E6BD2C2B7959}"/>
              </a:ext>
            </a:extLst>
          </p:cNvPr>
          <p:cNvSpPr txBox="1"/>
          <p:nvPr/>
        </p:nvSpPr>
        <p:spPr>
          <a:xfrm>
            <a:off x="11678195" y="3244334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97A52-1A4F-4A0A-8483-8C4D81417255}"/>
              </a:ext>
            </a:extLst>
          </p:cNvPr>
          <p:cNvSpPr txBox="1"/>
          <p:nvPr/>
        </p:nvSpPr>
        <p:spPr>
          <a:xfrm>
            <a:off x="11678194" y="3527990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46285-CB77-484F-A1DD-F0F51944A89C}"/>
              </a:ext>
            </a:extLst>
          </p:cNvPr>
          <p:cNvSpPr txBox="1"/>
          <p:nvPr/>
        </p:nvSpPr>
        <p:spPr>
          <a:xfrm>
            <a:off x="11678195" y="3835976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(9)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91DCEE-568D-47F0-82FF-69995692784E}"/>
              </a:ext>
            </a:extLst>
          </p:cNvPr>
          <p:cNvSpPr txBox="1"/>
          <p:nvPr/>
        </p:nvSpPr>
        <p:spPr>
          <a:xfrm>
            <a:off x="11634080" y="4152126"/>
            <a:ext cx="68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B60F5-1C03-429D-BEC5-9F47F56589DB}"/>
              </a:ext>
            </a:extLst>
          </p:cNvPr>
          <p:cNvSpPr txBox="1"/>
          <p:nvPr/>
        </p:nvSpPr>
        <p:spPr>
          <a:xfrm>
            <a:off x="11647713" y="4471600"/>
            <a:ext cx="58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1B7DA-DEEF-47EE-8E35-C3B869F4731E}"/>
              </a:ext>
            </a:extLst>
          </p:cNvPr>
          <p:cNvSpPr txBox="1"/>
          <p:nvPr/>
        </p:nvSpPr>
        <p:spPr>
          <a:xfrm>
            <a:off x="11643087" y="4854336"/>
            <a:ext cx="55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8EDB6-BF4A-4455-A40E-9FCD2F56436D}"/>
              </a:ext>
            </a:extLst>
          </p:cNvPr>
          <p:cNvSpPr txBox="1"/>
          <p:nvPr/>
        </p:nvSpPr>
        <p:spPr>
          <a:xfrm>
            <a:off x="11643088" y="5831313"/>
            <a:ext cx="55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(13)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B51859-2253-48B5-B062-1A0EFA9BDFA6}"/>
              </a:ext>
            </a:extLst>
          </p:cNvPr>
          <p:cNvSpPr txBox="1"/>
          <p:nvPr/>
        </p:nvSpPr>
        <p:spPr>
          <a:xfrm>
            <a:off x="11637786" y="6471424"/>
            <a:ext cx="590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(14)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97E25-C25C-4867-BABE-86A844EF8578}"/>
              </a:ext>
            </a:extLst>
          </p:cNvPr>
          <p:cNvSpPr txBox="1"/>
          <p:nvPr/>
        </p:nvSpPr>
        <p:spPr>
          <a:xfrm>
            <a:off x="465421" y="993706"/>
            <a:ext cx="10937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Процесс вычисления нового модуля и направления скорости, нового расстояния и полярного угла объекта представлен на рисунке 2.2. </a:t>
            </a:r>
            <a:r>
              <a:rPr lang="en-US" sz="2400" dirty="0"/>
              <a:t>S(x), S(y) </a:t>
            </a:r>
            <a:r>
              <a:rPr lang="ru-RU" sz="2400" dirty="0"/>
              <a:t>– соответственно пройденное расстояние по оси </a:t>
            </a:r>
            <a:r>
              <a:rPr lang="en-US" sz="2400" dirty="0"/>
              <a:t>x </a:t>
            </a:r>
            <a:r>
              <a:rPr lang="ru-RU" sz="2400" dirty="0"/>
              <a:t>и </a:t>
            </a:r>
            <a:r>
              <a:rPr lang="en-US" sz="2400" dirty="0"/>
              <a:t>y. S – </a:t>
            </a:r>
            <a:r>
              <a:rPr lang="ru-RU" sz="2400" dirty="0"/>
              <a:t>пройденное расстояние</a:t>
            </a:r>
            <a:r>
              <a:rPr lang="en-US" sz="2400" dirty="0"/>
              <a:t>.</a:t>
            </a:r>
            <a:r>
              <a:rPr lang="ru-RU" sz="2400" dirty="0"/>
              <a:t> Для лучшего понимания названия переменных могут повторятся, это значит переменная приобрела новое значению, к примеру, конечное значение </a:t>
            </a:r>
            <a:r>
              <a:rPr lang="en-US" sz="2400" dirty="0"/>
              <a:t>V(y) </a:t>
            </a:r>
            <a:r>
              <a:rPr lang="ru-RU" sz="2400" dirty="0"/>
              <a:t>определяет формула (11), однако значение </a:t>
            </a:r>
            <a:r>
              <a:rPr lang="en-US" sz="2400" dirty="0"/>
              <a:t>V(y) </a:t>
            </a:r>
            <a:r>
              <a:rPr lang="ru-RU" sz="2400" dirty="0"/>
              <a:t>справа от </a:t>
            </a:r>
            <a:r>
              <a:rPr lang="en-US" sz="2400" dirty="0"/>
              <a:t>“=“ </a:t>
            </a:r>
            <a:r>
              <a:rPr lang="ru-RU" sz="2400" dirty="0"/>
              <a:t>определяет формула (2).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3F17EE0-3605-4FEA-8BE8-F6E7248AF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361" y="4497208"/>
            <a:ext cx="863434" cy="43816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6D7A6D7-409B-4759-9099-3DFA7B666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040" y="4484745"/>
            <a:ext cx="600075" cy="4381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0FDF0D0-D653-4E87-B98A-8EDC0A9E9833}"/>
              </a:ext>
            </a:extLst>
          </p:cNvPr>
          <p:cNvSpPr txBox="1"/>
          <p:nvPr/>
        </p:nvSpPr>
        <p:spPr>
          <a:xfrm>
            <a:off x="2464523" y="5838378"/>
            <a:ext cx="51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64DE5-D10E-4AAC-AFFB-882D487E1157}"/>
              </a:ext>
            </a:extLst>
          </p:cNvPr>
          <p:cNvSpPr txBox="1"/>
          <p:nvPr/>
        </p:nvSpPr>
        <p:spPr>
          <a:xfrm>
            <a:off x="3389994" y="4318325"/>
            <a:ext cx="394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n’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F5B03F-DF12-487B-8D9C-307B196FF8AD}"/>
              </a:ext>
            </a:extLst>
          </p:cNvPr>
          <p:cNvSpPr txBox="1"/>
          <p:nvPr/>
        </p:nvSpPr>
        <p:spPr>
          <a:xfrm>
            <a:off x="4813071" y="6283603"/>
            <a:ext cx="332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2</a:t>
            </a:r>
            <a:r>
              <a:rPr lang="ru-RU" dirty="0"/>
              <a:t>.2</a:t>
            </a:r>
            <a:r>
              <a:rPr lang="en-US" dirty="0"/>
              <a:t> – </a:t>
            </a:r>
            <a:r>
              <a:rPr lang="ru-RU" dirty="0"/>
              <a:t>расчёт нового положения и скорости объекта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34166-06EC-49DF-BAF0-11603AC2652F}"/>
              </a:ext>
            </a:extLst>
          </p:cNvPr>
          <p:cNvSpPr txBox="1"/>
          <p:nvPr/>
        </p:nvSpPr>
        <p:spPr>
          <a:xfrm>
            <a:off x="-24938" y="6304367"/>
            <a:ext cx="5071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2</a:t>
            </a:r>
            <a:r>
              <a:rPr lang="ru-RU" dirty="0"/>
              <a:t>.1</a:t>
            </a:r>
            <a:r>
              <a:rPr lang="en-US" dirty="0"/>
              <a:t> – </a:t>
            </a:r>
            <a:r>
              <a:rPr lang="ru-RU" dirty="0"/>
              <a:t>изображение взаимодействия материальной точки о с массивным объектом </a:t>
            </a:r>
            <a:r>
              <a:rPr lang="en-US" dirty="0"/>
              <a:t>G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ABCEB0-2D0B-4F7A-88BC-D61EDA250594}"/>
              </a:ext>
            </a:extLst>
          </p:cNvPr>
          <p:cNvSpPr txBox="1"/>
          <p:nvPr/>
        </p:nvSpPr>
        <p:spPr>
          <a:xfrm>
            <a:off x="348535" y="62077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0E4A87-F90A-4B8D-925F-D96F82CB8A94}"/>
              </a:ext>
            </a:extLst>
          </p:cNvPr>
          <p:cNvSpPr txBox="1"/>
          <p:nvPr/>
        </p:nvSpPr>
        <p:spPr>
          <a:xfrm>
            <a:off x="1918587" y="4687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58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53" y="399665"/>
            <a:ext cx="9039497" cy="1045436"/>
          </a:xfrm>
        </p:spPr>
        <p:txBody>
          <a:bodyPr>
            <a:normAutofit fontScale="90000"/>
          </a:bodyPr>
          <a:lstStyle/>
          <a:p>
            <a:r>
              <a:rPr lang="ru-RU" dirty="0"/>
              <a:t>Доказательство корректности математического метода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28943-47CA-4A8A-8B93-FDC44931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3" y="1629048"/>
            <a:ext cx="1562100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49E28A-9674-4F9F-A9B2-1A291F250A7D}"/>
              </a:ext>
            </a:extLst>
          </p:cNvPr>
          <p:cNvSpPr txBox="1"/>
          <p:nvPr/>
        </p:nvSpPr>
        <p:spPr>
          <a:xfrm>
            <a:off x="570140" y="3167746"/>
            <a:ext cx="291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r>
              <a:rPr lang="ru-RU" dirty="0"/>
              <a:t>, код основной программы, по которой производилась основная часть вычислений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7AC3AF-FD3D-411B-A91D-B216F583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742" y="1642661"/>
            <a:ext cx="156210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BBF61-C408-43C4-99A8-266BA873732E}"/>
              </a:ext>
            </a:extLst>
          </p:cNvPr>
          <p:cNvSpPr txBox="1"/>
          <p:nvPr/>
        </p:nvSpPr>
        <p:spPr>
          <a:xfrm>
            <a:off x="3786049" y="3164483"/>
            <a:ext cx="260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r>
              <a:rPr lang="ru-RU" dirty="0"/>
              <a:t>, в программе смоделирован график движения Кербина Вокруг Кербола.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83499D4-157C-46CE-8C04-F778DBFB2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31" y="1606733"/>
            <a:ext cx="1562100" cy="1562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B5635-2366-4D8F-8269-043B2A5243F2}"/>
              </a:ext>
            </a:extLst>
          </p:cNvPr>
          <p:cNvSpPr txBox="1"/>
          <p:nvPr/>
        </p:nvSpPr>
        <p:spPr>
          <a:xfrm>
            <a:off x="6694301" y="3138364"/>
            <a:ext cx="2929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r>
              <a:rPr lang="ru-RU" dirty="0"/>
              <a:t>, в программе смоделирован график движения Дюны Вокруг Кербола.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26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C0E967-C9DD-4D42-B9CF-E86AA46AD38E}"/>
              </a:ext>
            </a:extLst>
          </p:cNvPr>
          <p:cNvSpPr txBox="1"/>
          <p:nvPr/>
        </p:nvSpPr>
        <p:spPr>
          <a:xfrm>
            <a:off x="1768079" y="2025902"/>
            <a:ext cx="64615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На графике 3.1 представлена орбита Кербина в качестве зависимости времени от расстояния (по расчёту программы). Из данных игры известно, что у Кербина Апоцентр Равен Перицентру, по графику они отличаются примерно на 2800 км. В планетарных масштабах это небольшое расстояние, чуть меньше половины радиуса Земли. Эту погрешность можно уменьшить взят в качестве переменных числа весом не 8 байт, а 12 или 16.</a:t>
            </a:r>
          </a:p>
          <a:p>
            <a:r>
              <a:rPr lang="ru-RU" dirty="0"/>
              <a:t>    Это существенно может повысить точность, так как при использовании 4 байтного числа точность была примерно 15000000 км, что больше самой орбиты.</a:t>
            </a:r>
          </a:p>
          <a:p>
            <a:r>
              <a:rPr lang="ru-RU" dirty="0"/>
              <a:t>    На графике 3.2 представлена орбита Дюны в качестве зависимости расстояния от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59178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AAEE22E-DEA1-45E6-885B-0410A91E0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204801"/>
              </p:ext>
            </p:extLst>
          </p:nvPr>
        </p:nvGraphicFramePr>
        <p:xfrm>
          <a:off x="161108" y="1415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619EFC-182A-40E5-9D3A-321B2AF76C83}"/>
              </a:ext>
            </a:extLst>
          </p:cNvPr>
          <p:cNvSpPr txBox="1"/>
          <p:nvPr/>
        </p:nvSpPr>
        <p:spPr>
          <a:xfrm>
            <a:off x="357051" y="3257006"/>
            <a:ext cx="408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3.1 - график зависимости времени от расстояния (в километрах) от Кербина до Кербола, время (в 100000 секунд), чуть меньше, чем за 3 полных оборота вокруг Кербола.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D62370D2-8A24-4052-800D-9C2885E08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779127"/>
              </p:ext>
            </p:extLst>
          </p:nvPr>
        </p:nvGraphicFramePr>
        <p:xfrm>
          <a:off x="5708469" y="2808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8FF292-69B4-47A0-86BA-B7A558712339}"/>
              </a:ext>
            </a:extLst>
          </p:cNvPr>
          <p:cNvSpPr txBox="1"/>
          <p:nvPr/>
        </p:nvSpPr>
        <p:spPr>
          <a:xfrm>
            <a:off x="5085806" y="32853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3.2 - график зависимости времени от расстояния (в километрах) от Дюны до Кербола, время (в 200000 секунд), чуть меньше, чем за 3 полных оборота вокруг Кербола.</a:t>
            </a:r>
          </a:p>
        </p:txBody>
      </p:sp>
    </p:spTree>
    <p:extLst>
      <p:ext uri="{BB962C8B-B14F-4D97-AF65-F5344CB8AC3E}">
        <p14:creationId xmlns:p14="http://schemas.microsoft.com/office/powerpoint/2010/main" val="92833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53" y="399665"/>
            <a:ext cx="9039497" cy="1045436"/>
          </a:xfrm>
        </p:spPr>
        <p:txBody>
          <a:bodyPr/>
          <a:lstStyle/>
          <a:p>
            <a:r>
              <a:rPr lang="ru-RU" dirty="0"/>
              <a:t>Моделирование полета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564119"/>
            <a:ext cx="9144000" cy="351297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На рисунке 3.3 представлен график зависимости расхода топлива от времени при включённом двигателе. График зависимости времени полёта от топлива не приводится из – за сильного сжатия данных в графике и его последующей не информативности. Весь полёт можно условно разделить на три части</a:t>
            </a:r>
            <a:r>
              <a:rPr lang="en-US" dirty="0"/>
              <a:t>: 1) </a:t>
            </a:r>
            <a:r>
              <a:rPr lang="ru-RU" dirty="0"/>
              <a:t>преобладание поля тяготения Кербина 2) преобладание поля тяготения Кербола 3) преобладание поля тяготения Дюны.  На рисунках 3.4, 3.5, 3.6 представлены графики зависимости</a:t>
            </a:r>
            <a:r>
              <a:rPr lang="en-US" dirty="0"/>
              <a:t> </a:t>
            </a:r>
            <a:r>
              <a:rPr lang="ru-RU" dirty="0"/>
              <a:t>(для корабля) расстояния от времени на трех промежутках полёта в миссии. На рисунках 3.7, 3.8, 3.9 представлены аналогичные графики для скорости. </a:t>
            </a:r>
          </a:p>
        </p:txBody>
      </p:sp>
    </p:spTree>
    <p:extLst>
      <p:ext uri="{BB962C8B-B14F-4D97-AF65-F5344CB8AC3E}">
        <p14:creationId xmlns:p14="http://schemas.microsoft.com/office/powerpoint/2010/main" val="63598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BB414B-BFAA-4D1D-B4EB-60746B7D8ACB}"/>
              </a:ext>
            </a:extLst>
          </p:cNvPr>
          <p:cNvSpPr txBox="1"/>
          <p:nvPr/>
        </p:nvSpPr>
        <p:spPr>
          <a:xfrm>
            <a:off x="254725" y="2374876"/>
            <a:ext cx="418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Рисунок 3.3 - график зависимости времени от массы </a:t>
            </a:r>
            <a:r>
              <a:rPr lang="en-US" sz="1600" dirty="0"/>
              <a:t>(</a:t>
            </a:r>
            <a:r>
              <a:rPr lang="ru-RU" sz="1600" dirty="0"/>
              <a:t>в тоннах), время (в секундах) увеличивается только  при включенном двигателе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7F8F815D-752B-472B-965D-FEFF7F0F9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032621"/>
              </p:ext>
            </p:extLst>
          </p:nvPr>
        </p:nvGraphicFramePr>
        <p:xfrm>
          <a:off x="5020491" y="124097"/>
          <a:ext cx="4532812" cy="2250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D52EA1-FB27-400D-9807-E3AAE65F0909}"/>
              </a:ext>
            </a:extLst>
          </p:cNvPr>
          <p:cNvSpPr txBox="1"/>
          <p:nvPr/>
        </p:nvSpPr>
        <p:spPr>
          <a:xfrm>
            <a:off x="5080365" y="2323519"/>
            <a:ext cx="4354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Рисунок 3.4 - график зависимости времени от  </a:t>
            </a:r>
            <a:r>
              <a:rPr lang="ru-RU" dirty="0"/>
              <a:t>расстояния корабля до Кербина </a:t>
            </a:r>
            <a:r>
              <a:rPr lang="en-US" sz="1800" dirty="0"/>
              <a:t>(</a:t>
            </a:r>
            <a:r>
              <a:rPr lang="ru-RU" sz="1800" dirty="0"/>
              <a:t>в километрах), время (в 1500 секунд), до выхода за радиус действия поля тяготения Кербина</a:t>
            </a:r>
            <a:endParaRPr lang="ru-RU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4BAB1B1-32DA-43EF-8AD4-35B2B6DC4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470319"/>
              </p:ext>
            </p:extLst>
          </p:nvPr>
        </p:nvGraphicFramePr>
        <p:xfrm>
          <a:off x="254725" y="3429000"/>
          <a:ext cx="4108269" cy="194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7676EB1-EBC2-49D5-A695-0258CA1AFA83}"/>
              </a:ext>
            </a:extLst>
          </p:cNvPr>
          <p:cNvSpPr txBox="1"/>
          <p:nvPr/>
        </p:nvSpPr>
        <p:spPr>
          <a:xfrm>
            <a:off x="248194" y="5193472"/>
            <a:ext cx="4354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Рисунок </a:t>
            </a:r>
            <a:r>
              <a:rPr lang="ru-RU" dirty="0"/>
              <a:t>3.5 - г</a:t>
            </a:r>
            <a:r>
              <a:rPr lang="ru-RU" sz="1800" dirty="0"/>
              <a:t>рафик зависимости времени</a:t>
            </a:r>
            <a:r>
              <a:rPr lang="en-US" sz="1800" dirty="0"/>
              <a:t> </a:t>
            </a:r>
            <a:r>
              <a:rPr lang="ru-RU" sz="1800" dirty="0"/>
              <a:t>от </a:t>
            </a:r>
            <a:r>
              <a:rPr lang="ru-RU" dirty="0"/>
              <a:t>расстояния корабля до Кербола </a:t>
            </a:r>
            <a:r>
              <a:rPr lang="en-US" sz="1800" dirty="0"/>
              <a:t>(</a:t>
            </a:r>
            <a:r>
              <a:rPr lang="ru-RU" sz="1800" dirty="0"/>
              <a:t>в километрах), время (в 50000 секунд), </a:t>
            </a:r>
            <a:r>
              <a:rPr lang="ru-RU" dirty="0"/>
              <a:t>после</a:t>
            </a:r>
            <a:r>
              <a:rPr lang="ru-RU" sz="1800" dirty="0"/>
              <a:t> выхода за радиус действия поля тяготения Кербина и до входа в поле тяготения Дюны</a:t>
            </a:r>
            <a:endParaRPr lang="ru-RU" dirty="0"/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5297A811-B015-45C6-A069-7108BA25B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93556"/>
              </p:ext>
            </p:extLst>
          </p:nvPr>
        </p:nvGraphicFramePr>
        <p:xfrm>
          <a:off x="5080365" y="3662148"/>
          <a:ext cx="4197531" cy="164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21890D2-C916-4A5D-8786-82A1A9E50500}"/>
              </a:ext>
            </a:extLst>
          </p:cNvPr>
          <p:cNvSpPr txBox="1"/>
          <p:nvPr/>
        </p:nvSpPr>
        <p:spPr>
          <a:xfrm>
            <a:off x="4727666" y="54715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Рисунок 3.6 - график зависимости времени от </a:t>
            </a:r>
            <a:r>
              <a:rPr lang="ru-RU" dirty="0"/>
              <a:t>расстояния корабля до Дюны </a:t>
            </a:r>
            <a:r>
              <a:rPr lang="en-US" sz="1800" dirty="0"/>
              <a:t>(</a:t>
            </a:r>
            <a:r>
              <a:rPr lang="ru-RU" sz="1800" dirty="0"/>
              <a:t>в километрах), время (в 25 секунд), </a:t>
            </a:r>
            <a:r>
              <a:rPr lang="ru-RU" dirty="0"/>
              <a:t>после </a:t>
            </a:r>
            <a:r>
              <a:rPr lang="ru-RU" sz="1800" dirty="0"/>
              <a:t>входа в радиус действия поля тяготения </a:t>
            </a:r>
            <a:r>
              <a:rPr lang="ru-RU" dirty="0"/>
              <a:t>Д</a:t>
            </a:r>
            <a:r>
              <a:rPr lang="ru-RU" sz="1800" dirty="0"/>
              <a:t>юны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D1EF23A8-AAF1-4AFD-8C62-399C0F34C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488073"/>
              </p:ext>
            </p:extLst>
          </p:nvPr>
        </p:nvGraphicFramePr>
        <p:xfrm>
          <a:off x="123008" y="-119519"/>
          <a:ext cx="4604658" cy="2643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4121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1AEBF21-A770-41E5-9584-C1452B2CB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705379"/>
              </p:ext>
            </p:extLst>
          </p:nvPr>
        </p:nvGraphicFramePr>
        <p:xfrm>
          <a:off x="6183085" y="32722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7F82F9-9A0A-4D35-8DF4-B0AA955BD34A}"/>
              </a:ext>
            </a:extLst>
          </p:cNvPr>
          <p:cNvSpPr txBox="1"/>
          <p:nvPr/>
        </p:nvSpPr>
        <p:spPr>
          <a:xfrm>
            <a:off x="5769430" y="5872481"/>
            <a:ext cx="5882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Рисунок 3.9 - </a:t>
            </a:r>
            <a:r>
              <a:rPr lang="ru-RU" dirty="0"/>
              <a:t>график зависимости (для корабля) времени от  скорости (в м</a:t>
            </a:r>
            <a:r>
              <a:rPr lang="en-US" dirty="0"/>
              <a:t>/c</a:t>
            </a:r>
            <a:r>
              <a:rPr lang="ru-RU" dirty="0"/>
              <a:t>),</a:t>
            </a:r>
            <a:r>
              <a:rPr lang="ru-RU" sz="1800" dirty="0"/>
              <a:t> время (в 25 секунд), </a:t>
            </a:r>
            <a:r>
              <a:rPr lang="ru-RU" dirty="0"/>
              <a:t>после </a:t>
            </a:r>
            <a:r>
              <a:rPr lang="ru-RU" sz="1800" dirty="0"/>
              <a:t>входа в радиус действия поля тяготения </a:t>
            </a:r>
            <a:r>
              <a:rPr lang="ru-RU" dirty="0"/>
              <a:t>Д</a:t>
            </a:r>
            <a:r>
              <a:rPr lang="ru-RU" sz="1800" dirty="0"/>
              <a:t>юны</a:t>
            </a:r>
          </a:p>
          <a:p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1B7D10F-DE2E-4507-A374-E63BFA767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118188"/>
              </p:ext>
            </p:extLst>
          </p:nvPr>
        </p:nvGraphicFramePr>
        <p:xfrm>
          <a:off x="387531" y="193766"/>
          <a:ext cx="4567646" cy="2749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81480F-4439-41FE-AA06-310FD0D8667F}"/>
              </a:ext>
            </a:extLst>
          </p:cNvPr>
          <p:cNvSpPr txBox="1"/>
          <p:nvPr/>
        </p:nvSpPr>
        <p:spPr>
          <a:xfrm>
            <a:off x="583472" y="2942775"/>
            <a:ext cx="4702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3.7 – график зависимости (для корабля) времени от  скорости (в м</a:t>
            </a:r>
            <a:r>
              <a:rPr lang="en-US" dirty="0"/>
              <a:t>/c</a:t>
            </a:r>
            <a:r>
              <a:rPr lang="ru-RU" dirty="0"/>
              <a:t>),</a:t>
            </a:r>
            <a:r>
              <a:rPr lang="ru-RU" sz="1800" dirty="0"/>
              <a:t> время (в 1500 секунд), до выхода за радиус действия поля тяготения Кербина</a:t>
            </a:r>
            <a:endParaRPr lang="ru-RU" dirty="0"/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D18CC806-55F2-4727-ABC1-B8CDE849C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16607"/>
              </p:ext>
            </p:extLst>
          </p:nvPr>
        </p:nvGraphicFramePr>
        <p:xfrm>
          <a:off x="5943601" y="71846"/>
          <a:ext cx="4201885" cy="252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E23E3F-12DF-436E-A108-DC7469E6C9FF}"/>
              </a:ext>
            </a:extLst>
          </p:cNvPr>
          <p:cNvSpPr txBox="1"/>
          <p:nvPr/>
        </p:nvSpPr>
        <p:spPr>
          <a:xfrm>
            <a:off x="5769430" y="2533582"/>
            <a:ext cx="5229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Рисунок </a:t>
            </a:r>
            <a:r>
              <a:rPr lang="ru-RU" dirty="0"/>
              <a:t>3.8 - график зависимости (для корабля) времени от  скорости (в м</a:t>
            </a:r>
            <a:r>
              <a:rPr lang="en-US" dirty="0"/>
              <a:t>/c</a:t>
            </a:r>
            <a:r>
              <a:rPr lang="ru-RU" dirty="0"/>
              <a:t>),</a:t>
            </a:r>
            <a:r>
              <a:rPr lang="ru-RU" sz="1800" dirty="0"/>
              <a:t> время (в 50000 секунд), после выхода за радиус действия поля тяготения Кербина и до входя в радиус действия поля тяготения Дюны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06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564119"/>
            <a:ext cx="9144000" cy="351297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 графикам</a:t>
            </a:r>
            <a:r>
              <a:rPr lang="en-US" dirty="0"/>
              <a:t> </a:t>
            </a:r>
            <a:r>
              <a:rPr lang="ru-RU" dirty="0"/>
              <a:t>(3.4 – 3.9) видно, что траектория полёты корабля неравномерная из – за изменения расстояния до объекта с преобладающей силой тяготения, и как следствие силы притяжения к нему. Также на графиках (3.7 – 3.9) наиболее отчетливо видна совокупность действий силы тяготения и силы, порождаемой включением двигателя.</a:t>
            </a:r>
          </a:p>
        </p:txBody>
      </p:sp>
    </p:spTree>
    <p:extLst>
      <p:ext uri="{BB962C8B-B14F-4D97-AF65-F5344CB8AC3E}">
        <p14:creationId xmlns:p14="http://schemas.microsoft.com/office/powerpoint/2010/main" val="121364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53" y="399665"/>
            <a:ext cx="9039497" cy="1045436"/>
          </a:xfrm>
        </p:spPr>
        <p:txBody>
          <a:bodyPr/>
          <a:lstStyle/>
          <a:p>
            <a:r>
              <a:rPr lang="ru-RU" dirty="0"/>
              <a:t>Результаты исследования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564118"/>
            <a:ext cx="9144000" cy="4894217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ru-RU" dirty="0"/>
              <a:t>Удалось смоделировать полет к Дюне для доставки ровера. </a:t>
            </a:r>
          </a:p>
          <a:p>
            <a:pPr marL="457200" indent="-457200" algn="l">
              <a:buAutoNum type="arabicParenR"/>
            </a:pPr>
            <a:r>
              <a:rPr lang="ru-RU" dirty="0"/>
              <a:t>Метод разложения вектора скорости по двум векторам полностью себя оправдал, кроме того, он может быть улучшен путём увеличения разрядности переменных.</a:t>
            </a:r>
          </a:p>
          <a:p>
            <a:pPr marL="457200" indent="-457200" algn="l">
              <a:buAutoNum type="arabicParenR"/>
            </a:pPr>
            <a:r>
              <a:rPr lang="ru-RU" dirty="0"/>
              <a:t>Полёт к Дюне является сложной миссией, требующей тщательной подготовки как в постройке подходящей модели корабля с нужным количеством ступеней, характеристиками двигателя и массой взятого топлива, так и расчёта последующего полёта и его моделирование, с учетом двукратной смены координат.</a:t>
            </a:r>
          </a:p>
          <a:p>
            <a:pPr marL="457200" indent="-45720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7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788" y="260902"/>
            <a:ext cx="8900160" cy="47783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термины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29" y="1600200"/>
            <a:ext cx="10645541" cy="472222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Планетарная система игры </a:t>
            </a:r>
            <a:r>
              <a:rPr lang="en-US" dirty="0"/>
              <a:t>Kerbal Space Program:</a:t>
            </a:r>
            <a:endParaRPr lang="ru-RU" dirty="0"/>
          </a:p>
          <a:p>
            <a:pPr algn="l"/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Кербол – единственная звезда системы, аналог Солнца.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Кербин – третья планета системы, аналог Земли, точка старта корабля.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Дюна – четвёртая планета системы, аналог Марса, точка посадки</a:t>
            </a:r>
            <a:r>
              <a:rPr lang="en-US" dirty="0"/>
              <a:t> </a:t>
            </a:r>
            <a:r>
              <a:rPr lang="ru-RU" dirty="0"/>
              <a:t>ровера.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Перицентр – ближайшая к центральному телу точка, расположенная на орбите.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Апоцентр – наиболее удалённая от центрального тела точка, расположенная на орбите.</a:t>
            </a:r>
          </a:p>
        </p:txBody>
      </p:sp>
    </p:spTree>
    <p:extLst>
      <p:ext uri="{BB962C8B-B14F-4D97-AF65-F5344CB8AC3E}">
        <p14:creationId xmlns:p14="http://schemas.microsoft.com/office/powerpoint/2010/main" val="138197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034" y="339635"/>
            <a:ext cx="9144000" cy="87811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4861"/>
            <a:ext cx="9144000" cy="36153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    Без всякий сомнений можно сказать, что запуск корабля в космос станет не заветной мечтой инженеров середины прошлого века, а устойчивой частью современной жизни. Полёты на другие планеты перестанут быть прерогативой научной фантастики, они перейдут в разряд научной литеры, и по ним будут написаны учебники. И с полной уверенность можно сказать, что не будут забыты первопроходцы космонавтики, такие как</a:t>
            </a:r>
            <a:r>
              <a:rPr lang="en-US" dirty="0"/>
              <a:t>: </a:t>
            </a:r>
            <a:r>
              <a:rPr lang="ru-RU" i="0" dirty="0">
                <a:solidFill>
                  <a:srgbClr val="333333"/>
                </a:solidFill>
                <a:effectLst/>
              </a:rPr>
              <a:t>Константин Эдуардович Циолковский, Юрий Алексеевич Гагарин, Сергей Павлович Королёв,</a:t>
            </a:r>
            <a:r>
              <a:rPr lang="ru-RU" i="0" dirty="0">
                <a:solidFill>
                  <a:srgbClr val="000000"/>
                </a:solidFill>
                <a:effectLst/>
              </a:rPr>
              <a:t> Герман Степанович Титов, </a:t>
            </a:r>
            <a:r>
              <a:rPr lang="ru-RU" i="0" dirty="0">
                <a:solidFill>
                  <a:srgbClr val="202122"/>
                </a:solidFill>
                <a:effectLst/>
              </a:rPr>
              <a:t>Алексей Архипович Леонов,</a:t>
            </a:r>
            <a:r>
              <a:rPr lang="ru-RU" i="0" dirty="0">
                <a:solidFill>
                  <a:srgbClr val="333333"/>
                </a:solidFill>
                <a:effectLst/>
              </a:rPr>
              <a:t> Павел Иванович Беляев и множество других людей, внёсших свой вклад.</a:t>
            </a:r>
            <a:endParaRPr lang="ru-RU" i="0" dirty="0">
              <a:solidFill>
                <a:srgbClr val="000000"/>
              </a:solidFill>
              <a:effectLst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92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52" y="95712"/>
            <a:ext cx="9092665" cy="47783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  <a:cs typeface="Times New Roman" panose="02020603050405020304" pitchFamily="18" charset="0"/>
              </a:rPr>
              <a:t>Обоснование выбора темы и её актуальность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3A37E-051D-4345-8589-4039E4506E3A}"/>
              </a:ext>
            </a:extLst>
          </p:cNvPr>
          <p:cNvSpPr txBox="1"/>
          <p:nvPr/>
        </p:nvSpPr>
        <p:spPr>
          <a:xfrm>
            <a:off x="0" y="67749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Тема</a:t>
            </a:r>
            <a:r>
              <a:rPr lang="en-US" sz="3600" dirty="0"/>
              <a:t>: </a:t>
            </a:r>
            <a:r>
              <a:rPr lang="ru-RU" sz="3600" dirty="0"/>
              <a:t>Доставка ровера на Дюну</a:t>
            </a:r>
            <a:r>
              <a:rPr lang="ru-RU" sz="2400" dirty="0"/>
              <a:t>.</a:t>
            </a:r>
          </a:p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AB6BD-87EB-450B-BA48-A9B1C572752B}"/>
              </a:ext>
            </a:extLst>
          </p:cNvPr>
          <p:cNvSpPr txBox="1"/>
          <p:nvPr/>
        </p:nvSpPr>
        <p:spPr>
          <a:xfrm>
            <a:off x="0" y="1595021"/>
            <a:ext cx="11948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</a:t>
            </a:r>
            <a:r>
              <a:rPr lang="ru-RU" sz="2400" dirty="0"/>
              <a:t>Доставка ровера на Дюну является довольно сложной задачей, так как расстояние принимает значение в метрах порядка 9-10 единиц</a:t>
            </a:r>
            <a:r>
              <a:rPr lang="en-US" sz="2400" dirty="0"/>
              <a:t>. </a:t>
            </a:r>
            <a:r>
              <a:rPr lang="ru-RU" sz="2400" dirty="0"/>
              <a:t>Это является преимуществом миссии, так как интереснее и полезнее учиться писать наиболее короткий и эффективный код программы, с учетом возможных развилок в расчётах, нежели создать проект без возможности его расширения для решения задач схожих с этой.</a:t>
            </a:r>
          </a:p>
          <a:p>
            <a:r>
              <a:rPr lang="ru-RU" sz="2400" dirty="0"/>
              <a:t>    Очень часто одна большая задача разбивается на множество мелких, тогда умение решать сложные задачи - способность решать много мелких и умение объединить их в единое целое.</a:t>
            </a:r>
          </a:p>
          <a:p>
            <a:r>
              <a:rPr lang="ru-RU" sz="2400" dirty="0"/>
              <a:t>    То есть, для развития  лучше учиться решать сложные задачи.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ru-RU" sz="2400" dirty="0"/>
              <a:t>Кроме того, полёты на Марс (в игре Дюна) являются одной из ключевых целей современной космонавтики, так как планета богата полезными ископаемыми и находится в относительной близости по сравнению с другими планетами. Все эти факторы делают исследование марса полезным, так как позже он может стать источником невозобновляемых ресурсов.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9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8635"/>
            <a:ext cx="9044539" cy="831565"/>
          </a:xfrm>
        </p:spPr>
        <p:txBody>
          <a:bodyPr>
            <a:normAutofit/>
          </a:bodyPr>
          <a:lstStyle/>
          <a:p>
            <a:r>
              <a:rPr lang="ru-RU" sz="3600" b="1" dirty="0"/>
              <a:t>Цели и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269" y="2194560"/>
            <a:ext cx="9144000" cy="4798423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ru-RU" dirty="0"/>
              <a:t>изучить  основы ракетостроения, необходимые для моделирования полёта в атмосфере и открытом космосе</a:t>
            </a:r>
            <a:r>
              <a:rPr lang="en-US" dirty="0"/>
              <a:t>.</a:t>
            </a:r>
            <a:endParaRPr lang="ru-RU" dirty="0"/>
          </a:p>
          <a:p>
            <a:pPr marL="457200" indent="-457200" algn="l">
              <a:buAutoNum type="arabicParenR"/>
            </a:pPr>
            <a:r>
              <a:rPr lang="ru-RU" dirty="0"/>
              <a:t>рассчитать необходимые летно-технические характеристики аппарата. 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построить модель корабля в  </a:t>
            </a:r>
            <a:r>
              <a:rPr lang="en-US" dirty="0"/>
              <a:t>Kerbal Space Program</a:t>
            </a:r>
            <a:r>
              <a:rPr lang="ru-RU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написать программу на языке си++, рассчитывающую траекторию полета корабля в пределах действия ощутимого поля тяготения Кербина, Кербола, Дюны.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смоделировать полёт с Кербина на Дюну.</a:t>
            </a:r>
          </a:p>
          <a:p>
            <a:pPr marL="457200" indent="-45720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6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8635"/>
            <a:ext cx="9044539" cy="831565"/>
          </a:xfrm>
        </p:spPr>
        <p:txBody>
          <a:bodyPr>
            <a:normAutofit/>
          </a:bodyPr>
          <a:lstStyle/>
          <a:p>
            <a:r>
              <a:rPr lang="ru-RU" sz="3600" b="1" dirty="0"/>
              <a:t>О корабле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269" y="2194560"/>
            <a:ext cx="9144000" cy="3894805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ru-RU" dirty="0"/>
              <a:t>Общая масса 450.6 тонн</a:t>
            </a:r>
          </a:p>
          <a:p>
            <a:pPr marL="457200" indent="-457200" algn="l">
              <a:buAutoNum type="arabicParenR"/>
            </a:pPr>
            <a:r>
              <a:rPr lang="ru-RU" dirty="0"/>
              <a:t>Структура ракеты представлена на рисунке 1.1 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В головной части ракеты представлен ровер (рисунок 1.1)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</a:t>
            </a:r>
            <a:r>
              <a:rPr lang="ru-RU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ступень ракеты представлена на рисунке 1.2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׀׀</a:t>
            </a:r>
            <a:r>
              <a:rPr lang="ru-RU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ступень ракеты представлена на рисунке 1.3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׀׀׀</a:t>
            </a:r>
            <a:r>
              <a:rPr lang="ru-RU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ступень ракеты представлена на рисунке 1.4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98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318F5D-F69B-40B3-AC08-5E006F8C9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25" y="0"/>
            <a:ext cx="2456749" cy="5777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B468AB-9FCC-4750-808B-F040A97D0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22" y="-58723"/>
            <a:ext cx="4872126" cy="5777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E1952C-DD6F-4EEE-8561-E03737A46D7C}"/>
              </a:ext>
            </a:extLst>
          </p:cNvPr>
          <p:cNvSpPr txBox="1"/>
          <p:nvPr/>
        </p:nvSpPr>
        <p:spPr>
          <a:xfrm>
            <a:off x="609600" y="584345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1.1</a:t>
            </a:r>
            <a:r>
              <a:rPr lang="en-US" dirty="0"/>
              <a:t> –</a:t>
            </a:r>
            <a:r>
              <a:rPr lang="ru-RU" dirty="0"/>
              <a:t> аппарат </a:t>
            </a:r>
            <a:r>
              <a:rPr lang="en-US" dirty="0"/>
              <a:t>VH-22</a:t>
            </a:r>
            <a:r>
              <a:rPr lang="ru-RU" dirty="0"/>
              <a:t>, с ровером в головной части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7A63E-DD95-4353-B371-FCA696C2E4B3}"/>
              </a:ext>
            </a:extLst>
          </p:cNvPr>
          <p:cNvSpPr txBox="1"/>
          <p:nvPr/>
        </p:nvSpPr>
        <p:spPr>
          <a:xfrm>
            <a:off x="5338354" y="5889617"/>
            <a:ext cx="393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</a:t>
            </a:r>
            <a:r>
              <a:rPr lang="en-US" dirty="0"/>
              <a:t>2 -</a:t>
            </a:r>
            <a:r>
              <a:rPr lang="ru-RU" dirty="0"/>
              <a:t> </a:t>
            </a: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</a:t>
            </a:r>
            <a:r>
              <a:rPr lang="ru-RU" dirty="0"/>
              <a:t> ступень ракеты, двигатель ЖРД </a:t>
            </a:r>
            <a:r>
              <a:rPr lang="en-US" dirty="0"/>
              <a:t>KS-25x4 “</a:t>
            </a:r>
            <a:r>
              <a:rPr lang="ru-RU" dirty="0"/>
              <a:t>Мамонт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2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09F7E-D6A4-4443-9D6F-A51925A22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3954" cy="5468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43D656-5EB0-4C66-9F48-8A0B54C59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72" y="1018903"/>
            <a:ext cx="5135767" cy="4449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DA7B1-A779-4CC9-BFF9-05F21451CEC7}"/>
              </a:ext>
            </a:extLst>
          </p:cNvPr>
          <p:cNvSpPr txBox="1"/>
          <p:nvPr/>
        </p:nvSpPr>
        <p:spPr>
          <a:xfrm>
            <a:off x="505097" y="5582193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1.3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׀׀</a:t>
            </a:r>
            <a:r>
              <a:rPr lang="ru-RU" dirty="0"/>
              <a:t> ступень ракеты, двигатель ЖРД </a:t>
            </a:r>
            <a:r>
              <a:rPr lang="en-US" dirty="0"/>
              <a:t>KR-1x2 “</a:t>
            </a:r>
            <a:r>
              <a:rPr lang="ru-RU" dirty="0"/>
              <a:t>Курьер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08C00-D38C-47B1-BA1C-5367E8BC45A3}"/>
              </a:ext>
            </a:extLst>
          </p:cNvPr>
          <p:cNvSpPr txBox="1"/>
          <p:nvPr/>
        </p:nvSpPr>
        <p:spPr>
          <a:xfrm>
            <a:off x="6409509" y="5582193"/>
            <a:ext cx="400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</a:t>
            </a:r>
            <a:r>
              <a:rPr lang="en-US" dirty="0"/>
              <a:t>4 -</a:t>
            </a:r>
            <a:r>
              <a:rPr lang="ru-RU" dirty="0"/>
              <a:t> </a:t>
            </a:r>
            <a:r>
              <a:rPr lang="he-IL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׀׀׀</a:t>
            </a:r>
            <a:r>
              <a:rPr lang="ru-RU" dirty="0"/>
              <a:t> ступень ракеты, двигатель ЖРД </a:t>
            </a:r>
            <a:r>
              <a:rPr lang="en-US" dirty="0"/>
              <a:t>RE-I5 “</a:t>
            </a:r>
            <a:r>
              <a:rPr lang="ru-RU" dirty="0"/>
              <a:t>Шкипер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56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978" y="373334"/>
            <a:ext cx="9222377" cy="940935"/>
          </a:xfrm>
        </p:spPr>
        <p:txBody>
          <a:bodyPr/>
          <a:lstStyle/>
          <a:p>
            <a:r>
              <a:rPr lang="ru-RU" dirty="0"/>
              <a:t>Физическая модель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1555523"/>
            <a:ext cx="9144000" cy="4287927"/>
          </a:xfrm>
        </p:spPr>
        <p:txBody>
          <a:bodyPr>
            <a:normAutofit/>
          </a:bodyPr>
          <a:lstStyle/>
          <a:p>
            <a:pPr algn="l"/>
            <a:endParaRPr lang="ru-RU" dirty="0"/>
          </a:p>
          <a:p>
            <a:pPr algn="l"/>
            <a:endParaRPr lang="ru-RU" dirty="0"/>
          </a:p>
          <a:p>
            <a:pPr marL="457200" indent="-457200" algn="l">
              <a:buAutoNum type="arabicParenR"/>
            </a:pPr>
            <a:endParaRPr lang="ru-RU" dirty="0"/>
          </a:p>
          <a:p>
            <a:pPr marL="457200" indent="-457200" algn="l">
              <a:buAutoNum type="arabicParenR"/>
            </a:pPr>
            <a:r>
              <a:rPr lang="ru-RU" dirty="0"/>
              <a:t>учитывается сила притяжения одного тела в радиусе его действия (значение взято из </a:t>
            </a:r>
            <a:r>
              <a:rPr lang="en-US" dirty="0"/>
              <a:t>Kerbal Space Program</a:t>
            </a:r>
            <a:r>
              <a:rPr lang="ru-RU" dirty="0"/>
              <a:t>), в противном случае сила притяжения Кербола.</a:t>
            </a:r>
          </a:p>
          <a:p>
            <a:pPr marL="457200" indent="-457200" algn="l">
              <a:buAutoNum type="arabicParenR"/>
            </a:pPr>
            <a:r>
              <a:rPr lang="ru-RU" dirty="0"/>
              <a:t>не учитывается сила сопротивления воздуха.</a:t>
            </a:r>
          </a:p>
          <a:p>
            <a:pPr marL="457200" indent="-457200" algn="l">
              <a:buAutoNum type="arabicParenR"/>
            </a:pPr>
            <a:r>
              <a:rPr lang="ru-RU" dirty="0"/>
              <a:t>Учитывается кривизна орбиты Дюны (эксцентриситет 0.05) и неравномерное движение планеты по ней.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434AC-7781-40FF-BEED-4961C206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153" y="399665"/>
            <a:ext cx="9039497" cy="1045436"/>
          </a:xfrm>
        </p:spPr>
        <p:txBody>
          <a:bodyPr/>
          <a:lstStyle/>
          <a:p>
            <a:r>
              <a:rPr lang="ru-RU" dirty="0"/>
              <a:t>Математическая модель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0270-E3B0-4B6A-81BD-0E45319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564118"/>
            <a:ext cx="9144000" cy="4894217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arenR"/>
            </a:pPr>
            <a:r>
              <a:rPr lang="ru-RU" dirty="0"/>
              <a:t>Положение всех тел в пространстве записывается как расстояние и полярный угол. У корабля это тело, с чьей стороны он испытывает притяжение, у планет – Кербол.</a:t>
            </a:r>
          </a:p>
          <a:p>
            <a:pPr marL="457200" indent="-457200" algn="l">
              <a:buAutoNum type="arabicParenR"/>
            </a:pPr>
            <a:r>
              <a:rPr lang="ru-RU" dirty="0"/>
              <a:t>положение всех тел перерассчитывается каждую секунду по принципу разложение скорости на скорость сонаправленную с касательной и перпендикулярную ей</a:t>
            </a:r>
            <a:r>
              <a:rPr lang="en-US" dirty="0"/>
              <a:t> </a:t>
            </a:r>
            <a:r>
              <a:rPr lang="ru-RU" dirty="0"/>
              <a:t>(об этом принципе будет рассказано в презентации позже).</a:t>
            </a:r>
          </a:p>
          <a:p>
            <a:pPr marL="457200" indent="-457200" algn="l">
              <a:buFont typeface="Arial" panose="020B0604020202020204" pitchFamily="34" charset="0"/>
              <a:buAutoNum type="arabicParenR"/>
            </a:pPr>
            <a:r>
              <a:rPr lang="ru-RU" dirty="0"/>
              <a:t>Ускорение свободного падения рассчитывается по закону всемирного тяготения.</a:t>
            </a:r>
          </a:p>
          <a:p>
            <a:pPr marL="457200" indent="-457200" algn="l">
              <a:buAutoNum type="arabicParenR"/>
            </a:pPr>
            <a:r>
              <a:rPr lang="ru-RU" dirty="0"/>
              <a:t>Ускорение при включении двигателя рассчитывается как </a:t>
            </a:r>
            <a:r>
              <a:rPr lang="en-US" dirty="0"/>
              <a:t>F/m</a:t>
            </a:r>
            <a:r>
              <a:rPr lang="ru-RU" dirty="0"/>
              <a:t>. Каждый двигатель обладает двумя характеристиками</a:t>
            </a:r>
            <a:r>
              <a:rPr lang="en-US" dirty="0"/>
              <a:t>: </a:t>
            </a:r>
            <a:r>
              <a:rPr lang="ru-RU" dirty="0"/>
              <a:t>сила в </a:t>
            </a:r>
            <a:r>
              <a:rPr lang="en-US" dirty="0"/>
              <a:t>kH </a:t>
            </a:r>
            <a:r>
              <a:rPr lang="ru-RU" dirty="0"/>
              <a:t>и расход топлива (тонны в секунду). Масса корабля перерассчитывается каждую секунду после совершения перемещения</a:t>
            </a:r>
            <a:r>
              <a:rPr lang="en-US" dirty="0"/>
              <a:t>.</a:t>
            </a:r>
            <a:endParaRPr lang="ru-RU" dirty="0"/>
          </a:p>
          <a:p>
            <a:pPr marL="457200" indent="-45720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2457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1661</Words>
  <Application>Microsoft Office PowerPoint</Application>
  <PresentationFormat>Широкоэкранный</PresentationFormat>
  <Paragraphs>112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YS Text</vt:lpstr>
      <vt:lpstr>Тема Office</vt:lpstr>
      <vt:lpstr>Введение</vt:lpstr>
      <vt:lpstr>Основные термины</vt:lpstr>
      <vt:lpstr>Обоснование выбора темы и её актуальность</vt:lpstr>
      <vt:lpstr>Цели и задачи</vt:lpstr>
      <vt:lpstr>О корабле</vt:lpstr>
      <vt:lpstr>Презентация PowerPoint</vt:lpstr>
      <vt:lpstr>Презентация PowerPoint</vt:lpstr>
      <vt:lpstr>Физическая модель</vt:lpstr>
      <vt:lpstr>Математическая модель</vt:lpstr>
      <vt:lpstr>Примечания к рисунку 2.1:</vt:lpstr>
      <vt:lpstr>принцип разложения скорости на скорость сонаправленную с касательной и перпендикулярную ей</vt:lpstr>
      <vt:lpstr>Доказательство корректности математического метода</vt:lpstr>
      <vt:lpstr>Презентация PowerPoint</vt:lpstr>
      <vt:lpstr>Презентация PowerPoint</vt:lpstr>
      <vt:lpstr>Моделирование полета</vt:lpstr>
      <vt:lpstr>Презентация PowerPoint</vt:lpstr>
      <vt:lpstr>Презентация PowerPoint</vt:lpstr>
      <vt:lpstr>Презентация PowerPoint</vt:lpstr>
      <vt:lpstr>Результаты исследования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Katana</dc:creator>
  <cp:lastModifiedBy>Katana</cp:lastModifiedBy>
  <cp:revision>60</cp:revision>
  <dcterms:created xsi:type="dcterms:W3CDTF">2022-12-14T05:28:08Z</dcterms:created>
  <dcterms:modified xsi:type="dcterms:W3CDTF">2022-12-15T08:55:05Z</dcterms:modified>
</cp:coreProperties>
</file>