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1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6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7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4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462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06F231-7461-471C-A236-065269D3B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703" y="515007"/>
            <a:ext cx="7304690" cy="5759171"/>
          </a:xfrm>
        </p:spPr>
      </p:pic>
    </p:spTree>
    <p:extLst>
      <p:ext uri="{BB962C8B-B14F-4D97-AF65-F5344CB8AC3E}">
        <p14:creationId xmlns:p14="http://schemas.microsoft.com/office/powerpoint/2010/main" val="152660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Commission-based model: 5–10% fee on each successful service </a:t>
            </a:r>
            <a:r>
              <a:rPr lang="en-US" dirty="0" err="1"/>
              <a:t>bookingPremium</a:t>
            </a:r>
            <a:r>
              <a:rPr lang="en-US" dirty="0"/>
              <a:t> visibility:</a:t>
            </a:r>
          </a:p>
          <a:p>
            <a:r>
              <a:rPr lang="en-US" dirty="0" err="1"/>
              <a:t>Fundis</a:t>
            </a:r>
            <a:r>
              <a:rPr lang="en-US" dirty="0"/>
              <a:t> can pay for boosted profiles or featured listings</a:t>
            </a:r>
          </a:p>
          <a:p>
            <a:r>
              <a:rPr lang="en-US" dirty="0"/>
              <a:t>Partnership deals: Collaborations with telcos (e.g., Safaricom), training centers, or estate management </a:t>
            </a:r>
            <a:r>
              <a:rPr lang="en-US" dirty="0" err="1"/>
              <a:t>firmsFuture</a:t>
            </a:r>
            <a:r>
              <a:rPr lang="en-US" dirty="0"/>
              <a:t> opportunity:</a:t>
            </a:r>
          </a:p>
          <a:p>
            <a:r>
              <a:rPr lang="en-US" dirty="0"/>
              <a:t>Subscription tiers for businesses or fundi groups (e.g., schools, SACCOs)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WhatsApp-first launch:</a:t>
            </a:r>
            <a:r>
              <a:rPr lang="en-US" dirty="0"/>
              <a:t> No downloads needed, instant adoption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Referral program:</a:t>
            </a:r>
            <a:r>
              <a:rPr lang="en-US" dirty="0"/>
              <a:t> Airtime and M-</a:t>
            </a:r>
            <a:r>
              <a:rPr lang="en-US" dirty="0" err="1"/>
              <a:t>Pesa</a:t>
            </a:r>
            <a:r>
              <a:rPr lang="en-US" dirty="0"/>
              <a:t> incentives for fundi and user referrals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Partner with trade schools and NGOs</a:t>
            </a:r>
            <a:r>
              <a:rPr lang="en-US" dirty="0"/>
              <a:t> to onboard skilled professionals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Social-first marketing:</a:t>
            </a:r>
            <a:r>
              <a:rPr lang="en-US" dirty="0"/>
              <a:t> Leverage </a:t>
            </a:r>
            <a:r>
              <a:rPr lang="en-US" dirty="0" err="1"/>
              <a:t>TikTok</a:t>
            </a:r>
            <a:r>
              <a:rPr lang="en-US" dirty="0"/>
              <a:t>, Instagram Reels, and local influencers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Hyperlocal rollout:</a:t>
            </a:r>
            <a:r>
              <a:rPr lang="en-US" dirty="0"/>
              <a:t> Target key towns (e.g., Nairobi, Kisumu, Mombasa)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3769-8C91-4699-8B36-FA14D5E4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DC6A-1B17-4C7E-B9A4-F6D8B272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Seed funding: 500,000 KSH</a:t>
            </a:r>
          </a:p>
          <a:p>
            <a:pPr lvl="1"/>
            <a:r>
              <a:rPr lang="en-US" dirty="0"/>
              <a:t>to expand development and service provider onboarding</a:t>
            </a:r>
          </a:p>
          <a:p>
            <a:pPr lvl="1"/>
            <a:r>
              <a:rPr lang="en-US" dirty="0"/>
              <a:t>Build full WhatsApp API integration and user dashboard</a:t>
            </a:r>
          </a:p>
          <a:p>
            <a:pPr lvl="1"/>
            <a:r>
              <a:rPr lang="en-US" dirty="0"/>
              <a:t>Recruit part-time vetting agents for fundi background checks</a:t>
            </a:r>
          </a:p>
          <a:p>
            <a:pPr lvl="1"/>
            <a:r>
              <a:rPr lang="en-US" dirty="0"/>
              <a:t>Launch national awareness campaign</a:t>
            </a:r>
          </a:p>
          <a:p>
            <a:pPr lvl="1"/>
            <a:r>
              <a:rPr lang="en-US" dirty="0"/>
              <a:t>Funds will cover: technical development, operations, marketing, and partnerships</a:t>
            </a:r>
          </a:p>
        </p:txBody>
      </p:sp>
    </p:spTree>
    <p:extLst>
      <p:ext uri="{BB962C8B-B14F-4D97-AF65-F5344CB8AC3E}">
        <p14:creationId xmlns:p14="http://schemas.microsoft.com/office/powerpoint/2010/main" val="425511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Sparrow </a:t>
            </a:r>
            <a:r>
              <a:rPr lang="en-US" dirty="0" err="1"/>
              <a:t>Manoti</a:t>
            </a:r>
            <a:r>
              <a:rPr lang="en-US" dirty="0"/>
              <a:t> – AI Developer</a:t>
            </a:r>
          </a:p>
          <a:p>
            <a:r>
              <a:rPr lang="en-US" dirty="0"/>
              <a:t>2. Mary </a:t>
            </a:r>
            <a:r>
              <a:rPr lang="en-US" dirty="0" err="1"/>
              <a:t>Njengah</a:t>
            </a:r>
            <a:r>
              <a:rPr lang="en-US" dirty="0"/>
              <a:t>- AI Developer</a:t>
            </a:r>
          </a:p>
          <a:p>
            <a:r>
              <a:rPr lang="en-US" dirty="0"/>
              <a:t>3. ⁠Annie </a:t>
            </a:r>
            <a:r>
              <a:rPr lang="en-US" dirty="0" err="1"/>
              <a:t>Kiruja</a:t>
            </a:r>
            <a:r>
              <a:rPr lang="en-US" dirty="0"/>
              <a:t>- AI Developer</a:t>
            </a:r>
          </a:p>
          <a:p>
            <a:r>
              <a:rPr lang="en-US" dirty="0"/>
              <a:t>4.Eric Kinyanjui- AI Developer</a:t>
            </a:r>
          </a:p>
          <a:p>
            <a:r>
              <a:rPr lang="en-US" dirty="0"/>
              <a:t>5.George Kelly- AI Developer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Hiring skilled fundis in Kenya is informal, risky</a:t>
            </a:r>
          </a:p>
          <a:p>
            <a:r>
              <a:t>• Word-of-mouth and social media lead to scams and poor quality</a:t>
            </a:r>
          </a:p>
          <a:p>
            <a:r>
              <a:t>• No central platform for trust, reliability, or fast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Connects users with verified, trusted fundis and freelancers</a:t>
            </a:r>
          </a:p>
          <a:p>
            <a:r>
              <a:t>• Delivered via WhatsApp for wide accessibility</a:t>
            </a:r>
          </a:p>
          <a:p>
            <a:r>
              <a:t>• Chat-based interface for booking services quickly and easily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Mobile-first, clean web interface (React + Vite + Tailwind)</a:t>
            </a:r>
          </a:p>
          <a:p>
            <a:r>
              <a:t>• WhatsApp chatbot integration (no app download needed)</a:t>
            </a:r>
          </a:p>
          <a:p>
            <a:r>
              <a:t>• Service categories: plumbing, cleaning, tutoring, more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Busy urban professionals in Kenya (20–45 yrs)</a:t>
            </a:r>
          </a:p>
          <a:p>
            <a:r>
              <a:t>• Families and homeowners</a:t>
            </a:r>
          </a:p>
          <a:p>
            <a:r>
              <a:t>• Students and young workers needing affordable 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10M+ mobile internet users in Kenya</a:t>
            </a:r>
          </a:p>
          <a:p>
            <a:r>
              <a:t>• Gig economy growing 25%+ annually in East Africa</a:t>
            </a:r>
          </a:p>
          <a:p>
            <a:r>
              <a:t>• 95% WhatsApp usage among Kenyan youth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Jiji Kenya: unverified listings</a:t>
            </a:r>
          </a:p>
          <a:p>
            <a:r>
              <a:t>• Facebook Groups: untrustworthy, disorganized</a:t>
            </a:r>
          </a:p>
          <a:p>
            <a:r>
              <a:t>• Upwork/Fiverr: not localized for fundi-type jobs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WhatsApp-first, frictionless experience</a:t>
            </a:r>
          </a:p>
          <a:p>
            <a:r>
              <a:t>• Verified fundis with reviews</a:t>
            </a:r>
          </a:p>
          <a:p>
            <a:r>
              <a:t>• Built for Kenya, built locally</a:t>
            </a:r>
          </a:p>
          <a:p>
            <a:r>
              <a:t>• Easier onboarding for workers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MVP deployed (Netlify)</a:t>
            </a:r>
          </a:p>
          <a:p>
            <a:r>
              <a:t>• Service categories implemented</a:t>
            </a:r>
          </a:p>
          <a:p>
            <a:r>
              <a:t>• Q3: WhatsApp bookings</a:t>
            </a:r>
          </a:p>
          <a:p>
            <a:r>
              <a:t>• Q4: Fundi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416</Words>
  <Application>Microsoft Office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Rockwell</vt:lpstr>
      <vt:lpstr>Gallery</vt:lpstr>
      <vt:lpstr>PowerPoint Presentation</vt:lpstr>
      <vt:lpstr>Problem</vt:lpstr>
      <vt:lpstr>Solution</vt:lpstr>
      <vt:lpstr>Product</vt:lpstr>
      <vt:lpstr>Target Market</vt:lpstr>
      <vt:lpstr>Market Size</vt:lpstr>
      <vt:lpstr>Competitors</vt:lpstr>
      <vt:lpstr>Competitive Advantage</vt:lpstr>
      <vt:lpstr>Traction &amp; Roadmap</vt:lpstr>
      <vt:lpstr>Revenue Model</vt:lpstr>
      <vt:lpstr>Go-to-Market Strategy</vt:lpstr>
      <vt:lpstr>OUR ASK</vt:lpstr>
      <vt:lpstr>The Team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Sparrow Nyamoita</cp:lastModifiedBy>
  <cp:revision>5</cp:revision>
  <dcterms:created xsi:type="dcterms:W3CDTF">2013-01-27T09:14:16Z</dcterms:created>
  <dcterms:modified xsi:type="dcterms:W3CDTF">2025-07-04T09:38:48Z</dcterms:modified>
  <cp:category/>
</cp:coreProperties>
</file>