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26"/>
  </p:notesMasterIdLst>
  <p:sldIdLst>
    <p:sldId id="365" r:id="rId5"/>
    <p:sldId id="256" r:id="rId6"/>
    <p:sldId id="258" r:id="rId7"/>
    <p:sldId id="262" r:id="rId8"/>
    <p:sldId id="260" r:id="rId9"/>
    <p:sldId id="314" r:id="rId10"/>
    <p:sldId id="356" r:id="rId11"/>
    <p:sldId id="352" r:id="rId12"/>
    <p:sldId id="306" r:id="rId13"/>
    <p:sldId id="355" r:id="rId14"/>
    <p:sldId id="309" r:id="rId15"/>
    <p:sldId id="315" r:id="rId16"/>
    <p:sldId id="359" r:id="rId17"/>
    <p:sldId id="361" r:id="rId18"/>
    <p:sldId id="345" r:id="rId19"/>
    <p:sldId id="358" r:id="rId20"/>
    <p:sldId id="364" r:id="rId21"/>
    <p:sldId id="360" r:id="rId22"/>
    <p:sldId id="362" r:id="rId23"/>
    <p:sldId id="363" r:id="rId24"/>
    <p:sldId id="268" r:id="rId25"/>
  </p:sldIdLst>
  <p:sldSz cx="9144000" cy="5143500" type="screen16x9"/>
  <p:notesSz cx="6858000" cy="9144000"/>
  <p:embeddedFontLst>
    <p:embeddedFont>
      <p:font typeface="Arial Nova Light" panose="020B0304020202020204" pitchFamily="34" charset="0"/>
      <p:regular r:id="rId27"/>
      <p:italic r:id="rId28"/>
    </p:embeddedFont>
    <p:embeddedFont>
      <p:font typeface="Franklin Gothic Medium" panose="020B0603020102020204" pitchFamily="34" charset="0"/>
      <p:regular r:id="rId29"/>
      <p:italic r:id="rId30"/>
    </p:embeddedFont>
    <p:embeddedFont>
      <p:font typeface="Garamond" panose="02020404030301010803" pitchFamily="18" charset="0"/>
      <p:regular r:id="rId31"/>
      <p:bold r:id="rId32"/>
      <p:italic r:id="rId33"/>
    </p:embeddedFont>
    <p:embeddedFont>
      <p:font typeface="Montserrat" panose="00000500000000000000" pitchFamily="2" charset="0"/>
      <p:regular r:id="rId34"/>
      <p:bold r:id="rId35"/>
      <p:italic r:id="rId36"/>
      <p:boldItalic r:id="rId37"/>
    </p:embeddedFont>
    <p:embeddedFont>
      <p:font typeface="Montserrat ExtraBold" panose="00000900000000000000" pitchFamily="2" charset="0"/>
      <p:bold r:id="rId38"/>
      <p:boldItalic r:id="rId39"/>
    </p:embeddedFont>
    <p:embeddedFont>
      <p:font typeface="Raleway" pitchFamily="2" charset="0"/>
      <p:regular r:id="rId40"/>
      <p:bold r:id="rId41"/>
      <p:italic r:id="rId42"/>
      <p:boldItalic r:id="rId43"/>
    </p:embeddedFont>
    <p:embeddedFont>
      <p:font typeface="Raleway Medium" pitchFamily="2" charset="0"/>
      <p:regular r:id="rId44"/>
      <p:bold r:id="rId45"/>
      <p:italic r:id="rId46"/>
      <p:boldItalic r:id="rId47"/>
    </p:embeddedFont>
    <p:embeddedFont>
      <p:font typeface="Ramabhadra" panose="020B0604020202020204" charset="0"/>
      <p:regular r:id="rId48"/>
    </p:embeddedFont>
    <p:embeddedFont>
      <p:font typeface="Roboto Condensed Light" panose="02000000000000000000" pitchFamily="2"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366"/>
    <a:srgbClr val="FAB403"/>
    <a:srgbClr val="2111C2"/>
    <a:srgbClr val="CBD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584BB-0427-4377-A742-FE80790A8D29}" v="125" dt="2023-04-23T03:02:08.691"/>
  </p1510:revLst>
</p1510:revInfo>
</file>

<file path=ppt/tableStyles.xml><?xml version="1.0" encoding="utf-8"?>
<a:tblStyleLst xmlns:a="http://schemas.openxmlformats.org/drawingml/2006/main" def="{1E4FD8C9-8620-4596-9D56-3EA0896B105B}">
  <a:tblStyle styleId="{1E4FD8C9-8620-4596-9D56-3EA0896B10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3.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font" Target="fonts/font15.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uselis, P. (Pantelis, Student M-ROB)" userId="6a9979a3-f20f-42ca-b112-02732fe237ce" providerId="ADAL" clId="{2C13044D-BC64-4587-B039-A0212CE74B21}"/>
    <pc:docChg chg="undo custSel addSld delSld modSld sldOrd delMainMaster">
      <pc:chgData name="Manouselis, P. (Pantelis, Student M-ROB)" userId="6a9979a3-f20f-42ca-b112-02732fe237ce" providerId="ADAL" clId="{2C13044D-BC64-4587-B039-A0212CE74B21}" dt="2023-04-18T08:47:36.080" v="1997" actId="729"/>
      <pc:docMkLst>
        <pc:docMk/>
      </pc:docMkLst>
      <pc:sldChg chg="modSp mod modNotesTx">
        <pc:chgData name="Manouselis, P. (Pantelis, Student M-ROB)" userId="6a9979a3-f20f-42ca-b112-02732fe237ce" providerId="ADAL" clId="{2C13044D-BC64-4587-B039-A0212CE74B21}" dt="2023-04-17T15:44:49.385" v="1899" actId="1076"/>
        <pc:sldMkLst>
          <pc:docMk/>
          <pc:sldMk cId="0" sldId="256"/>
        </pc:sldMkLst>
        <pc:spChg chg="mod">
          <ac:chgData name="Manouselis, P. (Pantelis, Student M-ROB)" userId="6a9979a3-f20f-42ca-b112-02732fe237ce" providerId="ADAL" clId="{2C13044D-BC64-4587-B039-A0212CE74B21}" dt="2023-04-12T17:19:14.742" v="1304" actId="20577"/>
          <ac:spMkLst>
            <pc:docMk/>
            <pc:sldMk cId="0" sldId="256"/>
            <ac:spMk id="307" creationId="{00000000-0000-0000-0000-000000000000}"/>
          </ac:spMkLst>
        </pc:spChg>
        <pc:spChg chg="mod">
          <ac:chgData name="Manouselis, P. (Pantelis, Student M-ROB)" userId="6a9979a3-f20f-42ca-b112-02732fe237ce" providerId="ADAL" clId="{2C13044D-BC64-4587-B039-A0212CE74B21}" dt="2023-04-17T15:44:49.385" v="1899" actId="1076"/>
          <ac:spMkLst>
            <pc:docMk/>
            <pc:sldMk cId="0" sldId="256"/>
            <ac:spMk id="312" creationId="{00000000-0000-0000-0000-000000000000}"/>
          </ac:spMkLst>
        </pc:spChg>
      </pc:sldChg>
      <pc:sldChg chg="modNotesTx">
        <pc:chgData name="Manouselis, P. (Pantelis, Student M-ROB)" userId="6a9979a3-f20f-42ca-b112-02732fe237ce" providerId="ADAL" clId="{2C13044D-BC64-4587-B039-A0212CE74B21}" dt="2023-04-12T17:23:45.758" v="1558" actId="20577"/>
        <pc:sldMkLst>
          <pc:docMk/>
          <pc:sldMk cId="0" sldId="258"/>
        </pc:sldMkLst>
      </pc:sldChg>
      <pc:sldChg chg="del">
        <pc:chgData name="Manouselis, P. (Pantelis, Student M-ROB)" userId="6a9979a3-f20f-42ca-b112-02732fe237ce" providerId="ADAL" clId="{2C13044D-BC64-4587-B039-A0212CE74B21}" dt="2023-04-11T10:39:15.742" v="833" actId="2696"/>
        <pc:sldMkLst>
          <pc:docMk/>
          <pc:sldMk cId="0" sldId="259"/>
        </pc:sldMkLst>
      </pc:sldChg>
      <pc:sldChg chg="addSp delSp modSp mod">
        <pc:chgData name="Manouselis, P. (Pantelis, Student M-ROB)" userId="6a9979a3-f20f-42ca-b112-02732fe237ce" providerId="ADAL" clId="{2C13044D-BC64-4587-B039-A0212CE74B21}" dt="2023-04-17T16:27:00.900" v="1909" actId="1076"/>
        <pc:sldMkLst>
          <pc:docMk/>
          <pc:sldMk cId="0" sldId="260"/>
        </pc:sldMkLst>
        <pc:picChg chg="mod">
          <ac:chgData name="Manouselis, P. (Pantelis, Student M-ROB)" userId="6a9979a3-f20f-42ca-b112-02732fe237ce" providerId="ADAL" clId="{2C13044D-BC64-4587-B039-A0212CE74B21}" dt="2023-04-17T16:27:00.900" v="1909" actId="1076"/>
          <ac:picMkLst>
            <pc:docMk/>
            <pc:sldMk cId="0" sldId="260"/>
            <ac:picMk id="3" creationId="{8CB7E49D-3AA6-74E7-8EAC-425CABE0DFBC}"/>
          </ac:picMkLst>
        </pc:picChg>
        <pc:picChg chg="add del mod">
          <ac:chgData name="Manouselis, P. (Pantelis, Student M-ROB)" userId="6a9979a3-f20f-42ca-b112-02732fe237ce" providerId="ADAL" clId="{2C13044D-BC64-4587-B039-A0212CE74B21}" dt="2023-04-17T16:26:56.060" v="1907" actId="478"/>
          <ac:picMkLst>
            <pc:docMk/>
            <pc:sldMk cId="0" sldId="260"/>
            <ac:picMk id="4" creationId="{137D4F49-10E0-776F-DC22-8FCA17DA236A}"/>
          </ac:picMkLst>
        </pc:picChg>
      </pc:sldChg>
      <pc:sldChg chg="modNotesTx">
        <pc:chgData name="Manouselis, P. (Pantelis, Student M-ROB)" userId="6a9979a3-f20f-42ca-b112-02732fe237ce" providerId="ADAL" clId="{2C13044D-BC64-4587-B039-A0212CE74B21}" dt="2023-04-12T17:25:22.084" v="1562" actId="20577"/>
        <pc:sldMkLst>
          <pc:docMk/>
          <pc:sldMk cId="0" sldId="262"/>
        </pc:sldMkLst>
      </pc:sldChg>
      <pc:sldChg chg="modSp del mod">
        <pc:chgData name="Manouselis, P. (Pantelis, Student M-ROB)" userId="6a9979a3-f20f-42ca-b112-02732fe237ce" providerId="ADAL" clId="{2C13044D-BC64-4587-B039-A0212CE74B21}" dt="2023-04-11T10:12:32.770" v="58" actId="2696"/>
        <pc:sldMkLst>
          <pc:docMk/>
          <pc:sldMk cId="0" sldId="265"/>
        </pc:sldMkLst>
        <pc:spChg chg="mod">
          <ac:chgData name="Manouselis, P. (Pantelis, Student M-ROB)" userId="6a9979a3-f20f-42ca-b112-02732fe237ce" providerId="ADAL" clId="{2C13044D-BC64-4587-B039-A0212CE74B21}" dt="2023-04-11T10:12:00.022" v="49" actId="1076"/>
          <ac:spMkLst>
            <pc:docMk/>
            <pc:sldMk cId="0" sldId="265"/>
            <ac:spMk id="431" creationId="{00000000-0000-0000-0000-000000000000}"/>
          </ac:spMkLst>
        </pc:spChg>
      </pc:sldChg>
      <pc:sldChg chg="modSp mod modNotesTx">
        <pc:chgData name="Manouselis, P. (Pantelis, Student M-ROB)" userId="6a9979a3-f20f-42ca-b112-02732fe237ce" providerId="ADAL" clId="{2C13044D-BC64-4587-B039-A0212CE74B21}" dt="2023-04-18T08:44:27.460" v="1996" actId="20577"/>
        <pc:sldMkLst>
          <pc:docMk/>
          <pc:sldMk cId="1624950780" sldId="268"/>
        </pc:sldMkLst>
        <pc:spChg chg="mod">
          <ac:chgData name="Manouselis, P. (Pantelis, Student M-ROB)" userId="6a9979a3-f20f-42ca-b112-02732fe237ce" providerId="ADAL" clId="{2C13044D-BC64-4587-B039-A0212CE74B21}" dt="2023-04-18T08:44:27.460" v="1996" actId="20577"/>
          <ac:spMkLst>
            <pc:docMk/>
            <pc:sldMk cId="1624950780" sldId="268"/>
            <ac:spMk id="2" creationId="{D65D06C5-B24A-4216-B7C3-0210295102D8}"/>
          </ac:spMkLst>
        </pc:spChg>
        <pc:spChg chg="mod">
          <ac:chgData name="Manouselis, P. (Pantelis, Student M-ROB)" userId="6a9979a3-f20f-42ca-b112-02732fe237ce" providerId="ADAL" clId="{2C13044D-BC64-4587-B039-A0212CE74B21}" dt="2023-04-11T10:45:38.143" v="1115" actId="20577"/>
          <ac:spMkLst>
            <pc:docMk/>
            <pc:sldMk cId="1624950780" sldId="268"/>
            <ac:spMk id="547" creationId="{00000000-0000-0000-0000-000000000000}"/>
          </ac:spMkLst>
        </pc:spChg>
      </pc:sldChg>
      <pc:sldChg chg="delSp modSp del mod modTransition modNotesTx">
        <pc:chgData name="Manouselis, P. (Pantelis, Student M-ROB)" userId="6a9979a3-f20f-42ca-b112-02732fe237ce" providerId="ADAL" clId="{2C13044D-BC64-4587-B039-A0212CE74B21}" dt="2023-04-17T21:45:25.120" v="1970" actId="47"/>
        <pc:sldMkLst>
          <pc:docMk/>
          <pc:sldMk cId="2281465123" sldId="301"/>
        </pc:sldMkLst>
        <pc:spChg chg="mod">
          <ac:chgData name="Manouselis, P. (Pantelis, Student M-ROB)" userId="6a9979a3-f20f-42ca-b112-02732fe237ce" providerId="ADAL" clId="{2C13044D-BC64-4587-B039-A0212CE74B21}" dt="2023-04-11T10:10:26.327" v="12" actId="1076"/>
          <ac:spMkLst>
            <pc:docMk/>
            <pc:sldMk cId="2281465123" sldId="301"/>
            <ac:spMk id="2" creationId="{A2E92CC6-807A-2480-EA89-D205561C21B8}"/>
          </ac:spMkLst>
        </pc:spChg>
        <pc:spChg chg="del">
          <ac:chgData name="Manouselis, P. (Pantelis, Student M-ROB)" userId="6a9979a3-f20f-42ca-b112-02732fe237ce" providerId="ADAL" clId="{2C13044D-BC64-4587-B039-A0212CE74B21}" dt="2023-04-11T10:09:57.965" v="4" actId="478"/>
          <ac:spMkLst>
            <pc:docMk/>
            <pc:sldMk cId="2281465123" sldId="301"/>
            <ac:spMk id="45" creationId="{0C5D8800-93F9-47B2-A48C-0E1FD0FBCD88}"/>
          </ac:spMkLst>
        </pc:spChg>
        <pc:spChg chg="mod">
          <ac:chgData name="Manouselis, P. (Pantelis, Student M-ROB)" userId="6a9979a3-f20f-42ca-b112-02732fe237ce" providerId="ADAL" clId="{2C13044D-BC64-4587-B039-A0212CE74B21}" dt="2023-04-11T10:10:06.752" v="7" actId="1076"/>
          <ac:spMkLst>
            <pc:docMk/>
            <pc:sldMk cId="2281465123" sldId="301"/>
            <ac:spMk id="428" creationId="{00000000-0000-0000-0000-000000000000}"/>
          </ac:spMkLst>
        </pc:spChg>
        <pc:spChg chg="mod">
          <ac:chgData name="Manouselis, P. (Pantelis, Student M-ROB)" userId="6a9979a3-f20f-42ca-b112-02732fe237ce" providerId="ADAL" clId="{2C13044D-BC64-4587-B039-A0212CE74B21}" dt="2023-04-11T10:10:01.405" v="5" actId="1076"/>
          <ac:spMkLst>
            <pc:docMk/>
            <pc:sldMk cId="2281465123" sldId="301"/>
            <ac:spMk id="429" creationId="{00000000-0000-0000-0000-000000000000}"/>
          </ac:spMkLst>
        </pc:spChg>
        <pc:spChg chg="del">
          <ac:chgData name="Manouselis, P. (Pantelis, Student M-ROB)" userId="6a9979a3-f20f-42ca-b112-02732fe237ce" providerId="ADAL" clId="{2C13044D-BC64-4587-B039-A0212CE74B21}" dt="2023-04-11T10:09:56.996" v="2" actId="478"/>
          <ac:spMkLst>
            <pc:docMk/>
            <pc:sldMk cId="2281465123" sldId="301"/>
            <ac:spMk id="430" creationId="{00000000-0000-0000-0000-000000000000}"/>
          </ac:spMkLst>
        </pc:spChg>
        <pc:spChg chg="mod">
          <ac:chgData name="Manouselis, P. (Pantelis, Student M-ROB)" userId="6a9979a3-f20f-42ca-b112-02732fe237ce" providerId="ADAL" clId="{2C13044D-BC64-4587-B039-A0212CE74B21}" dt="2023-04-11T10:13:23.759" v="95" actId="255"/>
          <ac:spMkLst>
            <pc:docMk/>
            <pc:sldMk cId="2281465123" sldId="301"/>
            <ac:spMk id="431" creationId="{00000000-0000-0000-0000-000000000000}"/>
          </ac:spMkLst>
        </pc:spChg>
        <pc:spChg chg="mod">
          <ac:chgData name="Manouselis, P. (Pantelis, Student M-ROB)" userId="6a9979a3-f20f-42ca-b112-02732fe237ce" providerId="ADAL" clId="{2C13044D-BC64-4587-B039-A0212CE74B21}" dt="2023-04-11T10:10:17.119" v="10" actId="1076"/>
          <ac:spMkLst>
            <pc:docMk/>
            <pc:sldMk cId="2281465123" sldId="301"/>
            <ac:spMk id="433" creationId="{00000000-0000-0000-0000-000000000000}"/>
          </ac:spMkLst>
        </pc:spChg>
        <pc:spChg chg="mod">
          <ac:chgData name="Manouselis, P. (Pantelis, Student M-ROB)" userId="6a9979a3-f20f-42ca-b112-02732fe237ce" providerId="ADAL" clId="{2C13044D-BC64-4587-B039-A0212CE74B21}" dt="2023-04-11T10:10:21.730" v="11" actId="1076"/>
          <ac:spMkLst>
            <pc:docMk/>
            <pc:sldMk cId="2281465123" sldId="301"/>
            <ac:spMk id="435" creationId="{00000000-0000-0000-0000-000000000000}"/>
          </ac:spMkLst>
        </pc:spChg>
        <pc:cxnChg chg="del">
          <ac:chgData name="Manouselis, P. (Pantelis, Student M-ROB)" userId="6a9979a3-f20f-42ca-b112-02732fe237ce" providerId="ADAL" clId="{2C13044D-BC64-4587-B039-A0212CE74B21}" dt="2023-04-11T10:09:57.622" v="3" actId="478"/>
          <ac:cxnSpMkLst>
            <pc:docMk/>
            <pc:sldMk cId="2281465123" sldId="301"/>
            <ac:cxnSpMk id="44" creationId="{A7E669A2-C5EE-4FD0-B7CF-F8721FD10D49}"/>
          </ac:cxnSpMkLst>
        </pc:cxnChg>
        <pc:cxnChg chg="mod">
          <ac:chgData name="Manouselis, P. (Pantelis, Student M-ROB)" userId="6a9979a3-f20f-42ca-b112-02732fe237ce" providerId="ADAL" clId="{2C13044D-BC64-4587-B039-A0212CE74B21}" dt="2023-04-11T10:10:06.752" v="7" actId="1076"/>
          <ac:cxnSpMkLst>
            <pc:docMk/>
            <pc:sldMk cId="2281465123" sldId="301"/>
            <ac:cxnSpMk id="440" creationId="{00000000-0000-0000-0000-000000000000}"/>
          </ac:cxnSpMkLst>
        </pc:cxnChg>
        <pc:cxnChg chg="mod">
          <ac:chgData name="Manouselis, P. (Pantelis, Student M-ROB)" userId="6a9979a3-f20f-42ca-b112-02732fe237ce" providerId="ADAL" clId="{2C13044D-BC64-4587-B039-A0212CE74B21}" dt="2023-04-11T10:10:06.752" v="7" actId="1076"/>
          <ac:cxnSpMkLst>
            <pc:docMk/>
            <pc:sldMk cId="2281465123" sldId="301"/>
            <ac:cxnSpMk id="441" creationId="{00000000-0000-0000-0000-000000000000}"/>
          </ac:cxnSpMkLst>
        </pc:cxnChg>
        <pc:cxnChg chg="del mod">
          <ac:chgData name="Manouselis, P. (Pantelis, Student M-ROB)" userId="6a9979a3-f20f-42ca-b112-02732fe237ce" providerId="ADAL" clId="{2C13044D-BC64-4587-B039-A0212CE74B21}" dt="2023-04-11T10:09:56.471" v="1" actId="478"/>
          <ac:cxnSpMkLst>
            <pc:docMk/>
            <pc:sldMk cId="2281465123" sldId="301"/>
            <ac:cxnSpMk id="442" creationId="{00000000-0000-0000-0000-000000000000}"/>
          </ac:cxnSpMkLst>
        </pc:cxnChg>
      </pc:sldChg>
      <pc:sldChg chg="del">
        <pc:chgData name="Manouselis, P. (Pantelis, Student M-ROB)" userId="6a9979a3-f20f-42ca-b112-02732fe237ce" providerId="ADAL" clId="{2C13044D-BC64-4587-B039-A0212CE74B21}" dt="2023-04-11T10:17:08.416" v="119" actId="2696"/>
        <pc:sldMkLst>
          <pc:docMk/>
          <pc:sldMk cId="2517672573" sldId="302"/>
        </pc:sldMkLst>
      </pc:sldChg>
      <pc:sldChg chg="del">
        <pc:chgData name="Manouselis, P. (Pantelis, Student M-ROB)" userId="6a9979a3-f20f-42ca-b112-02732fe237ce" providerId="ADAL" clId="{2C13044D-BC64-4587-B039-A0212CE74B21}" dt="2023-04-11T10:17:16.841" v="120" actId="2696"/>
        <pc:sldMkLst>
          <pc:docMk/>
          <pc:sldMk cId="2911426827" sldId="303"/>
        </pc:sldMkLst>
      </pc:sldChg>
      <pc:sldChg chg="del">
        <pc:chgData name="Manouselis, P. (Pantelis, Student M-ROB)" userId="6a9979a3-f20f-42ca-b112-02732fe237ce" providerId="ADAL" clId="{2C13044D-BC64-4587-B039-A0212CE74B21}" dt="2023-04-11T10:22:42.415" v="555" actId="2696"/>
        <pc:sldMkLst>
          <pc:docMk/>
          <pc:sldMk cId="3519385783" sldId="305"/>
        </pc:sldMkLst>
      </pc:sldChg>
      <pc:sldChg chg="addSp delSp modSp add del mod ord modTransition modNotesTx">
        <pc:chgData name="Manouselis, P. (Pantelis, Student M-ROB)" userId="6a9979a3-f20f-42ca-b112-02732fe237ce" providerId="ADAL" clId="{2C13044D-BC64-4587-B039-A0212CE74B21}" dt="2023-04-17T22:09:08.170" v="1994"/>
        <pc:sldMkLst>
          <pc:docMk/>
          <pc:sldMk cId="1860141218" sldId="306"/>
        </pc:sldMkLst>
        <pc:spChg chg="mod">
          <ac:chgData name="Manouselis, P. (Pantelis, Student M-ROB)" userId="6a9979a3-f20f-42ca-b112-02732fe237ce" providerId="ADAL" clId="{2C13044D-BC64-4587-B039-A0212CE74B21}" dt="2023-04-11T10:13:36.073" v="98" actId="255"/>
          <ac:spMkLst>
            <pc:docMk/>
            <pc:sldMk cId="1860141218" sldId="306"/>
            <ac:spMk id="3" creationId="{B18F5BF5-6C5D-498E-815F-486A7978A790}"/>
          </ac:spMkLst>
        </pc:spChg>
        <pc:spChg chg="del">
          <ac:chgData name="Manouselis, P. (Pantelis, Student M-ROB)" userId="6a9979a3-f20f-42ca-b112-02732fe237ce" providerId="ADAL" clId="{2C13044D-BC64-4587-B039-A0212CE74B21}" dt="2023-04-11T10:14:02.604" v="101" actId="478"/>
          <ac:spMkLst>
            <pc:docMk/>
            <pc:sldMk cId="1860141218" sldId="306"/>
            <ac:spMk id="12" creationId="{86E8F4BE-1C80-4494-A362-E260D804A388}"/>
          </ac:spMkLst>
        </pc:spChg>
        <pc:graphicFrameChg chg="del">
          <ac:chgData name="Manouselis, P. (Pantelis, Student M-ROB)" userId="6a9979a3-f20f-42ca-b112-02732fe237ce" providerId="ADAL" clId="{2C13044D-BC64-4587-B039-A0212CE74B21}" dt="2023-04-11T10:14:01.588" v="100" actId="478"/>
          <ac:graphicFrameMkLst>
            <pc:docMk/>
            <pc:sldMk cId="1860141218" sldId="306"/>
            <ac:graphicFrameMk id="10" creationId="{5F49133D-5779-4FFB-A03E-2D8BA0AF4479}"/>
          </ac:graphicFrameMkLst>
        </pc:graphicFrameChg>
        <pc:picChg chg="add mod modCrop">
          <ac:chgData name="Manouselis, P. (Pantelis, Student M-ROB)" userId="6a9979a3-f20f-42ca-b112-02732fe237ce" providerId="ADAL" clId="{2C13044D-BC64-4587-B039-A0212CE74B21}" dt="2023-04-11T10:15:24.813" v="115" actId="1076"/>
          <ac:picMkLst>
            <pc:docMk/>
            <pc:sldMk cId="1860141218" sldId="306"/>
            <ac:picMk id="4" creationId="{8C1DB767-6D50-7591-A57C-15BDD5C28A24}"/>
          </ac:picMkLst>
        </pc:picChg>
      </pc:sldChg>
      <pc:sldChg chg="addSp delSp modSp mod modNotesTx">
        <pc:chgData name="Manouselis, P. (Pantelis, Student M-ROB)" userId="6a9979a3-f20f-42ca-b112-02732fe237ce" providerId="ADAL" clId="{2C13044D-BC64-4587-B039-A0212CE74B21}" dt="2023-04-12T17:32:30.066" v="1767" actId="20577"/>
        <pc:sldMkLst>
          <pc:docMk/>
          <pc:sldMk cId="3207542571" sldId="309"/>
        </pc:sldMkLst>
        <pc:spChg chg="mod">
          <ac:chgData name="Manouselis, P. (Pantelis, Student M-ROB)" userId="6a9979a3-f20f-42ca-b112-02732fe237ce" providerId="ADAL" clId="{2C13044D-BC64-4587-B039-A0212CE74B21}" dt="2023-04-11T10:18:16.959" v="153" actId="1076"/>
          <ac:spMkLst>
            <pc:docMk/>
            <pc:sldMk cId="3207542571" sldId="309"/>
            <ac:spMk id="3" creationId="{B18F5BF5-6C5D-498E-815F-486A7978A790}"/>
          </ac:spMkLst>
        </pc:spChg>
        <pc:spChg chg="add mod">
          <ac:chgData name="Manouselis, P. (Pantelis, Student M-ROB)" userId="6a9979a3-f20f-42ca-b112-02732fe237ce" providerId="ADAL" clId="{2C13044D-BC64-4587-B039-A0212CE74B21}" dt="2023-04-11T10:19:30.145" v="194" actId="1076"/>
          <ac:spMkLst>
            <pc:docMk/>
            <pc:sldMk cId="3207542571" sldId="309"/>
            <ac:spMk id="6" creationId="{8D4F14B9-19FA-C820-D2C7-D240DEB10208}"/>
          </ac:spMkLst>
        </pc:spChg>
        <pc:spChg chg="add mod">
          <ac:chgData name="Manouselis, P. (Pantelis, Student M-ROB)" userId="6a9979a3-f20f-42ca-b112-02732fe237ce" providerId="ADAL" clId="{2C13044D-BC64-4587-B039-A0212CE74B21}" dt="2023-04-11T10:20:45.607" v="254" actId="20577"/>
          <ac:spMkLst>
            <pc:docMk/>
            <pc:sldMk cId="3207542571" sldId="309"/>
            <ac:spMk id="9" creationId="{546C1088-CFAF-A687-5905-00D4BAC0E1FB}"/>
          </ac:spMkLst>
        </pc:spChg>
        <pc:picChg chg="del">
          <ac:chgData name="Manouselis, P. (Pantelis, Student M-ROB)" userId="6a9979a3-f20f-42ca-b112-02732fe237ce" providerId="ADAL" clId="{2C13044D-BC64-4587-B039-A0212CE74B21}" dt="2023-04-11T10:17:42.320" v="145" actId="478"/>
          <ac:picMkLst>
            <pc:docMk/>
            <pc:sldMk cId="3207542571" sldId="309"/>
            <ac:picMk id="4" creationId="{4C2DDCEA-3015-4641-A7AC-959178A7F2FC}"/>
          </ac:picMkLst>
        </pc:picChg>
        <pc:picChg chg="add mod">
          <ac:chgData name="Manouselis, P. (Pantelis, Student M-ROB)" userId="6a9979a3-f20f-42ca-b112-02732fe237ce" providerId="ADAL" clId="{2C13044D-BC64-4587-B039-A0212CE74B21}" dt="2023-04-11T10:18:23.326" v="156" actId="1076"/>
          <ac:picMkLst>
            <pc:docMk/>
            <pc:sldMk cId="3207542571" sldId="309"/>
            <ac:picMk id="5" creationId="{B60B86EF-3A0A-634F-6EE3-0BB30D372FAC}"/>
          </ac:picMkLst>
        </pc:picChg>
        <pc:picChg chg="add mod">
          <ac:chgData name="Manouselis, P. (Pantelis, Student M-ROB)" userId="6a9979a3-f20f-42ca-b112-02732fe237ce" providerId="ADAL" clId="{2C13044D-BC64-4587-B039-A0212CE74B21}" dt="2023-04-11T10:20:12.698" v="205" actId="14100"/>
          <ac:picMkLst>
            <pc:docMk/>
            <pc:sldMk cId="3207542571" sldId="309"/>
            <ac:picMk id="8" creationId="{7AD4EF59-A20D-25B5-EFCA-0F64F9D02656}"/>
          </ac:picMkLst>
        </pc:picChg>
      </pc:sldChg>
      <pc:sldChg chg="del">
        <pc:chgData name="Manouselis, P. (Pantelis, Student M-ROB)" userId="6a9979a3-f20f-42ca-b112-02732fe237ce" providerId="ADAL" clId="{2C13044D-BC64-4587-B039-A0212CE74B21}" dt="2023-04-11T10:22:45.425" v="556" actId="2696"/>
        <pc:sldMkLst>
          <pc:docMk/>
          <pc:sldMk cId="3256368359" sldId="310"/>
        </pc:sldMkLst>
      </pc:sldChg>
      <pc:sldChg chg="add del ord">
        <pc:chgData name="Manouselis, P. (Pantelis, Student M-ROB)" userId="6a9979a3-f20f-42ca-b112-02732fe237ce" providerId="ADAL" clId="{2C13044D-BC64-4587-B039-A0212CE74B21}" dt="2023-04-11T10:14:07.919" v="102" actId="2696"/>
        <pc:sldMkLst>
          <pc:docMk/>
          <pc:sldMk cId="1473620026" sldId="311"/>
        </pc:sldMkLst>
      </pc:sldChg>
      <pc:sldChg chg="add del ord">
        <pc:chgData name="Manouselis, P. (Pantelis, Student M-ROB)" userId="6a9979a3-f20f-42ca-b112-02732fe237ce" providerId="ADAL" clId="{2C13044D-BC64-4587-B039-A0212CE74B21}" dt="2023-04-11T10:14:09.641" v="103" actId="2696"/>
        <pc:sldMkLst>
          <pc:docMk/>
          <pc:sldMk cId="467433322" sldId="312"/>
        </pc:sldMkLst>
      </pc:sldChg>
      <pc:sldChg chg="addSp delSp modSp mod ord modTransition modNotesTx">
        <pc:chgData name="Manouselis, P. (Pantelis, Student M-ROB)" userId="6a9979a3-f20f-42ca-b112-02732fe237ce" providerId="ADAL" clId="{2C13044D-BC64-4587-B039-A0212CE74B21}" dt="2023-04-17T21:43:41.054" v="1958"/>
        <pc:sldMkLst>
          <pc:docMk/>
          <pc:sldMk cId="330400705" sldId="314"/>
        </pc:sldMkLst>
        <pc:spChg chg="mod">
          <ac:chgData name="Manouselis, P. (Pantelis, Student M-ROB)" userId="6a9979a3-f20f-42ca-b112-02732fe237ce" providerId="ADAL" clId="{2C13044D-BC64-4587-B039-A0212CE74B21}" dt="2023-04-11T10:38:47.855" v="830" actId="1076"/>
          <ac:spMkLst>
            <pc:docMk/>
            <pc:sldMk cId="330400705" sldId="314"/>
            <ac:spMk id="2" creationId="{37065DD7-34E2-4939-AD8C-CD69075F433A}"/>
          </ac:spMkLst>
        </pc:spChg>
        <pc:spChg chg="add del mod">
          <ac:chgData name="Manouselis, P. (Pantelis, Student M-ROB)" userId="6a9979a3-f20f-42ca-b112-02732fe237ce" providerId="ADAL" clId="{2C13044D-BC64-4587-B039-A0212CE74B21}" dt="2023-04-11T10:27:28.690" v="712" actId="478"/>
          <ac:spMkLst>
            <pc:docMk/>
            <pc:sldMk cId="330400705" sldId="314"/>
            <ac:spMk id="4" creationId="{20089FBA-9710-8021-096F-9874ACE4CEFF}"/>
          </ac:spMkLst>
        </pc:spChg>
        <pc:spChg chg="mod">
          <ac:chgData name="Manouselis, P. (Pantelis, Student M-ROB)" userId="6a9979a3-f20f-42ca-b112-02732fe237ce" providerId="ADAL" clId="{2C13044D-BC64-4587-B039-A0212CE74B21}" dt="2023-04-11T10:27:34.462" v="715"/>
          <ac:spMkLst>
            <pc:docMk/>
            <pc:sldMk cId="330400705" sldId="314"/>
            <ac:spMk id="6" creationId="{13A3F274-103E-42AA-A293-33E292F1017C}"/>
          </ac:spMkLst>
        </pc:spChg>
        <pc:spChg chg="mod">
          <ac:chgData name="Manouselis, P. (Pantelis, Student M-ROB)" userId="6a9979a3-f20f-42ca-b112-02732fe237ce" providerId="ADAL" clId="{2C13044D-BC64-4587-B039-A0212CE74B21}" dt="2023-04-11T10:27:34.462" v="715"/>
          <ac:spMkLst>
            <pc:docMk/>
            <pc:sldMk cId="330400705" sldId="314"/>
            <ac:spMk id="7" creationId="{3BD89992-EF2B-9117-2C52-F83EA6647F3D}"/>
          </ac:spMkLst>
        </pc:spChg>
        <pc:spChg chg="mod">
          <ac:chgData name="Manouselis, P. (Pantelis, Student M-ROB)" userId="6a9979a3-f20f-42ca-b112-02732fe237ce" providerId="ADAL" clId="{2C13044D-BC64-4587-B039-A0212CE74B21}" dt="2023-04-11T10:28:04.431" v="722" actId="14100"/>
          <ac:spMkLst>
            <pc:docMk/>
            <pc:sldMk cId="330400705" sldId="314"/>
            <ac:spMk id="33" creationId="{12F6DC96-ACBB-4D72-9659-F810A37393F9}"/>
          </ac:spMkLst>
        </pc:spChg>
        <pc:spChg chg="add del">
          <ac:chgData name="Manouselis, P. (Pantelis, Student M-ROB)" userId="6a9979a3-f20f-42ca-b112-02732fe237ce" providerId="ADAL" clId="{2C13044D-BC64-4587-B039-A0212CE74B21}" dt="2023-04-11T10:27:27.987" v="711" actId="478"/>
          <ac:spMkLst>
            <pc:docMk/>
            <pc:sldMk cId="330400705" sldId="314"/>
            <ac:spMk id="333" creationId="{00000000-0000-0000-0000-000000000000}"/>
          </ac:spMkLst>
        </pc:spChg>
        <pc:spChg chg="del">
          <ac:chgData name="Manouselis, P. (Pantelis, Student M-ROB)" userId="6a9979a3-f20f-42ca-b112-02732fe237ce" providerId="ADAL" clId="{2C13044D-BC64-4587-B039-A0212CE74B21}" dt="2023-04-11T10:34:05.663" v="782" actId="478"/>
          <ac:spMkLst>
            <pc:docMk/>
            <pc:sldMk cId="330400705" sldId="314"/>
            <ac:spMk id="336" creationId="{00000000-0000-0000-0000-000000000000}"/>
          </ac:spMkLst>
        </pc:spChg>
        <pc:spChg chg="add del mod">
          <ac:chgData name="Manouselis, P. (Pantelis, Student M-ROB)" userId="6a9979a3-f20f-42ca-b112-02732fe237ce" providerId="ADAL" clId="{2C13044D-BC64-4587-B039-A0212CE74B21}" dt="2023-04-11T10:33:32.380" v="735" actId="20577"/>
          <ac:spMkLst>
            <pc:docMk/>
            <pc:sldMk cId="330400705" sldId="314"/>
            <ac:spMk id="337" creationId="{00000000-0000-0000-0000-000000000000}"/>
          </ac:spMkLst>
        </pc:spChg>
        <pc:spChg chg="mod">
          <ac:chgData name="Manouselis, P. (Pantelis, Student M-ROB)" userId="6a9979a3-f20f-42ca-b112-02732fe237ce" providerId="ADAL" clId="{2C13044D-BC64-4587-B039-A0212CE74B21}" dt="2023-04-11T10:33:58.847" v="780" actId="108"/>
          <ac:spMkLst>
            <pc:docMk/>
            <pc:sldMk cId="330400705" sldId="314"/>
            <ac:spMk id="339" creationId="{00000000-0000-0000-0000-000000000000}"/>
          </ac:spMkLst>
        </pc:spChg>
        <pc:spChg chg="mod">
          <ac:chgData name="Manouselis, P. (Pantelis, Student M-ROB)" userId="6a9979a3-f20f-42ca-b112-02732fe237ce" providerId="ADAL" clId="{2C13044D-BC64-4587-B039-A0212CE74B21}" dt="2023-04-11T10:23:52.978" v="604" actId="255"/>
          <ac:spMkLst>
            <pc:docMk/>
            <pc:sldMk cId="330400705" sldId="314"/>
            <ac:spMk id="341" creationId="{00000000-0000-0000-0000-000000000000}"/>
          </ac:spMkLst>
        </pc:spChg>
        <pc:spChg chg="mod">
          <ac:chgData name="Manouselis, P. (Pantelis, Student M-ROB)" userId="6a9979a3-f20f-42ca-b112-02732fe237ce" providerId="ADAL" clId="{2C13044D-BC64-4587-B039-A0212CE74B21}" dt="2023-04-11T10:34:27.888" v="810" actId="20577"/>
          <ac:spMkLst>
            <pc:docMk/>
            <pc:sldMk cId="330400705" sldId="314"/>
            <ac:spMk id="342" creationId="{00000000-0000-0000-0000-000000000000}"/>
          </ac:spMkLst>
        </pc:spChg>
        <pc:spChg chg="del mod">
          <ac:chgData name="Manouselis, P. (Pantelis, Student M-ROB)" userId="6a9979a3-f20f-42ca-b112-02732fe237ce" providerId="ADAL" clId="{2C13044D-BC64-4587-B039-A0212CE74B21}" dt="2023-04-11T10:34:04.928" v="781" actId="478"/>
          <ac:spMkLst>
            <pc:docMk/>
            <pc:sldMk cId="330400705" sldId="314"/>
            <ac:spMk id="344" creationId="{00000000-0000-0000-0000-000000000000}"/>
          </ac:spMkLst>
        </pc:spChg>
        <pc:grpChg chg="add mod">
          <ac:chgData name="Manouselis, P. (Pantelis, Student M-ROB)" userId="6a9979a3-f20f-42ca-b112-02732fe237ce" providerId="ADAL" clId="{2C13044D-BC64-4587-B039-A0212CE74B21}" dt="2023-04-11T10:33:41.985" v="737" actId="1076"/>
          <ac:grpSpMkLst>
            <pc:docMk/>
            <pc:sldMk cId="330400705" sldId="314"/>
            <ac:grpSpMk id="5" creationId="{191ED237-0A0D-8BFE-9F94-107D626FB94E}"/>
          </ac:grpSpMkLst>
        </pc:grpChg>
        <pc:grpChg chg="del">
          <ac:chgData name="Manouselis, P. (Pantelis, Student M-ROB)" userId="6a9979a3-f20f-42ca-b112-02732fe237ce" providerId="ADAL" clId="{2C13044D-BC64-4587-B039-A0212CE74B21}" dt="2023-04-11T10:27:33.008" v="714" actId="478"/>
          <ac:grpSpMkLst>
            <pc:docMk/>
            <pc:sldMk cId="330400705" sldId="314"/>
            <ac:grpSpMk id="23" creationId="{43A72C9E-4695-4F68-86EE-389AD2CFB362}"/>
          </ac:grpSpMkLst>
        </pc:grpChg>
        <pc:grpChg chg="del">
          <ac:chgData name="Manouselis, P. (Pantelis, Student M-ROB)" userId="6a9979a3-f20f-42ca-b112-02732fe237ce" providerId="ADAL" clId="{2C13044D-BC64-4587-B039-A0212CE74B21}" dt="2023-04-11T10:27:30.775" v="713" actId="21"/>
          <ac:grpSpMkLst>
            <pc:docMk/>
            <pc:sldMk cId="330400705" sldId="314"/>
            <ac:grpSpMk id="29" creationId="{033979C4-6625-4088-A70C-E0C720445E18}"/>
          </ac:grpSpMkLst>
        </pc:grpChg>
        <pc:grpChg chg="mod">
          <ac:chgData name="Manouselis, P. (Pantelis, Student M-ROB)" userId="6a9979a3-f20f-42ca-b112-02732fe237ce" providerId="ADAL" clId="{2C13044D-BC64-4587-B039-A0212CE74B21}" dt="2023-04-11T10:33:38.375" v="736" actId="1076"/>
          <ac:grpSpMkLst>
            <pc:docMk/>
            <pc:sldMk cId="330400705" sldId="314"/>
            <ac:grpSpMk id="32" creationId="{EE46EA1C-DF57-4F53-A92B-AE72983F4DDD}"/>
          </ac:grpSpMkLst>
        </pc:grpChg>
        <pc:grpChg chg="del">
          <ac:chgData name="Manouselis, P. (Pantelis, Student M-ROB)" userId="6a9979a3-f20f-42ca-b112-02732fe237ce" providerId="ADAL" clId="{2C13044D-BC64-4587-B039-A0212CE74B21}" dt="2023-04-11T10:36:34.762" v="813" actId="478"/>
          <ac:grpSpMkLst>
            <pc:docMk/>
            <pc:sldMk cId="330400705" sldId="314"/>
            <ac:grpSpMk id="35" creationId="{E79E796E-BEDF-4ADE-82E1-60BAB7225244}"/>
          </ac:grpSpMkLst>
        </pc:grpChg>
        <pc:picChg chg="add mod">
          <ac:chgData name="Manouselis, P. (Pantelis, Student M-ROB)" userId="6a9979a3-f20f-42ca-b112-02732fe237ce" providerId="ADAL" clId="{2C13044D-BC64-4587-B039-A0212CE74B21}" dt="2023-04-11T10:33:26.160" v="734" actId="1076"/>
          <ac:picMkLst>
            <pc:docMk/>
            <pc:sldMk cId="330400705" sldId="314"/>
            <ac:picMk id="9" creationId="{C59C1705-65CB-1D8F-2736-07E503B26EE0}"/>
          </ac:picMkLst>
        </pc:picChg>
        <pc:picChg chg="add mod">
          <ac:chgData name="Manouselis, P. (Pantelis, Student M-ROB)" userId="6a9979a3-f20f-42ca-b112-02732fe237ce" providerId="ADAL" clId="{2C13044D-BC64-4587-B039-A0212CE74B21}" dt="2023-04-11T10:37:08.964" v="818" actId="208"/>
          <ac:picMkLst>
            <pc:docMk/>
            <pc:sldMk cId="330400705" sldId="314"/>
            <ac:picMk id="11" creationId="{9AAA98B4-5AC2-5D6A-4B59-AAB8E17E24AC}"/>
          </ac:picMkLst>
        </pc:picChg>
        <pc:picChg chg="mod modCrop">
          <ac:chgData name="Manouselis, P. (Pantelis, Student M-ROB)" userId="6a9979a3-f20f-42ca-b112-02732fe237ce" providerId="ADAL" clId="{2C13044D-BC64-4587-B039-A0212CE74B21}" dt="2023-04-11T10:39:06.834" v="832" actId="1076"/>
          <ac:picMkLst>
            <pc:docMk/>
            <pc:sldMk cId="330400705" sldId="314"/>
            <ac:picMk id="41" creationId="{EFE99E9A-6B22-4EC2-B748-902FD335D9E0}"/>
          </ac:picMkLst>
        </pc:picChg>
      </pc:sldChg>
      <pc:sldChg chg="modSp mod modNotesTx">
        <pc:chgData name="Manouselis, P. (Pantelis, Student M-ROB)" userId="6a9979a3-f20f-42ca-b112-02732fe237ce" providerId="ADAL" clId="{2C13044D-BC64-4587-B039-A0212CE74B21}" dt="2023-04-11T10:46:15.301" v="1130" actId="20577"/>
        <pc:sldMkLst>
          <pc:docMk/>
          <pc:sldMk cId="3253367910" sldId="315"/>
        </pc:sldMkLst>
        <pc:spChg chg="mod">
          <ac:chgData name="Manouselis, P. (Pantelis, Student M-ROB)" userId="6a9979a3-f20f-42ca-b112-02732fe237ce" providerId="ADAL" clId="{2C13044D-BC64-4587-B039-A0212CE74B21}" dt="2023-04-11T10:41:28.262" v="854" actId="20577"/>
          <ac:spMkLst>
            <pc:docMk/>
            <pc:sldMk cId="3253367910" sldId="315"/>
            <ac:spMk id="547" creationId="{00000000-0000-0000-0000-000000000000}"/>
          </ac:spMkLst>
        </pc:spChg>
      </pc:sldChg>
      <pc:sldChg chg="del">
        <pc:chgData name="Manouselis, P. (Pantelis, Student M-ROB)" userId="6a9979a3-f20f-42ca-b112-02732fe237ce" providerId="ADAL" clId="{2C13044D-BC64-4587-B039-A0212CE74B21}" dt="2023-04-11T10:41:31.982" v="855" actId="2696"/>
        <pc:sldMkLst>
          <pc:docMk/>
          <pc:sldMk cId="404201452" sldId="316"/>
        </pc:sldMkLst>
      </pc:sldChg>
      <pc:sldChg chg="del">
        <pc:chgData name="Manouselis, P. (Pantelis, Student M-ROB)" userId="6a9979a3-f20f-42ca-b112-02732fe237ce" providerId="ADAL" clId="{2C13044D-BC64-4587-B039-A0212CE74B21}" dt="2023-04-11T10:22:49.694" v="557" actId="2696"/>
        <pc:sldMkLst>
          <pc:docMk/>
          <pc:sldMk cId="3831347800" sldId="317"/>
        </pc:sldMkLst>
      </pc:sldChg>
      <pc:sldChg chg="del modNotesTx">
        <pc:chgData name="Manouselis, P. (Pantelis, Student M-ROB)" userId="6a9979a3-f20f-42ca-b112-02732fe237ce" providerId="ADAL" clId="{2C13044D-BC64-4587-B039-A0212CE74B21}" dt="2023-04-11T10:42:59.088" v="966" actId="2696"/>
        <pc:sldMkLst>
          <pc:docMk/>
          <pc:sldMk cId="2427711547" sldId="318"/>
        </pc:sldMkLst>
      </pc:sldChg>
      <pc:sldChg chg="del">
        <pc:chgData name="Manouselis, P. (Pantelis, Student M-ROB)" userId="6a9979a3-f20f-42ca-b112-02732fe237ce" providerId="ADAL" clId="{2C13044D-BC64-4587-B039-A0212CE74B21}" dt="2023-04-11T10:43:05.996" v="967" actId="2696"/>
        <pc:sldMkLst>
          <pc:docMk/>
          <pc:sldMk cId="3406016523" sldId="321"/>
        </pc:sldMkLst>
      </pc:sldChg>
      <pc:sldChg chg="del">
        <pc:chgData name="Manouselis, P. (Pantelis, Student M-ROB)" userId="6a9979a3-f20f-42ca-b112-02732fe237ce" providerId="ADAL" clId="{2C13044D-BC64-4587-B039-A0212CE74B21}" dt="2023-04-11T10:43:09.575" v="968" actId="2696"/>
        <pc:sldMkLst>
          <pc:docMk/>
          <pc:sldMk cId="3741370577" sldId="322"/>
        </pc:sldMkLst>
      </pc:sldChg>
      <pc:sldChg chg="del">
        <pc:chgData name="Manouselis, P. (Pantelis, Student M-ROB)" userId="6a9979a3-f20f-42ca-b112-02732fe237ce" providerId="ADAL" clId="{2C13044D-BC64-4587-B039-A0212CE74B21}" dt="2023-04-11T10:43:11.467" v="969" actId="2696"/>
        <pc:sldMkLst>
          <pc:docMk/>
          <pc:sldMk cId="1634362179" sldId="324"/>
        </pc:sldMkLst>
      </pc:sldChg>
      <pc:sldChg chg="del">
        <pc:chgData name="Manouselis, P. (Pantelis, Student M-ROB)" userId="6a9979a3-f20f-42ca-b112-02732fe237ce" providerId="ADAL" clId="{2C13044D-BC64-4587-B039-A0212CE74B21}" dt="2023-04-11T10:43:18.829" v="971" actId="2696"/>
        <pc:sldMkLst>
          <pc:docMk/>
          <pc:sldMk cId="3250453006" sldId="325"/>
        </pc:sldMkLst>
      </pc:sldChg>
      <pc:sldChg chg="del">
        <pc:chgData name="Manouselis, P. (Pantelis, Student M-ROB)" userId="6a9979a3-f20f-42ca-b112-02732fe237ce" providerId="ADAL" clId="{2C13044D-BC64-4587-B039-A0212CE74B21}" dt="2023-04-11T10:43:13.124" v="970" actId="2696"/>
        <pc:sldMkLst>
          <pc:docMk/>
          <pc:sldMk cId="4155175501" sldId="326"/>
        </pc:sldMkLst>
      </pc:sldChg>
      <pc:sldChg chg="del">
        <pc:chgData name="Manouselis, P. (Pantelis, Student M-ROB)" userId="6a9979a3-f20f-42ca-b112-02732fe237ce" providerId="ADAL" clId="{2C13044D-BC64-4587-B039-A0212CE74B21}" dt="2023-04-11T10:43:22.177" v="972" actId="2696"/>
        <pc:sldMkLst>
          <pc:docMk/>
          <pc:sldMk cId="3982577915" sldId="328"/>
        </pc:sldMkLst>
      </pc:sldChg>
      <pc:sldChg chg="del">
        <pc:chgData name="Manouselis, P. (Pantelis, Student M-ROB)" userId="6a9979a3-f20f-42ca-b112-02732fe237ce" providerId="ADAL" clId="{2C13044D-BC64-4587-B039-A0212CE74B21}" dt="2023-04-11T10:44:42.205" v="1066" actId="2696"/>
        <pc:sldMkLst>
          <pc:docMk/>
          <pc:sldMk cId="3347759920" sldId="329"/>
        </pc:sldMkLst>
      </pc:sldChg>
      <pc:sldChg chg="del">
        <pc:chgData name="Manouselis, P. (Pantelis, Student M-ROB)" userId="6a9979a3-f20f-42ca-b112-02732fe237ce" providerId="ADAL" clId="{2C13044D-BC64-4587-B039-A0212CE74B21}" dt="2023-04-11T10:44:40.861" v="1065" actId="2696"/>
        <pc:sldMkLst>
          <pc:docMk/>
          <pc:sldMk cId="3903161103" sldId="330"/>
        </pc:sldMkLst>
      </pc:sldChg>
      <pc:sldChg chg="del">
        <pc:chgData name="Manouselis, P. (Pantelis, Student M-ROB)" userId="6a9979a3-f20f-42ca-b112-02732fe237ce" providerId="ADAL" clId="{2C13044D-BC64-4587-B039-A0212CE74B21}" dt="2023-04-11T10:44:32.756" v="1060" actId="2696"/>
        <pc:sldMkLst>
          <pc:docMk/>
          <pc:sldMk cId="1822577003" sldId="331"/>
        </pc:sldMkLst>
      </pc:sldChg>
      <pc:sldChg chg="del">
        <pc:chgData name="Manouselis, P. (Pantelis, Student M-ROB)" userId="6a9979a3-f20f-42ca-b112-02732fe237ce" providerId="ADAL" clId="{2C13044D-BC64-4587-B039-A0212CE74B21}" dt="2023-04-11T10:44:31.365" v="1059" actId="2696"/>
        <pc:sldMkLst>
          <pc:docMk/>
          <pc:sldMk cId="1448537510" sldId="332"/>
        </pc:sldMkLst>
      </pc:sldChg>
      <pc:sldChg chg="del">
        <pc:chgData name="Manouselis, P. (Pantelis, Student M-ROB)" userId="6a9979a3-f20f-42ca-b112-02732fe237ce" providerId="ADAL" clId="{2C13044D-BC64-4587-B039-A0212CE74B21}" dt="2023-04-11T10:44:30.083" v="1058" actId="2696"/>
        <pc:sldMkLst>
          <pc:docMk/>
          <pc:sldMk cId="974602425" sldId="333"/>
        </pc:sldMkLst>
      </pc:sldChg>
      <pc:sldChg chg="del">
        <pc:chgData name="Manouselis, P. (Pantelis, Student M-ROB)" userId="6a9979a3-f20f-42ca-b112-02732fe237ce" providerId="ADAL" clId="{2C13044D-BC64-4587-B039-A0212CE74B21}" dt="2023-04-11T10:44:39.441" v="1064" actId="2696"/>
        <pc:sldMkLst>
          <pc:docMk/>
          <pc:sldMk cId="3344928271" sldId="338"/>
        </pc:sldMkLst>
      </pc:sldChg>
      <pc:sldChg chg="del">
        <pc:chgData name="Manouselis, P. (Pantelis, Student M-ROB)" userId="6a9979a3-f20f-42ca-b112-02732fe237ce" providerId="ADAL" clId="{2C13044D-BC64-4587-B039-A0212CE74B21}" dt="2023-04-11T10:44:34.552" v="1061" actId="2696"/>
        <pc:sldMkLst>
          <pc:docMk/>
          <pc:sldMk cId="2513170745" sldId="339"/>
        </pc:sldMkLst>
      </pc:sldChg>
      <pc:sldChg chg="del">
        <pc:chgData name="Manouselis, P. (Pantelis, Student M-ROB)" userId="6a9979a3-f20f-42ca-b112-02732fe237ce" providerId="ADAL" clId="{2C13044D-BC64-4587-B039-A0212CE74B21}" dt="2023-04-11T10:44:27.598" v="1057" actId="2696"/>
        <pc:sldMkLst>
          <pc:docMk/>
          <pc:sldMk cId="2280278241" sldId="340"/>
        </pc:sldMkLst>
      </pc:sldChg>
      <pc:sldChg chg="addSp delSp modSp mod modNotesTx">
        <pc:chgData name="Manouselis, P. (Pantelis, Student M-ROB)" userId="6a9979a3-f20f-42ca-b112-02732fe237ce" providerId="ADAL" clId="{2C13044D-BC64-4587-B039-A0212CE74B21}" dt="2023-04-11T10:46:03.600" v="1128" actId="20577"/>
        <pc:sldMkLst>
          <pc:docMk/>
          <pc:sldMk cId="314369588" sldId="343"/>
        </pc:sldMkLst>
        <pc:spChg chg="del mod">
          <ac:chgData name="Manouselis, P. (Pantelis, Student M-ROB)" userId="6a9979a3-f20f-42ca-b112-02732fe237ce" providerId="ADAL" clId="{2C13044D-BC64-4587-B039-A0212CE74B21}" dt="2023-04-11T10:43:27.476" v="975"/>
          <ac:spMkLst>
            <pc:docMk/>
            <pc:sldMk cId="314369588" sldId="343"/>
            <ac:spMk id="4" creationId="{AC87782C-E5A3-41C0-8382-C6A994BBB47C}"/>
          </ac:spMkLst>
        </pc:spChg>
        <pc:spChg chg="add del mod">
          <ac:chgData name="Manouselis, P. (Pantelis, Student M-ROB)" userId="6a9979a3-f20f-42ca-b112-02732fe237ce" providerId="ADAL" clId="{2C13044D-BC64-4587-B039-A0212CE74B21}" dt="2023-04-11T10:43:54.139" v="1030" actId="20577"/>
          <ac:spMkLst>
            <pc:docMk/>
            <pc:sldMk cId="314369588" sldId="343"/>
            <ac:spMk id="7" creationId="{5AA552FA-E8B0-487F-AC17-D6F32613D8F9}"/>
          </ac:spMkLst>
        </pc:spChg>
        <pc:spChg chg="mod">
          <ac:chgData name="Manouselis, P. (Pantelis, Student M-ROB)" userId="6a9979a3-f20f-42ca-b112-02732fe237ce" providerId="ADAL" clId="{2C13044D-BC64-4587-B039-A0212CE74B21}" dt="2023-04-11T10:43:49.829" v="1017" actId="20577"/>
          <ac:spMkLst>
            <pc:docMk/>
            <pc:sldMk cId="314369588" sldId="343"/>
            <ac:spMk id="321" creationId="{00000000-0000-0000-0000-000000000000}"/>
          </ac:spMkLst>
        </pc:spChg>
        <pc:graphicFrameChg chg="modGraphic">
          <ac:chgData name="Manouselis, P. (Pantelis, Student M-ROB)" userId="6a9979a3-f20f-42ca-b112-02732fe237ce" providerId="ADAL" clId="{2C13044D-BC64-4587-B039-A0212CE74B21}" dt="2023-04-11T10:46:03.600" v="1128" actId="20577"/>
          <ac:graphicFrameMkLst>
            <pc:docMk/>
            <pc:sldMk cId="314369588" sldId="343"/>
            <ac:graphicFrameMk id="2" creationId="{79743D00-85DC-4562-81AF-40CF4B0B65A6}"/>
          </ac:graphicFrameMkLst>
        </pc:graphicFrameChg>
      </pc:sldChg>
      <pc:sldChg chg="del">
        <pc:chgData name="Manouselis, P. (Pantelis, Student M-ROB)" userId="6a9979a3-f20f-42ca-b112-02732fe237ce" providerId="ADAL" clId="{2C13044D-BC64-4587-B039-A0212CE74B21}" dt="2023-04-11T10:23:04.313" v="558" actId="2696"/>
        <pc:sldMkLst>
          <pc:docMk/>
          <pc:sldMk cId="663487661" sldId="344"/>
        </pc:sldMkLst>
      </pc:sldChg>
      <pc:sldChg chg="delSp modSp mod modNotesTx">
        <pc:chgData name="Manouselis, P. (Pantelis, Student M-ROB)" userId="6a9979a3-f20f-42ca-b112-02732fe237ce" providerId="ADAL" clId="{2C13044D-BC64-4587-B039-A0212CE74B21}" dt="2023-04-11T10:46:10.691" v="1129" actId="20577"/>
        <pc:sldMkLst>
          <pc:docMk/>
          <pc:sldMk cId="4289454959" sldId="345"/>
        </pc:sldMkLst>
        <pc:spChg chg="del mod">
          <ac:chgData name="Manouselis, P. (Pantelis, Student M-ROB)" userId="6a9979a3-f20f-42ca-b112-02732fe237ce" providerId="ADAL" clId="{2C13044D-BC64-4587-B039-A0212CE74B21}" dt="2023-04-11T10:41:41.100" v="858"/>
          <ac:spMkLst>
            <pc:docMk/>
            <pc:sldMk cId="4289454959" sldId="345"/>
            <ac:spMk id="4" creationId="{AC87782C-E5A3-41C0-8382-C6A994BBB47C}"/>
          </ac:spMkLst>
        </pc:spChg>
        <pc:spChg chg="mod">
          <ac:chgData name="Manouselis, P. (Pantelis, Student M-ROB)" userId="6a9979a3-f20f-42ca-b112-02732fe237ce" providerId="ADAL" clId="{2C13044D-BC64-4587-B039-A0212CE74B21}" dt="2023-04-11T10:42:06.813" v="940" actId="20577"/>
          <ac:spMkLst>
            <pc:docMk/>
            <pc:sldMk cId="4289454959" sldId="345"/>
            <ac:spMk id="321" creationId="{00000000-0000-0000-0000-000000000000}"/>
          </ac:spMkLst>
        </pc:spChg>
        <pc:picChg chg="del">
          <ac:chgData name="Manouselis, P. (Pantelis, Student M-ROB)" userId="6a9979a3-f20f-42ca-b112-02732fe237ce" providerId="ADAL" clId="{2C13044D-BC64-4587-B039-A0212CE74B21}" dt="2023-04-11T10:41:43.863" v="859" actId="478"/>
          <ac:picMkLst>
            <pc:docMk/>
            <pc:sldMk cId="4289454959" sldId="345"/>
            <ac:picMk id="8" creationId="{8B10FE1F-57F5-40A2-97E2-0F38407A396E}"/>
          </ac:picMkLst>
        </pc:picChg>
      </pc:sldChg>
      <pc:sldChg chg="delSp modSp mod modNotesTx">
        <pc:chgData name="Manouselis, P. (Pantelis, Student M-ROB)" userId="6a9979a3-f20f-42ca-b112-02732fe237ce" providerId="ADAL" clId="{2C13044D-BC64-4587-B039-A0212CE74B21}" dt="2023-04-11T10:45:56.564" v="1124" actId="20577"/>
        <pc:sldMkLst>
          <pc:docMk/>
          <pc:sldMk cId="163386775" sldId="346"/>
        </pc:sldMkLst>
        <pc:spChg chg="mod">
          <ac:chgData name="Manouselis, P. (Pantelis, Student M-ROB)" userId="6a9979a3-f20f-42ca-b112-02732fe237ce" providerId="ADAL" clId="{2C13044D-BC64-4587-B039-A0212CE74B21}" dt="2023-04-11T10:42:47.334" v="956" actId="20577"/>
          <ac:spMkLst>
            <pc:docMk/>
            <pc:sldMk cId="163386775" sldId="346"/>
            <ac:spMk id="9" creationId="{BE5D9E93-443C-4BC8-BCD8-15AB66C4762E}"/>
          </ac:spMkLst>
        </pc:spChg>
        <pc:spChg chg="del mod">
          <ac:chgData name="Manouselis, P. (Pantelis, Student M-ROB)" userId="6a9979a3-f20f-42ca-b112-02732fe237ce" providerId="ADAL" clId="{2C13044D-BC64-4587-B039-A0212CE74B21}" dt="2023-04-11T10:42:38.839" v="945" actId="478"/>
          <ac:spMkLst>
            <pc:docMk/>
            <pc:sldMk cId="163386775" sldId="346"/>
            <ac:spMk id="10" creationId="{4ED6A57B-F4C5-4AF1-AB00-06C9504F5F8E}"/>
          </ac:spMkLst>
        </pc:spChg>
        <pc:spChg chg="mod">
          <ac:chgData name="Manouselis, P. (Pantelis, Student M-ROB)" userId="6a9979a3-f20f-42ca-b112-02732fe237ce" providerId="ADAL" clId="{2C13044D-BC64-4587-B039-A0212CE74B21}" dt="2023-04-11T10:42:51.650" v="965" actId="20577"/>
          <ac:spMkLst>
            <pc:docMk/>
            <pc:sldMk cId="163386775" sldId="346"/>
            <ac:spMk id="12" creationId="{936355B1-3A90-482D-9C4D-628CB3D104E7}"/>
          </ac:spMkLst>
        </pc:spChg>
        <pc:graphicFrameChg chg="modGraphic">
          <ac:chgData name="Manouselis, P. (Pantelis, Student M-ROB)" userId="6a9979a3-f20f-42ca-b112-02732fe237ce" providerId="ADAL" clId="{2C13044D-BC64-4587-B039-A0212CE74B21}" dt="2023-04-11T10:45:52.815" v="1121" actId="20577"/>
          <ac:graphicFrameMkLst>
            <pc:docMk/>
            <pc:sldMk cId="163386775" sldId="346"/>
            <ac:graphicFrameMk id="7" creationId="{6A094D63-6FB9-4E55-9856-2290F51DE20C}"/>
          </ac:graphicFrameMkLst>
        </pc:graphicFrameChg>
        <pc:graphicFrameChg chg="del modGraphic">
          <ac:chgData name="Manouselis, P. (Pantelis, Student M-ROB)" userId="6a9979a3-f20f-42ca-b112-02732fe237ce" providerId="ADAL" clId="{2C13044D-BC64-4587-B039-A0212CE74B21}" dt="2023-04-11T10:42:35.571" v="943" actId="478"/>
          <ac:graphicFrameMkLst>
            <pc:docMk/>
            <pc:sldMk cId="163386775" sldId="346"/>
            <ac:graphicFrameMk id="8" creationId="{BB881468-97A3-4F44-8755-5DDE5FFAE24B}"/>
          </ac:graphicFrameMkLst>
        </pc:graphicFrameChg>
        <pc:graphicFrameChg chg="modGraphic">
          <ac:chgData name="Manouselis, P. (Pantelis, Student M-ROB)" userId="6a9979a3-f20f-42ca-b112-02732fe237ce" providerId="ADAL" clId="{2C13044D-BC64-4587-B039-A0212CE74B21}" dt="2023-04-11T10:45:56.564" v="1124" actId="20577"/>
          <ac:graphicFrameMkLst>
            <pc:docMk/>
            <pc:sldMk cId="163386775" sldId="346"/>
            <ac:graphicFrameMk id="11" creationId="{F4EF7D86-2746-497C-B4B9-09A245841F5E}"/>
          </ac:graphicFrameMkLst>
        </pc:graphicFrameChg>
      </pc:sldChg>
      <pc:sldChg chg="modSp mod modNotesTx">
        <pc:chgData name="Manouselis, P. (Pantelis, Student M-ROB)" userId="6a9979a3-f20f-42ca-b112-02732fe237ce" providerId="ADAL" clId="{2C13044D-BC64-4587-B039-A0212CE74B21}" dt="2023-04-11T10:44:13.572" v="1056" actId="20577"/>
        <pc:sldMkLst>
          <pc:docMk/>
          <pc:sldMk cId="1616760063" sldId="347"/>
        </pc:sldMkLst>
        <pc:spChg chg="mod">
          <ac:chgData name="Manouselis, P. (Pantelis, Student M-ROB)" userId="6a9979a3-f20f-42ca-b112-02732fe237ce" providerId="ADAL" clId="{2C13044D-BC64-4587-B039-A0212CE74B21}" dt="2023-04-11T10:44:11.775" v="1055" actId="20577"/>
          <ac:spMkLst>
            <pc:docMk/>
            <pc:sldMk cId="1616760063" sldId="347"/>
            <ac:spMk id="3" creationId="{4FD4292E-69A7-4D9B-9FD1-8B6E22B564AE}"/>
          </ac:spMkLst>
        </pc:spChg>
      </pc:sldChg>
      <pc:sldChg chg="del">
        <pc:chgData name="Manouselis, P. (Pantelis, Student M-ROB)" userId="6a9979a3-f20f-42ca-b112-02732fe237ce" providerId="ADAL" clId="{2C13044D-BC64-4587-B039-A0212CE74B21}" dt="2023-04-11T10:44:37.488" v="1063" actId="2696"/>
        <pc:sldMkLst>
          <pc:docMk/>
          <pc:sldMk cId="3986268991" sldId="348"/>
        </pc:sldMkLst>
      </pc:sldChg>
      <pc:sldChg chg="del">
        <pc:chgData name="Manouselis, P. (Pantelis, Student M-ROB)" userId="6a9979a3-f20f-42ca-b112-02732fe237ce" providerId="ADAL" clId="{2C13044D-BC64-4587-B039-A0212CE74B21}" dt="2023-04-11T10:44:36.098" v="1062" actId="2696"/>
        <pc:sldMkLst>
          <pc:docMk/>
          <pc:sldMk cId="2217075818" sldId="350"/>
        </pc:sldMkLst>
      </pc:sldChg>
      <pc:sldChg chg="del">
        <pc:chgData name="Manouselis, P. (Pantelis, Student M-ROB)" userId="6a9979a3-f20f-42ca-b112-02732fe237ce" providerId="ADAL" clId="{2C13044D-BC64-4587-B039-A0212CE74B21}" dt="2023-04-17T21:51:11.349" v="1991" actId="2696"/>
        <pc:sldMkLst>
          <pc:docMk/>
          <pc:sldMk cId="3189673128" sldId="351"/>
        </pc:sldMkLst>
      </pc:sldChg>
      <pc:sldChg chg="addSp delSp modSp add mod modTransition modNotesTx">
        <pc:chgData name="Manouselis, P. (Pantelis, Student M-ROB)" userId="6a9979a3-f20f-42ca-b112-02732fe237ce" providerId="ADAL" clId="{2C13044D-BC64-4587-B039-A0212CE74B21}" dt="2023-04-17T21:43:45.577" v="1963"/>
        <pc:sldMkLst>
          <pc:docMk/>
          <pc:sldMk cId="2211729117" sldId="352"/>
        </pc:sldMkLst>
        <pc:spChg chg="mod">
          <ac:chgData name="Manouselis, P. (Pantelis, Student M-ROB)" userId="6a9979a3-f20f-42ca-b112-02732fe237ce" providerId="ADAL" clId="{2C13044D-BC64-4587-B039-A0212CE74B21}" dt="2023-04-11T10:11:48.413" v="45"/>
          <ac:spMkLst>
            <pc:docMk/>
            <pc:sldMk cId="2211729117" sldId="352"/>
            <ac:spMk id="5" creationId="{A2694619-B91C-9E6B-BC42-6B4A4F324D86}"/>
          </ac:spMkLst>
        </pc:spChg>
        <pc:spChg chg="mod">
          <ac:chgData name="Manouselis, P. (Pantelis, Student M-ROB)" userId="6a9979a3-f20f-42ca-b112-02732fe237ce" providerId="ADAL" clId="{2C13044D-BC64-4587-B039-A0212CE74B21}" dt="2023-04-11T10:11:48.413" v="45"/>
          <ac:spMkLst>
            <pc:docMk/>
            <pc:sldMk cId="2211729117" sldId="352"/>
            <ac:spMk id="6" creationId="{EDC7ADE2-B5E8-7D98-FF94-CC0FED785856}"/>
          </ac:spMkLst>
        </pc:spChg>
        <pc:spChg chg="mod">
          <ac:chgData name="Manouselis, P. (Pantelis, Student M-ROB)" userId="6a9979a3-f20f-42ca-b112-02732fe237ce" providerId="ADAL" clId="{2C13044D-BC64-4587-B039-A0212CE74B21}" dt="2023-04-11T10:11:48.413" v="45"/>
          <ac:spMkLst>
            <pc:docMk/>
            <pc:sldMk cId="2211729117" sldId="352"/>
            <ac:spMk id="8" creationId="{FF5BFD50-EBBC-1EDB-72A0-50BCA934D5A6}"/>
          </ac:spMkLst>
        </pc:spChg>
        <pc:spChg chg="mod">
          <ac:chgData name="Manouselis, P. (Pantelis, Student M-ROB)" userId="6a9979a3-f20f-42ca-b112-02732fe237ce" providerId="ADAL" clId="{2C13044D-BC64-4587-B039-A0212CE74B21}" dt="2023-04-11T10:11:48.413" v="45"/>
          <ac:spMkLst>
            <pc:docMk/>
            <pc:sldMk cId="2211729117" sldId="352"/>
            <ac:spMk id="9" creationId="{8A488646-18E4-4F7C-D3EF-077BEE373FF0}"/>
          </ac:spMkLst>
        </pc:spChg>
        <pc:spChg chg="add mod">
          <ac:chgData name="Manouselis, P. (Pantelis, Student M-ROB)" userId="6a9979a3-f20f-42ca-b112-02732fe237ce" providerId="ADAL" clId="{2C13044D-BC64-4587-B039-A0212CE74B21}" dt="2023-04-17T21:38:31.059" v="1915" actId="1076"/>
          <ac:spMkLst>
            <pc:docMk/>
            <pc:sldMk cId="2211729117" sldId="352"/>
            <ac:spMk id="10" creationId="{77A85401-B8AC-910C-F066-6F01783C3232}"/>
          </ac:spMkLst>
        </pc:spChg>
        <pc:spChg chg="mod">
          <ac:chgData name="Manouselis, P. (Pantelis, Student M-ROB)" userId="6a9979a3-f20f-42ca-b112-02732fe237ce" providerId="ADAL" clId="{2C13044D-BC64-4587-B039-A0212CE74B21}" dt="2023-04-11T10:12:04.995" v="50"/>
          <ac:spMkLst>
            <pc:docMk/>
            <pc:sldMk cId="2211729117" sldId="352"/>
            <ac:spMk id="12" creationId="{5F181FC8-7DB4-DD2D-3396-1D76512E17EB}"/>
          </ac:spMkLst>
        </pc:spChg>
        <pc:spChg chg="mod">
          <ac:chgData name="Manouselis, P. (Pantelis, Student M-ROB)" userId="6a9979a3-f20f-42ca-b112-02732fe237ce" providerId="ADAL" clId="{2C13044D-BC64-4587-B039-A0212CE74B21}" dt="2023-04-11T10:12:04.995" v="50"/>
          <ac:spMkLst>
            <pc:docMk/>
            <pc:sldMk cId="2211729117" sldId="352"/>
            <ac:spMk id="13" creationId="{1FFC7145-4A92-8852-1841-65253B8E60E7}"/>
          </ac:spMkLst>
        </pc:spChg>
        <pc:spChg chg="del">
          <ac:chgData name="Manouselis, P. (Pantelis, Student M-ROB)" userId="6a9979a3-f20f-42ca-b112-02732fe237ce" providerId="ADAL" clId="{2C13044D-BC64-4587-B039-A0212CE74B21}" dt="2023-04-11T10:12:14.030" v="55" actId="478"/>
          <ac:spMkLst>
            <pc:docMk/>
            <pc:sldMk cId="2211729117" sldId="352"/>
            <ac:spMk id="428" creationId="{00000000-0000-0000-0000-000000000000}"/>
          </ac:spMkLst>
        </pc:spChg>
        <pc:spChg chg="mod">
          <ac:chgData name="Manouselis, P. (Pantelis, Student M-ROB)" userId="6a9979a3-f20f-42ca-b112-02732fe237ce" providerId="ADAL" clId="{2C13044D-BC64-4587-B039-A0212CE74B21}" dt="2023-04-11T10:13:30.542" v="97" actId="255"/>
          <ac:spMkLst>
            <pc:docMk/>
            <pc:sldMk cId="2211729117" sldId="352"/>
            <ac:spMk id="431" creationId="{00000000-0000-0000-0000-000000000000}"/>
          </ac:spMkLst>
        </pc:spChg>
        <pc:grpChg chg="add del mod">
          <ac:chgData name="Manouselis, P. (Pantelis, Student M-ROB)" userId="6a9979a3-f20f-42ca-b112-02732fe237ce" providerId="ADAL" clId="{2C13044D-BC64-4587-B039-A0212CE74B21}" dt="2023-04-11T10:11:54.173" v="48"/>
          <ac:grpSpMkLst>
            <pc:docMk/>
            <pc:sldMk cId="2211729117" sldId="352"/>
            <ac:grpSpMk id="4" creationId="{F56498DF-1BA6-3059-7A87-8ED483BF8C8B}"/>
          </ac:grpSpMkLst>
        </pc:grpChg>
        <pc:grpChg chg="add del mod">
          <ac:chgData name="Manouselis, P. (Pantelis, Student M-ROB)" userId="6a9979a3-f20f-42ca-b112-02732fe237ce" providerId="ADAL" clId="{2C13044D-BC64-4587-B039-A0212CE74B21}" dt="2023-04-11T10:11:54.173" v="48"/>
          <ac:grpSpMkLst>
            <pc:docMk/>
            <pc:sldMk cId="2211729117" sldId="352"/>
            <ac:grpSpMk id="7" creationId="{5CC0ADA4-0DDA-513A-4A77-8CD33FBFA116}"/>
          </ac:grpSpMkLst>
        </pc:grpChg>
        <pc:grpChg chg="add mod">
          <ac:chgData name="Manouselis, P. (Pantelis, Student M-ROB)" userId="6a9979a3-f20f-42ca-b112-02732fe237ce" providerId="ADAL" clId="{2C13044D-BC64-4587-B039-A0212CE74B21}" dt="2023-04-17T21:38:43.603" v="1916" actId="1076"/>
          <ac:grpSpMkLst>
            <pc:docMk/>
            <pc:sldMk cId="2211729117" sldId="352"/>
            <ac:grpSpMk id="11" creationId="{C69E4924-1916-B9F4-B055-038B20386291}"/>
          </ac:grpSpMkLst>
        </pc:grpChg>
        <pc:cxnChg chg="add del mod">
          <ac:chgData name="Manouselis, P. (Pantelis, Student M-ROB)" userId="6a9979a3-f20f-42ca-b112-02732fe237ce" providerId="ADAL" clId="{2C13044D-BC64-4587-B039-A0212CE74B21}" dt="2023-04-11T10:11:54.173" v="48"/>
          <ac:cxnSpMkLst>
            <pc:docMk/>
            <pc:sldMk cId="2211729117" sldId="352"/>
            <ac:cxnSpMk id="3" creationId="{5F52743F-DD06-0AEE-6E70-3025E3AF5B9E}"/>
          </ac:cxnSpMkLst>
        </pc:cxnChg>
        <pc:cxnChg chg="mod">
          <ac:chgData name="Manouselis, P. (Pantelis, Student M-ROB)" userId="6a9979a3-f20f-42ca-b112-02732fe237ce" providerId="ADAL" clId="{2C13044D-BC64-4587-B039-A0212CE74B21}" dt="2023-04-11T10:12:14.030" v="55" actId="478"/>
          <ac:cxnSpMkLst>
            <pc:docMk/>
            <pc:sldMk cId="2211729117" sldId="352"/>
            <ac:cxnSpMk id="440" creationId="{00000000-0000-0000-0000-000000000000}"/>
          </ac:cxnSpMkLst>
        </pc:cxnChg>
        <pc:cxnChg chg="mod">
          <ac:chgData name="Manouselis, P. (Pantelis, Student M-ROB)" userId="6a9979a3-f20f-42ca-b112-02732fe237ce" providerId="ADAL" clId="{2C13044D-BC64-4587-B039-A0212CE74B21}" dt="2023-04-11T10:12:14.030" v="55" actId="478"/>
          <ac:cxnSpMkLst>
            <pc:docMk/>
            <pc:sldMk cId="2211729117" sldId="352"/>
            <ac:cxnSpMk id="441" creationId="{00000000-0000-0000-0000-000000000000}"/>
          </ac:cxnSpMkLst>
        </pc:cxnChg>
      </pc:sldChg>
      <pc:sldChg chg="addSp delSp modSp del mod modTransition modNotesTx">
        <pc:chgData name="Manouselis, P. (Pantelis, Student M-ROB)" userId="6a9979a3-f20f-42ca-b112-02732fe237ce" providerId="ADAL" clId="{2C13044D-BC64-4587-B039-A0212CE74B21}" dt="2023-04-17T21:43:12.135" v="1945" actId="47"/>
        <pc:sldMkLst>
          <pc:docMk/>
          <pc:sldMk cId="28188571" sldId="353"/>
        </pc:sldMkLst>
        <pc:spChg chg="mod">
          <ac:chgData name="Manouselis, P. (Pantelis, Student M-ROB)" userId="6a9979a3-f20f-42ca-b112-02732fe237ce" providerId="ADAL" clId="{2C13044D-BC64-4587-B039-A0212CE74B21}" dt="2023-04-12T17:41:27.425" v="1874" actId="1076"/>
          <ac:spMkLst>
            <pc:docMk/>
            <pc:sldMk cId="28188571" sldId="353"/>
            <ac:spMk id="2" creationId="{A2E92CC6-807A-2480-EA89-D205561C21B8}"/>
          </ac:spMkLst>
        </pc:spChg>
        <pc:spChg chg="add mod">
          <ac:chgData name="Manouselis, P. (Pantelis, Student M-ROB)" userId="6a9979a3-f20f-42ca-b112-02732fe237ce" providerId="ADAL" clId="{2C13044D-BC64-4587-B039-A0212CE74B21}" dt="2023-04-11T10:15:58.779" v="118" actId="1076"/>
          <ac:spMkLst>
            <pc:docMk/>
            <pc:sldMk cId="28188571" sldId="353"/>
            <ac:spMk id="3" creationId="{11AE31BB-F923-0E81-7F59-1E059CF6D0C4}"/>
          </ac:spMkLst>
        </pc:spChg>
        <pc:spChg chg="mod">
          <ac:chgData name="Manouselis, P. (Pantelis, Student M-ROB)" userId="6a9979a3-f20f-42ca-b112-02732fe237ce" providerId="ADAL" clId="{2C13044D-BC64-4587-B039-A0212CE74B21}" dt="2023-04-11T10:15:54.868" v="117"/>
          <ac:spMkLst>
            <pc:docMk/>
            <pc:sldMk cId="28188571" sldId="353"/>
            <ac:spMk id="5" creationId="{94D9B7C2-6BAB-9D2D-38E0-0F86B7CCC457}"/>
          </ac:spMkLst>
        </pc:spChg>
        <pc:spChg chg="mod">
          <ac:chgData name="Manouselis, P. (Pantelis, Student M-ROB)" userId="6a9979a3-f20f-42ca-b112-02732fe237ce" providerId="ADAL" clId="{2C13044D-BC64-4587-B039-A0212CE74B21}" dt="2023-04-11T10:15:54.868" v="117"/>
          <ac:spMkLst>
            <pc:docMk/>
            <pc:sldMk cId="28188571" sldId="353"/>
            <ac:spMk id="6" creationId="{DAC134F3-506C-DD67-ABB5-8A3C8D5571AB}"/>
          </ac:spMkLst>
        </pc:spChg>
        <pc:spChg chg="del">
          <ac:chgData name="Manouselis, P. (Pantelis, Student M-ROB)" userId="6a9979a3-f20f-42ca-b112-02732fe237ce" providerId="ADAL" clId="{2C13044D-BC64-4587-B039-A0212CE74B21}" dt="2023-04-11T10:15:53.492" v="116" actId="478"/>
          <ac:spMkLst>
            <pc:docMk/>
            <pc:sldMk cId="28188571" sldId="353"/>
            <ac:spMk id="429" creationId="{00000000-0000-0000-0000-000000000000}"/>
          </ac:spMkLst>
        </pc:spChg>
        <pc:grpChg chg="add mod">
          <ac:chgData name="Manouselis, P. (Pantelis, Student M-ROB)" userId="6a9979a3-f20f-42ca-b112-02732fe237ce" providerId="ADAL" clId="{2C13044D-BC64-4587-B039-A0212CE74B21}" dt="2023-04-11T10:15:58.779" v="118" actId="1076"/>
          <ac:grpSpMkLst>
            <pc:docMk/>
            <pc:sldMk cId="28188571" sldId="353"/>
            <ac:grpSpMk id="4" creationId="{3746B001-4161-18B6-46A6-719FBA60A73A}"/>
          </ac:grpSpMkLst>
        </pc:grpChg>
        <pc:cxnChg chg="mod">
          <ac:chgData name="Manouselis, P. (Pantelis, Student M-ROB)" userId="6a9979a3-f20f-42ca-b112-02732fe237ce" providerId="ADAL" clId="{2C13044D-BC64-4587-B039-A0212CE74B21}" dt="2023-04-11T10:15:53.492" v="116" actId="478"/>
          <ac:cxnSpMkLst>
            <pc:docMk/>
            <pc:sldMk cId="28188571" sldId="353"/>
            <ac:cxnSpMk id="441" creationId="{00000000-0000-0000-0000-000000000000}"/>
          </ac:cxnSpMkLst>
        </pc:cxnChg>
      </pc:sldChg>
      <pc:sldChg chg="modSp add del mod modTransition">
        <pc:chgData name="Manouselis, P. (Pantelis, Student M-ROB)" userId="6a9979a3-f20f-42ca-b112-02732fe237ce" providerId="ADAL" clId="{2C13044D-BC64-4587-B039-A0212CE74B21}" dt="2023-04-17T22:16:02.654" v="1995" actId="47"/>
        <pc:sldMkLst>
          <pc:docMk/>
          <pc:sldMk cId="2387560356" sldId="354"/>
        </pc:sldMkLst>
        <pc:spChg chg="mod">
          <ac:chgData name="Manouselis, P. (Pantelis, Student M-ROB)" userId="6a9979a3-f20f-42ca-b112-02732fe237ce" providerId="ADAL" clId="{2C13044D-BC64-4587-B039-A0212CE74B21}" dt="2023-04-17T21:43:03.214" v="1942" actId="207"/>
          <ac:spMkLst>
            <pc:docMk/>
            <pc:sldMk cId="2387560356" sldId="354"/>
            <ac:spMk id="429" creationId="{00000000-0000-0000-0000-000000000000}"/>
          </ac:spMkLst>
        </pc:spChg>
      </pc:sldChg>
      <pc:sldChg chg="addSp modSp add mod modTransition modNotesTx">
        <pc:chgData name="Manouselis, P. (Pantelis, Student M-ROB)" userId="6a9979a3-f20f-42ca-b112-02732fe237ce" providerId="ADAL" clId="{2C13044D-BC64-4587-B039-A0212CE74B21}" dt="2023-04-17T21:47:30.432" v="1990"/>
        <pc:sldMkLst>
          <pc:docMk/>
          <pc:sldMk cId="3781533165" sldId="355"/>
        </pc:sldMkLst>
        <pc:spChg chg="mod">
          <ac:chgData name="Manouselis, P. (Pantelis, Student M-ROB)" userId="6a9979a3-f20f-42ca-b112-02732fe237ce" providerId="ADAL" clId="{2C13044D-BC64-4587-B039-A0212CE74B21}" dt="2023-04-17T21:43:15.613" v="1946"/>
          <ac:spMkLst>
            <pc:docMk/>
            <pc:sldMk cId="3781533165" sldId="355"/>
            <ac:spMk id="4" creationId="{9D5A43FA-D2B5-962C-7BC8-5D291AEADEAB}"/>
          </ac:spMkLst>
        </pc:spChg>
        <pc:spChg chg="mod">
          <ac:chgData name="Manouselis, P. (Pantelis, Student M-ROB)" userId="6a9979a3-f20f-42ca-b112-02732fe237ce" providerId="ADAL" clId="{2C13044D-BC64-4587-B039-A0212CE74B21}" dt="2023-04-17T21:43:15.613" v="1946"/>
          <ac:spMkLst>
            <pc:docMk/>
            <pc:sldMk cId="3781533165" sldId="355"/>
            <ac:spMk id="5" creationId="{22A8A42F-93C5-16BF-0E80-904DD501BCF0}"/>
          </ac:spMkLst>
        </pc:spChg>
        <pc:spChg chg="mod">
          <ac:chgData name="Manouselis, P. (Pantelis, Student M-ROB)" userId="6a9979a3-f20f-42ca-b112-02732fe237ce" providerId="ADAL" clId="{2C13044D-BC64-4587-B039-A0212CE74B21}" dt="2023-04-17T21:43:23.575" v="1948" actId="207"/>
          <ac:spMkLst>
            <pc:docMk/>
            <pc:sldMk cId="3781533165" sldId="355"/>
            <ac:spMk id="429" creationId="{00000000-0000-0000-0000-000000000000}"/>
          </ac:spMkLst>
        </pc:spChg>
        <pc:grpChg chg="add mod">
          <ac:chgData name="Manouselis, P. (Pantelis, Student M-ROB)" userId="6a9979a3-f20f-42ca-b112-02732fe237ce" providerId="ADAL" clId="{2C13044D-BC64-4587-B039-A0212CE74B21}" dt="2023-04-17T21:43:19.035" v="1947" actId="1076"/>
          <ac:grpSpMkLst>
            <pc:docMk/>
            <pc:sldMk cId="3781533165" sldId="355"/>
            <ac:grpSpMk id="3" creationId="{F8ED82C4-4718-CD55-3DF0-61D186529240}"/>
          </ac:grpSpMkLst>
        </pc:grpChg>
      </pc:sldChg>
      <pc:sldChg chg="addSp delSp modSp add mod modNotesTx">
        <pc:chgData name="Manouselis, P. (Pantelis, Student M-ROB)" userId="6a9979a3-f20f-42ca-b112-02732fe237ce" providerId="ADAL" clId="{2C13044D-BC64-4587-B039-A0212CE74B21}" dt="2023-04-17T21:45:21.619" v="1969"/>
        <pc:sldMkLst>
          <pc:docMk/>
          <pc:sldMk cId="1144899642" sldId="356"/>
        </pc:sldMkLst>
        <pc:spChg chg="mod">
          <ac:chgData name="Manouselis, P. (Pantelis, Student M-ROB)" userId="6a9979a3-f20f-42ca-b112-02732fe237ce" providerId="ADAL" clId="{2C13044D-BC64-4587-B039-A0212CE74B21}" dt="2023-04-17T21:45:13.751" v="1968" actId="207"/>
          <ac:spMkLst>
            <pc:docMk/>
            <pc:sldMk cId="1144899642" sldId="356"/>
            <ac:spMk id="10" creationId="{77A85401-B8AC-910C-F066-6F01783C3232}"/>
          </ac:spMkLst>
        </pc:spChg>
        <pc:grpChg chg="add del">
          <ac:chgData name="Manouselis, P. (Pantelis, Student M-ROB)" userId="6a9979a3-f20f-42ca-b112-02732fe237ce" providerId="ADAL" clId="{2C13044D-BC64-4587-B039-A0212CE74B21}" dt="2023-04-17T21:45:10.376" v="1967" actId="478"/>
          <ac:grpSpMkLst>
            <pc:docMk/>
            <pc:sldMk cId="1144899642" sldId="356"/>
            <ac:grpSpMk id="11" creationId="{C69E4924-1916-B9F4-B055-038B20386291}"/>
          </ac:grpSpMkLst>
        </pc:grpChg>
      </pc:sldChg>
      <pc:sldChg chg="mod modShow">
        <pc:chgData name="Manouselis, P. (Pantelis, Student M-ROB)" userId="6a9979a3-f20f-42ca-b112-02732fe237ce" providerId="ADAL" clId="{2C13044D-BC64-4587-B039-A0212CE74B21}" dt="2023-04-18T08:47:36.080" v="1997" actId="729"/>
        <pc:sldMkLst>
          <pc:docMk/>
          <pc:sldMk cId="2641579746" sldId="364"/>
        </pc:sldMkLst>
      </pc:sldChg>
      <pc:sldMasterChg chg="delSldLayout">
        <pc:chgData name="Manouselis, P. (Pantelis, Student M-ROB)" userId="6a9979a3-f20f-42ca-b112-02732fe237ce" providerId="ADAL" clId="{2C13044D-BC64-4587-B039-A0212CE74B21}" dt="2023-04-11T10:44:34.552" v="1061" actId="2696"/>
        <pc:sldMasterMkLst>
          <pc:docMk/>
          <pc:sldMasterMk cId="0" sldId="2147483678"/>
        </pc:sldMasterMkLst>
        <pc:sldLayoutChg chg="del">
          <pc:chgData name="Manouselis, P. (Pantelis, Student M-ROB)" userId="6a9979a3-f20f-42ca-b112-02732fe237ce" providerId="ADAL" clId="{2C13044D-BC64-4587-B039-A0212CE74B21}" dt="2023-04-11T10:44:27.598" v="1057" actId="2696"/>
          <pc:sldLayoutMkLst>
            <pc:docMk/>
            <pc:sldMasterMk cId="0" sldId="2147483678"/>
            <pc:sldLayoutMk cId="0" sldId="2147483649"/>
          </pc:sldLayoutMkLst>
        </pc:sldLayoutChg>
        <pc:sldLayoutChg chg="del">
          <pc:chgData name="Manouselis, P. (Pantelis, Student M-ROB)" userId="6a9979a3-f20f-42ca-b112-02732fe237ce" providerId="ADAL" clId="{2C13044D-BC64-4587-B039-A0212CE74B21}" dt="2023-04-11T10:41:31.982" v="855" actId="2696"/>
          <pc:sldLayoutMkLst>
            <pc:docMk/>
            <pc:sldMasterMk cId="0" sldId="2147483678"/>
            <pc:sldLayoutMk cId="0" sldId="2147483651"/>
          </pc:sldLayoutMkLst>
        </pc:sldLayoutChg>
        <pc:sldLayoutChg chg="del">
          <pc:chgData name="Manouselis, P. (Pantelis, Student M-ROB)" userId="6a9979a3-f20f-42ca-b112-02732fe237ce" providerId="ADAL" clId="{2C13044D-BC64-4587-B039-A0212CE74B21}" dt="2023-04-11T10:44:34.552" v="1061" actId="2696"/>
          <pc:sldLayoutMkLst>
            <pc:docMk/>
            <pc:sldMasterMk cId="0" sldId="2147483678"/>
            <pc:sldLayoutMk cId="0" sldId="2147483662"/>
          </pc:sldLayoutMkLst>
        </pc:sldLayoutChg>
      </pc:sldMasterChg>
      <pc:sldMasterChg chg="del delSldLayout">
        <pc:chgData name="Manouselis, P. (Pantelis, Student M-ROB)" userId="6a9979a3-f20f-42ca-b112-02732fe237ce" providerId="ADAL" clId="{2C13044D-BC64-4587-B039-A0212CE74B21}" dt="2023-04-11T10:23:04.313" v="558" actId="2696"/>
        <pc:sldMasterMkLst>
          <pc:docMk/>
          <pc:sldMasterMk cId="1377584061" sldId="2147483680"/>
        </pc:sldMasterMkLst>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2306621188" sldId="2147483681"/>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97203681" sldId="2147483682"/>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2266520674" sldId="2147483683"/>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920286203" sldId="2147483684"/>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2127800823" sldId="2147483685"/>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2156853776" sldId="2147483686"/>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3324208273" sldId="2147483687"/>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3596111458" sldId="2147483688"/>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1012393914" sldId="2147483689"/>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4137611724" sldId="2147483690"/>
          </pc:sldLayoutMkLst>
        </pc:sldLayoutChg>
        <pc:sldLayoutChg chg="del">
          <pc:chgData name="Manouselis, P. (Pantelis, Student M-ROB)" userId="6a9979a3-f20f-42ca-b112-02732fe237ce" providerId="ADAL" clId="{2C13044D-BC64-4587-B039-A0212CE74B21}" dt="2023-04-11T10:23:04.313" v="558" actId="2696"/>
          <pc:sldLayoutMkLst>
            <pc:docMk/>
            <pc:sldMasterMk cId="1377584061" sldId="2147483680"/>
            <pc:sldLayoutMk cId="269223124" sldId="2147483691"/>
          </pc:sldLayoutMkLst>
        </pc:sldLayoutChg>
      </pc:sldMasterChg>
    </pc:docChg>
  </pc:docChgLst>
  <pc:docChgLst>
    <pc:chgData name="Bishoy Essam Samir Yassa Gerges,  (Bishoy, Student M-ROB)" userId="8a6bd4a4-14b1-4c6a-8273-1a25ca976c5c" providerId="ADAL" clId="{1B4584BB-0427-4377-A742-FE80790A8D29}"/>
    <pc:docChg chg="undo redo custSel addSld delSld modSld sldOrd">
      <pc:chgData name="Bishoy Essam Samir Yassa Gerges,  (Bishoy, Student M-ROB)" userId="8a6bd4a4-14b1-4c6a-8273-1a25ca976c5c" providerId="ADAL" clId="{1B4584BB-0427-4377-A742-FE80790A8D29}" dt="2023-04-23T03:04:38.768" v="2877" actId="1076"/>
      <pc:docMkLst>
        <pc:docMk/>
      </pc:docMkLst>
      <pc:sldChg chg="modSp mod">
        <pc:chgData name="Bishoy Essam Samir Yassa Gerges,  (Bishoy, Student M-ROB)" userId="8a6bd4a4-14b1-4c6a-8273-1a25ca976c5c" providerId="ADAL" clId="{1B4584BB-0427-4377-A742-FE80790A8D29}" dt="2023-04-18T08:03:34.892" v="2415" actId="20577"/>
        <pc:sldMkLst>
          <pc:docMk/>
          <pc:sldMk cId="1624950780" sldId="268"/>
        </pc:sldMkLst>
        <pc:spChg chg="mod">
          <ac:chgData name="Bishoy Essam Samir Yassa Gerges,  (Bishoy, Student M-ROB)" userId="8a6bd4a4-14b1-4c6a-8273-1a25ca976c5c" providerId="ADAL" clId="{1B4584BB-0427-4377-A742-FE80790A8D29}" dt="2023-04-18T08:03:34.892" v="2415" actId="20577"/>
          <ac:spMkLst>
            <pc:docMk/>
            <pc:sldMk cId="1624950780" sldId="268"/>
            <ac:spMk id="2" creationId="{D65D06C5-B24A-4216-B7C3-0210295102D8}"/>
          </ac:spMkLst>
        </pc:spChg>
      </pc:sldChg>
      <pc:sldChg chg="del">
        <pc:chgData name="Bishoy Essam Samir Yassa Gerges,  (Bishoy, Student M-ROB)" userId="8a6bd4a4-14b1-4c6a-8273-1a25ca976c5c" providerId="ADAL" clId="{1B4584BB-0427-4377-A742-FE80790A8D29}" dt="2023-04-18T07:28:28.895" v="1384" actId="47"/>
        <pc:sldMkLst>
          <pc:docMk/>
          <pc:sldMk cId="314369588" sldId="343"/>
        </pc:sldMkLst>
      </pc:sldChg>
      <pc:sldChg chg="addSp modSp mod modNotesTx">
        <pc:chgData name="Bishoy Essam Samir Yassa Gerges,  (Bishoy, Student M-ROB)" userId="8a6bd4a4-14b1-4c6a-8273-1a25ca976c5c" providerId="ADAL" clId="{1B4584BB-0427-4377-A742-FE80790A8D29}" dt="2023-04-18T09:32:38.896" v="2447" actId="1076"/>
        <pc:sldMkLst>
          <pc:docMk/>
          <pc:sldMk cId="4289454959" sldId="345"/>
        </pc:sldMkLst>
        <pc:spChg chg="add mod">
          <ac:chgData name="Bishoy Essam Samir Yassa Gerges,  (Bishoy, Student M-ROB)" userId="8a6bd4a4-14b1-4c6a-8273-1a25ca976c5c" providerId="ADAL" clId="{1B4584BB-0427-4377-A742-FE80790A8D29}" dt="2023-04-18T07:48:47.159" v="1856" actId="20577"/>
          <ac:spMkLst>
            <pc:docMk/>
            <pc:sldMk cId="4289454959" sldId="345"/>
            <ac:spMk id="3" creationId="{80FDF32A-BF14-958C-1FE9-D0F9C2E272C7}"/>
          </ac:spMkLst>
        </pc:spChg>
        <pc:spChg chg="mod">
          <ac:chgData name="Bishoy Essam Samir Yassa Gerges,  (Bishoy, Student M-ROB)" userId="8a6bd4a4-14b1-4c6a-8273-1a25ca976c5c" providerId="ADAL" clId="{1B4584BB-0427-4377-A742-FE80790A8D29}" dt="2023-04-18T08:48:39.288" v="2442" actId="20577"/>
          <ac:spMkLst>
            <pc:docMk/>
            <pc:sldMk cId="4289454959" sldId="345"/>
            <ac:spMk id="321" creationId="{00000000-0000-0000-0000-000000000000}"/>
          </ac:spMkLst>
        </pc:spChg>
        <pc:graphicFrameChg chg="add mod modGraphic">
          <ac:chgData name="Bishoy Essam Samir Yassa Gerges,  (Bishoy, Student M-ROB)" userId="8a6bd4a4-14b1-4c6a-8273-1a25ca976c5c" providerId="ADAL" clId="{1B4584BB-0427-4377-A742-FE80790A8D29}" dt="2023-04-18T09:32:38.896" v="2447" actId="1076"/>
          <ac:graphicFrameMkLst>
            <pc:docMk/>
            <pc:sldMk cId="4289454959" sldId="345"/>
            <ac:graphicFrameMk id="2" creationId="{07CF4C59-74EF-041C-FFC4-6DEC574F9F90}"/>
          </ac:graphicFrameMkLst>
        </pc:graphicFrameChg>
      </pc:sldChg>
      <pc:sldChg chg="del">
        <pc:chgData name="Bishoy Essam Samir Yassa Gerges,  (Bishoy, Student M-ROB)" userId="8a6bd4a4-14b1-4c6a-8273-1a25ca976c5c" providerId="ADAL" clId="{1B4584BB-0427-4377-A742-FE80790A8D29}" dt="2023-04-18T07:28:28.895" v="1384" actId="47"/>
        <pc:sldMkLst>
          <pc:docMk/>
          <pc:sldMk cId="163386775" sldId="346"/>
        </pc:sldMkLst>
      </pc:sldChg>
      <pc:sldChg chg="del">
        <pc:chgData name="Bishoy Essam Samir Yassa Gerges,  (Bishoy, Student M-ROB)" userId="8a6bd4a4-14b1-4c6a-8273-1a25ca976c5c" providerId="ADAL" clId="{1B4584BB-0427-4377-A742-FE80790A8D29}" dt="2023-04-18T07:28:37.002" v="1385" actId="47"/>
        <pc:sldMkLst>
          <pc:docMk/>
          <pc:sldMk cId="1616760063" sldId="347"/>
        </pc:sldMkLst>
      </pc:sldChg>
      <pc:sldChg chg="addSp delSp modSp add del mod modNotesTx">
        <pc:chgData name="Bishoy Essam Samir Yassa Gerges,  (Bishoy, Student M-ROB)" userId="8a6bd4a4-14b1-4c6a-8273-1a25ca976c5c" providerId="ADAL" clId="{1B4584BB-0427-4377-A742-FE80790A8D29}" dt="2023-04-18T07:25:52.804" v="1321" actId="47"/>
        <pc:sldMkLst>
          <pc:docMk/>
          <pc:sldMk cId="2008769032" sldId="357"/>
        </pc:sldMkLst>
        <pc:spChg chg="del">
          <ac:chgData name="Bishoy Essam Samir Yassa Gerges,  (Bishoy, Student M-ROB)" userId="8a6bd4a4-14b1-4c6a-8273-1a25ca976c5c" providerId="ADAL" clId="{1B4584BB-0427-4377-A742-FE80790A8D29}" dt="2023-04-18T06:47:20.096" v="402" actId="478"/>
          <ac:spMkLst>
            <pc:docMk/>
            <pc:sldMk cId="2008769032" sldId="357"/>
            <ac:spMk id="3" creationId="{80FDF32A-BF14-958C-1FE9-D0F9C2E272C7}"/>
          </ac:spMkLst>
        </pc:spChg>
        <pc:spChg chg="add mod">
          <ac:chgData name="Bishoy Essam Samir Yassa Gerges,  (Bishoy, Student M-ROB)" userId="8a6bd4a4-14b1-4c6a-8273-1a25ca976c5c" providerId="ADAL" clId="{1B4584BB-0427-4377-A742-FE80790A8D29}" dt="2023-04-18T07:22:47.713" v="1277" actId="1076"/>
          <ac:spMkLst>
            <pc:docMk/>
            <pc:sldMk cId="2008769032" sldId="357"/>
            <ac:spMk id="7" creationId="{C9697F55-A64C-2008-3DA1-C03C8F415BC7}"/>
          </ac:spMkLst>
        </pc:spChg>
        <pc:spChg chg="add del mod">
          <ac:chgData name="Bishoy Essam Samir Yassa Gerges,  (Bishoy, Student M-ROB)" userId="8a6bd4a4-14b1-4c6a-8273-1a25ca976c5c" providerId="ADAL" clId="{1B4584BB-0427-4377-A742-FE80790A8D29}" dt="2023-04-18T07:25:37.211" v="1318" actId="478"/>
          <ac:spMkLst>
            <pc:docMk/>
            <pc:sldMk cId="2008769032" sldId="357"/>
            <ac:spMk id="13" creationId="{D6886414-E275-ED8C-4891-9984AAA00012}"/>
          </ac:spMkLst>
        </pc:spChg>
        <pc:spChg chg="add del mod">
          <ac:chgData name="Bishoy Essam Samir Yassa Gerges,  (Bishoy, Student M-ROB)" userId="8a6bd4a4-14b1-4c6a-8273-1a25ca976c5c" providerId="ADAL" clId="{1B4584BB-0427-4377-A742-FE80790A8D29}" dt="2023-04-18T07:25:38.696" v="1319" actId="478"/>
          <ac:spMkLst>
            <pc:docMk/>
            <pc:sldMk cId="2008769032" sldId="357"/>
            <ac:spMk id="14" creationId="{26B38841-53A0-D4A5-7E30-4855B300BFE3}"/>
          </ac:spMkLst>
        </pc:spChg>
        <pc:spChg chg="del">
          <ac:chgData name="Bishoy Essam Samir Yassa Gerges,  (Bishoy, Student M-ROB)" userId="8a6bd4a4-14b1-4c6a-8273-1a25ca976c5c" providerId="ADAL" clId="{1B4584BB-0427-4377-A742-FE80790A8D29}" dt="2023-04-18T06:47:20.096" v="402" actId="478"/>
          <ac:spMkLst>
            <pc:docMk/>
            <pc:sldMk cId="2008769032" sldId="357"/>
            <ac:spMk id="321" creationId="{00000000-0000-0000-0000-000000000000}"/>
          </ac:spMkLst>
        </pc:spChg>
        <pc:graphicFrameChg chg="del mod modGraphic">
          <ac:chgData name="Bishoy Essam Samir Yassa Gerges,  (Bishoy, Student M-ROB)" userId="8a6bd4a4-14b1-4c6a-8273-1a25ca976c5c" providerId="ADAL" clId="{1B4584BB-0427-4377-A742-FE80790A8D29}" dt="2023-04-18T06:47:20.096" v="402" actId="478"/>
          <ac:graphicFrameMkLst>
            <pc:docMk/>
            <pc:sldMk cId="2008769032" sldId="357"/>
            <ac:graphicFrameMk id="2" creationId="{07CF4C59-74EF-041C-FFC4-6DEC574F9F90}"/>
          </ac:graphicFrameMkLst>
        </pc:graphicFrameChg>
        <pc:picChg chg="add del mod modCrop">
          <ac:chgData name="Bishoy Essam Samir Yassa Gerges,  (Bishoy, Student M-ROB)" userId="8a6bd4a4-14b1-4c6a-8273-1a25ca976c5c" providerId="ADAL" clId="{1B4584BB-0427-4377-A742-FE80790A8D29}" dt="2023-04-18T06:47:17.532" v="401" actId="21"/>
          <ac:picMkLst>
            <pc:docMk/>
            <pc:sldMk cId="2008769032" sldId="357"/>
            <ac:picMk id="5" creationId="{BF88AC38-DC49-8586-24BD-BD04A1EA12FD}"/>
          </ac:picMkLst>
        </pc:picChg>
        <pc:picChg chg="add del mod">
          <ac:chgData name="Bishoy Essam Samir Yassa Gerges,  (Bishoy, Student M-ROB)" userId="8a6bd4a4-14b1-4c6a-8273-1a25ca976c5c" providerId="ADAL" clId="{1B4584BB-0427-4377-A742-FE80790A8D29}" dt="2023-04-18T07:22:49.146" v="1278" actId="478"/>
          <ac:picMkLst>
            <pc:docMk/>
            <pc:sldMk cId="2008769032" sldId="357"/>
            <ac:picMk id="8" creationId="{10134D92-CB40-CA88-2320-B38EBB2E61B4}"/>
          </ac:picMkLst>
        </pc:picChg>
        <pc:picChg chg="add mod">
          <ac:chgData name="Bishoy Essam Samir Yassa Gerges,  (Bishoy, Student M-ROB)" userId="8a6bd4a4-14b1-4c6a-8273-1a25ca976c5c" providerId="ADAL" clId="{1B4584BB-0427-4377-A742-FE80790A8D29}" dt="2023-04-18T07:23:05.649" v="1282" actId="962"/>
          <ac:picMkLst>
            <pc:docMk/>
            <pc:sldMk cId="2008769032" sldId="357"/>
            <ac:picMk id="10" creationId="{14A97965-79BF-A591-FAE4-16D3C30F0A38}"/>
          </ac:picMkLst>
        </pc:picChg>
        <pc:picChg chg="add mod">
          <ac:chgData name="Bishoy Essam Samir Yassa Gerges,  (Bishoy, Student M-ROB)" userId="8a6bd4a4-14b1-4c6a-8273-1a25ca976c5c" providerId="ADAL" clId="{1B4584BB-0427-4377-A742-FE80790A8D29}" dt="2023-04-18T07:23:27.500" v="1292" actId="1076"/>
          <ac:picMkLst>
            <pc:docMk/>
            <pc:sldMk cId="2008769032" sldId="357"/>
            <ac:picMk id="12" creationId="{6DA061E9-F400-5209-6E3D-59A350602DA2}"/>
          </ac:picMkLst>
        </pc:picChg>
      </pc:sldChg>
      <pc:sldChg chg="addSp delSp modSp add mod modNotesTx">
        <pc:chgData name="Bishoy Essam Samir Yassa Gerges,  (Bishoy, Student M-ROB)" userId="8a6bd4a4-14b1-4c6a-8273-1a25ca976c5c" providerId="ADAL" clId="{1B4584BB-0427-4377-A742-FE80790A8D29}" dt="2023-04-22T21:40:33.391" v="2479" actId="164"/>
        <pc:sldMkLst>
          <pc:docMk/>
          <pc:sldMk cId="2029708499" sldId="358"/>
        </pc:sldMkLst>
        <pc:spChg chg="del">
          <ac:chgData name="Bishoy Essam Samir Yassa Gerges,  (Bishoy, Student M-ROB)" userId="8a6bd4a4-14b1-4c6a-8273-1a25ca976c5c" providerId="ADAL" clId="{1B4584BB-0427-4377-A742-FE80790A8D29}" dt="2023-04-18T06:47:52.855" v="424" actId="478"/>
          <ac:spMkLst>
            <pc:docMk/>
            <pc:sldMk cId="2029708499" sldId="358"/>
            <ac:spMk id="3" creationId="{80FDF32A-BF14-958C-1FE9-D0F9C2E272C7}"/>
          </ac:spMkLst>
        </pc:spChg>
        <pc:spChg chg="add mod topLvl">
          <ac:chgData name="Bishoy Essam Samir Yassa Gerges,  (Bishoy, Student M-ROB)" userId="8a6bd4a4-14b1-4c6a-8273-1a25ca976c5c" providerId="ADAL" clId="{1B4584BB-0427-4377-A742-FE80790A8D29}" dt="2023-04-22T21:40:33.391" v="2479" actId="164"/>
          <ac:spMkLst>
            <pc:docMk/>
            <pc:sldMk cId="2029708499" sldId="358"/>
            <ac:spMk id="5" creationId="{24799B11-FD6B-AFAE-9206-4629D53DF5D3}"/>
          </ac:spMkLst>
        </pc:spChg>
        <pc:spChg chg="add mod topLvl">
          <ac:chgData name="Bishoy Essam Samir Yassa Gerges,  (Bishoy, Student M-ROB)" userId="8a6bd4a4-14b1-4c6a-8273-1a25ca976c5c" providerId="ADAL" clId="{1B4584BB-0427-4377-A742-FE80790A8D29}" dt="2023-04-22T21:40:33.391" v="2479" actId="164"/>
          <ac:spMkLst>
            <pc:docMk/>
            <pc:sldMk cId="2029708499" sldId="358"/>
            <ac:spMk id="6" creationId="{226717D4-CBCB-494C-3985-41CAFBFC7249}"/>
          </ac:spMkLst>
        </pc:spChg>
        <pc:spChg chg="add mod">
          <ac:chgData name="Bishoy Essam Samir Yassa Gerges,  (Bishoy, Student M-ROB)" userId="8a6bd4a4-14b1-4c6a-8273-1a25ca976c5c" providerId="ADAL" clId="{1B4584BB-0427-4377-A742-FE80790A8D29}" dt="2023-04-18T07:04:59.221" v="795" actId="1076"/>
          <ac:spMkLst>
            <pc:docMk/>
            <pc:sldMk cId="2029708499" sldId="358"/>
            <ac:spMk id="9" creationId="{D6947B6E-E2E3-4C18-DB67-893AC72BD92E}"/>
          </ac:spMkLst>
        </pc:spChg>
        <pc:spChg chg="mod">
          <ac:chgData name="Bishoy Essam Samir Yassa Gerges,  (Bishoy, Student M-ROB)" userId="8a6bd4a4-14b1-4c6a-8273-1a25ca976c5c" providerId="ADAL" clId="{1B4584BB-0427-4377-A742-FE80790A8D29}" dt="2023-04-18T08:48:53.217" v="2443"/>
          <ac:spMkLst>
            <pc:docMk/>
            <pc:sldMk cId="2029708499" sldId="358"/>
            <ac:spMk id="321" creationId="{00000000-0000-0000-0000-000000000000}"/>
          </ac:spMkLst>
        </pc:spChg>
        <pc:grpChg chg="add del mod">
          <ac:chgData name="Bishoy Essam Samir Yassa Gerges,  (Bishoy, Student M-ROB)" userId="8a6bd4a4-14b1-4c6a-8273-1a25ca976c5c" providerId="ADAL" clId="{1B4584BB-0427-4377-A742-FE80790A8D29}" dt="2023-04-22T21:38:05.413" v="2462" actId="165"/>
          <ac:grpSpMkLst>
            <pc:docMk/>
            <pc:sldMk cId="2029708499" sldId="358"/>
            <ac:grpSpMk id="7" creationId="{145F9935-E939-6234-FE1F-55D5A2D966C1}"/>
          </ac:grpSpMkLst>
        </pc:grpChg>
        <pc:grpChg chg="add mod">
          <ac:chgData name="Bishoy Essam Samir Yassa Gerges,  (Bishoy, Student M-ROB)" userId="8a6bd4a4-14b1-4c6a-8273-1a25ca976c5c" providerId="ADAL" clId="{1B4584BB-0427-4377-A742-FE80790A8D29}" dt="2023-04-22T21:40:33.391" v="2479" actId="164"/>
          <ac:grpSpMkLst>
            <pc:docMk/>
            <pc:sldMk cId="2029708499" sldId="358"/>
            <ac:grpSpMk id="10" creationId="{CFF4210A-6E44-CEEF-7D04-51CD727A5915}"/>
          </ac:grpSpMkLst>
        </pc:grpChg>
        <pc:graphicFrameChg chg="del">
          <ac:chgData name="Bishoy Essam Samir Yassa Gerges,  (Bishoy, Student M-ROB)" userId="8a6bd4a4-14b1-4c6a-8273-1a25ca976c5c" providerId="ADAL" clId="{1B4584BB-0427-4377-A742-FE80790A8D29}" dt="2023-04-18T06:47:50.724" v="423" actId="478"/>
          <ac:graphicFrameMkLst>
            <pc:docMk/>
            <pc:sldMk cId="2029708499" sldId="358"/>
            <ac:graphicFrameMk id="2" creationId="{07CF4C59-74EF-041C-FFC4-6DEC574F9F90}"/>
          </ac:graphicFrameMkLst>
        </pc:graphicFrameChg>
        <pc:picChg chg="add mod ord modCrop">
          <ac:chgData name="Bishoy Essam Samir Yassa Gerges,  (Bishoy, Student M-ROB)" userId="8a6bd4a4-14b1-4c6a-8273-1a25ca976c5c" providerId="ADAL" clId="{1B4584BB-0427-4377-A742-FE80790A8D29}" dt="2023-04-22T21:40:33.391" v="2479" actId="164"/>
          <ac:picMkLst>
            <pc:docMk/>
            <pc:sldMk cId="2029708499" sldId="358"/>
            <ac:picMk id="3" creationId="{8C80DBA3-AACD-3181-C702-139BD8FBE649}"/>
          </ac:picMkLst>
        </pc:picChg>
        <pc:picChg chg="add del mod topLvl modCrop">
          <ac:chgData name="Bishoy Essam Samir Yassa Gerges,  (Bishoy, Student M-ROB)" userId="8a6bd4a4-14b1-4c6a-8273-1a25ca976c5c" providerId="ADAL" clId="{1B4584BB-0427-4377-A742-FE80790A8D29}" dt="2023-04-22T21:39:55.445" v="2471" actId="478"/>
          <ac:picMkLst>
            <pc:docMk/>
            <pc:sldMk cId="2029708499" sldId="358"/>
            <ac:picMk id="4" creationId="{55B9FF69-C03C-144D-E11A-F91516D68EFD}"/>
          </ac:picMkLst>
        </pc:picChg>
        <pc:picChg chg="add mod modCrop">
          <ac:chgData name="Bishoy Essam Samir Yassa Gerges,  (Bishoy, Student M-ROB)" userId="8a6bd4a4-14b1-4c6a-8273-1a25ca976c5c" providerId="ADAL" clId="{1B4584BB-0427-4377-A742-FE80790A8D29}" dt="2023-04-18T07:04:16.069" v="790" actId="14100"/>
          <ac:picMkLst>
            <pc:docMk/>
            <pc:sldMk cId="2029708499" sldId="358"/>
            <ac:picMk id="8" creationId="{AEB898E3-66CF-F1FD-E704-817F1AEDCA7A}"/>
          </ac:picMkLst>
        </pc:picChg>
      </pc:sldChg>
      <pc:sldChg chg="modSp add mod ord">
        <pc:chgData name="Bishoy Essam Samir Yassa Gerges,  (Bishoy, Student M-ROB)" userId="8a6bd4a4-14b1-4c6a-8273-1a25ca976c5c" providerId="ADAL" clId="{1B4584BB-0427-4377-A742-FE80790A8D29}" dt="2023-04-18T09:33:07.991" v="2449" actId="1076"/>
        <pc:sldMkLst>
          <pc:docMk/>
          <pc:sldMk cId="596853675" sldId="359"/>
        </pc:sldMkLst>
        <pc:spChg chg="mod">
          <ac:chgData name="Bishoy Essam Samir Yassa Gerges,  (Bishoy, Student M-ROB)" userId="8a6bd4a4-14b1-4c6a-8273-1a25ca976c5c" providerId="ADAL" clId="{1B4584BB-0427-4377-A742-FE80790A8D29}" dt="2023-04-18T07:48:37.962" v="1855" actId="20577"/>
          <ac:spMkLst>
            <pc:docMk/>
            <pc:sldMk cId="596853675" sldId="359"/>
            <ac:spMk id="3" creationId="{80FDF32A-BF14-958C-1FE9-D0F9C2E272C7}"/>
          </ac:spMkLst>
        </pc:spChg>
        <pc:spChg chg="mod">
          <ac:chgData name="Bishoy Essam Samir Yassa Gerges,  (Bishoy, Student M-ROB)" userId="8a6bd4a4-14b1-4c6a-8273-1a25ca976c5c" providerId="ADAL" clId="{1B4584BB-0427-4377-A742-FE80790A8D29}" dt="2023-04-18T06:55:22.862" v="553" actId="20577"/>
          <ac:spMkLst>
            <pc:docMk/>
            <pc:sldMk cId="596853675" sldId="359"/>
            <ac:spMk id="321" creationId="{00000000-0000-0000-0000-000000000000}"/>
          </ac:spMkLst>
        </pc:spChg>
        <pc:graphicFrameChg chg="mod modGraphic">
          <ac:chgData name="Bishoy Essam Samir Yassa Gerges,  (Bishoy, Student M-ROB)" userId="8a6bd4a4-14b1-4c6a-8273-1a25ca976c5c" providerId="ADAL" clId="{1B4584BB-0427-4377-A742-FE80790A8D29}" dt="2023-04-18T09:33:07.991" v="2449" actId="1076"/>
          <ac:graphicFrameMkLst>
            <pc:docMk/>
            <pc:sldMk cId="596853675" sldId="359"/>
            <ac:graphicFrameMk id="2" creationId="{07CF4C59-74EF-041C-FFC4-6DEC574F9F90}"/>
          </ac:graphicFrameMkLst>
        </pc:graphicFrameChg>
      </pc:sldChg>
      <pc:sldChg chg="addSp delSp modSp add mod modNotesTx">
        <pc:chgData name="Bishoy Essam Samir Yassa Gerges,  (Bishoy, Student M-ROB)" userId="8a6bd4a4-14b1-4c6a-8273-1a25ca976c5c" providerId="ADAL" clId="{1B4584BB-0427-4377-A742-FE80790A8D29}" dt="2023-04-18T09:33:46.362" v="2455" actId="1076"/>
        <pc:sldMkLst>
          <pc:docMk/>
          <pc:sldMk cId="2081346251" sldId="360"/>
        </pc:sldMkLst>
        <pc:spChg chg="del">
          <ac:chgData name="Bishoy Essam Samir Yassa Gerges,  (Bishoy, Student M-ROB)" userId="8a6bd4a4-14b1-4c6a-8273-1a25ca976c5c" providerId="ADAL" clId="{1B4584BB-0427-4377-A742-FE80790A8D29}" dt="2023-04-18T06:54:51.173" v="522" actId="478"/>
          <ac:spMkLst>
            <pc:docMk/>
            <pc:sldMk cId="2081346251" sldId="360"/>
            <ac:spMk id="3" creationId="{80FDF32A-BF14-958C-1FE9-D0F9C2E272C7}"/>
          </ac:spMkLst>
        </pc:spChg>
        <pc:spChg chg="add del">
          <ac:chgData name="Bishoy Essam Samir Yassa Gerges,  (Bishoy, Student M-ROB)" userId="8a6bd4a4-14b1-4c6a-8273-1a25ca976c5c" providerId="ADAL" clId="{1B4584BB-0427-4377-A742-FE80790A8D29}" dt="2023-04-18T07:08:54.618" v="798" actId="22"/>
          <ac:spMkLst>
            <pc:docMk/>
            <pc:sldMk cId="2081346251" sldId="360"/>
            <ac:spMk id="6" creationId="{80D0A686-0F8C-4C8B-BCF0-CB3EF955B9C7}"/>
          </ac:spMkLst>
        </pc:spChg>
        <pc:spChg chg="add mod">
          <ac:chgData name="Bishoy Essam Samir Yassa Gerges,  (Bishoy, Student M-ROB)" userId="8a6bd4a4-14b1-4c6a-8273-1a25ca976c5c" providerId="ADAL" clId="{1B4584BB-0427-4377-A742-FE80790A8D29}" dt="2023-04-18T07:11:33.076" v="842" actId="1076"/>
          <ac:spMkLst>
            <pc:docMk/>
            <pc:sldMk cId="2081346251" sldId="360"/>
            <ac:spMk id="7" creationId="{85B4F0F3-0FE7-5862-E3D9-61F5B86DE139}"/>
          </ac:spMkLst>
        </pc:spChg>
        <pc:spChg chg="add mod">
          <ac:chgData name="Bishoy Essam Samir Yassa Gerges,  (Bishoy, Student M-ROB)" userId="8a6bd4a4-14b1-4c6a-8273-1a25ca976c5c" providerId="ADAL" clId="{1B4584BB-0427-4377-A742-FE80790A8D29}" dt="2023-04-18T07:11:33.076" v="842" actId="1076"/>
          <ac:spMkLst>
            <pc:docMk/>
            <pc:sldMk cId="2081346251" sldId="360"/>
            <ac:spMk id="8" creationId="{3D97594F-4727-3A09-CD3C-5D7A2965F6EF}"/>
          </ac:spMkLst>
        </pc:spChg>
        <pc:spChg chg="del mod topLvl">
          <ac:chgData name="Bishoy Essam Samir Yassa Gerges,  (Bishoy, Student M-ROB)" userId="8a6bd4a4-14b1-4c6a-8273-1a25ca976c5c" providerId="ADAL" clId="{1B4584BB-0427-4377-A742-FE80790A8D29}" dt="2023-04-18T07:10:54.993" v="834" actId="478"/>
          <ac:spMkLst>
            <pc:docMk/>
            <pc:sldMk cId="2081346251" sldId="360"/>
            <ac:spMk id="11" creationId="{0B474CCB-D0A7-688A-B155-07D41B8368D6}"/>
          </ac:spMkLst>
        </pc:spChg>
        <pc:spChg chg="del mod">
          <ac:chgData name="Bishoy Essam Samir Yassa Gerges,  (Bishoy, Student M-ROB)" userId="8a6bd4a4-14b1-4c6a-8273-1a25ca976c5c" providerId="ADAL" clId="{1B4584BB-0427-4377-A742-FE80790A8D29}" dt="2023-04-18T07:10:53.093" v="833" actId="478"/>
          <ac:spMkLst>
            <pc:docMk/>
            <pc:sldMk cId="2081346251" sldId="360"/>
            <ac:spMk id="12" creationId="{BA1F9BAC-71DA-9D34-2AE3-18ACE57B1CF8}"/>
          </ac:spMkLst>
        </pc:spChg>
        <pc:spChg chg="mod">
          <ac:chgData name="Bishoy Essam Samir Yassa Gerges,  (Bishoy, Student M-ROB)" userId="8a6bd4a4-14b1-4c6a-8273-1a25ca976c5c" providerId="ADAL" clId="{1B4584BB-0427-4377-A742-FE80790A8D29}" dt="2023-04-18T06:54:44.092" v="521" actId="20577"/>
          <ac:spMkLst>
            <pc:docMk/>
            <pc:sldMk cId="2081346251" sldId="360"/>
            <ac:spMk id="321" creationId="{00000000-0000-0000-0000-000000000000}"/>
          </ac:spMkLst>
        </pc:spChg>
        <pc:grpChg chg="add del mod">
          <ac:chgData name="Bishoy Essam Samir Yassa Gerges,  (Bishoy, Student M-ROB)" userId="8a6bd4a4-14b1-4c6a-8273-1a25ca976c5c" providerId="ADAL" clId="{1B4584BB-0427-4377-A742-FE80790A8D29}" dt="2023-04-18T07:10:54.993" v="834" actId="478"/>
          <ac:grpSpMkLst>
            <pc:docMk/>
            <pc:sldMk cId="2081346251" sldId="360"/>
            <ac:grpSpMk id="9" creationId="{48C0FBEE-0A02-256B-CF8C-BCDA75DCC3A1}"/>
          </ac:grpSpMkLst>
        </pc:grpChg>
        <pc:graphicFrameChg chg="mod modGraphic">
          <ac:chgData name="Bishoy Essam Samir Yassa Gerges,  (Bishoy, Student M-ROB)" userId="8a6bd4a4-14b1-4c6a-8273-1a25ca976c5c" providerId="ADAL" clId="{1B4584BB-0427-4377-A742-FE80790A8D29}" dt="2023-04-18T09:33:39.058" v="2452" actId="1076"/>
          <ac:graphicFrameMkLst>
            <pc:docMk/>
            <pc:sldMk cId="2081346251" sldId="360"/>
            <ac:graphicFrameMk id="2" creationId="{07CF4C59-74EF-041C-FFC4-6DEC574F9F90}"/>
          </ac:graphicFrameMkLst>
        </pc:graphicFrameChg>
        <pc:graphicFrameChg chg="add mod modGraphic">
          <ac:chgData name="Bishoy Essam Samir Yassa Gerges,  (Bishoy, Student M-ROB)" userId="8a6bd4a4-14b1-4c6a-8273-1a25ca976c5c" providerId="ADAL" clId="{1B4584BB-0427-4377-A742-FE80790A8D29}" dt="2023-04-18T09:33:42.739" v="2453" actId="1076"/>
          <ac:graphicFrameMkLst>
            <pc:docMk/>
            <pc:sldMk cId="2081346251" sldId="360"/>
            <ac:graphicFrameMk id="4" creationId="{4288718F-623C-A96B-1300-42F2D5CB6F96}"/>
          </ac:graphicFrameMkLst>
        </pc:graphicFrameChg>
        <pc:picChg chg="mod ord topLvl">
          <ac:chgData name="Bishoy Essam Samir Yassa Gerges,  (Bishoy, Student M-ROB)" userId="8a6bd4a4-14b1-4c6a-8273-1a25ca976c5c" providerId="ADAL" clId="{1B4584BB-0427-4377-A742-FE80790A8D29}" dt="2023-04-18T09:33:44.364" v="2454" actId="1076"/>
          <ac:picMkLst>
            <pc:docMk/>
            <pc:sldMk cId="2081346251" sldId="360"/>
            <ac:picMk id="10" creationId="{641E95E8-EB42-5D8C-CA08-6DCD0EBEB945}"/>
          </ac:picMkLst>
        </pc:picChg>
        <pc:picChg chg="add mod ord">
          <ac:chgData name="Bishoy Essam Samir Yassa Gerges,  (Bishoy, Student M-ROB)" userId="8a6bd4a4-14b1-4c6a-8273-1a25ca976c5c" providerId="ADAL" clId="{1B4584BB-0427-4377-A742-FE80790A8D29}" dt="2023-04-18T09:33:46.362" v="2455" actId="1076"/>
          <ac:picMkLst>
            <pc:docMk/>
            <pc:sldMk cId="2081346251" sldId="360"/>
            <ac:picMk id="13" creationId="{D231B427-AD6A-B89C-7AE7-A3FC95C13C69}"/>
          </ac:picMkLst>
        </pc:picChg>
      </pc:sldChg>
      <pc:sldChg chg="add del">
        <pc:chgData name="Bishoy Essam Samir Yassa Gerges,  (Bishoy, Student M-ROB)" userId="8a6bd4a4-14b1-4c6a-8273-1a25ca976c5c" providerId="ADAL" clId="{1B4584BB-0427-4377-A742-FE80790A8D29}" dt="2023-04-18T06:55:11.713" v="530"/>
        <pc:sldMkLst>
          <pc:docMk/>
          <pc:sldMk cId="1928234967" sldId="361"/>
        </pc:sldMkLst>
      </pc:sldChg>
      <pc:sldChg chg="addSp delSp modSp add mod ord modNotesTx">
        <pc:chgData name="Bishoy Essam Samir Yassa Gerges,  (Bishoy, Student M-ROB)" userId="8a6bd4a4-14b1-4c6a-8273-1a25ca976c5c" providerId="ADAL" clId="{1B4584BB-0427-4377-A742-FE80790A8D29}" dt="2023-04-22T13:50:15.806" v="2461" actId="404"/>
        <pc:sldMkLst>
          <pc:docMk/>
          <pc:sldMk cId="3024515183" sldId="361"/>
        </pc:sldMkLst>
        <pc:spChg chg="mod">
          <ac:chgData name="Bishoy Essam Samir Yassa Gerges,  (Bishoy, Student M-ROB)" userId="8a6bd4a4-14b1-4c6a-8273-1a25ca976c5c" providerId="ADAL" clId="{1B4584BB-0427-4377-A742-FE80790A8D29}" dt="2023-04-22T13:50:15.806" v="2461" actId="404"/>
          <ac:spMkLst>
            <pc:docMk/>
            <pc:sldMk cId="3024515183" sldId="361"/>
            <ac:spMk id="5" creationId="{24799B11-FD6B-AFAE-9206-4629D53DF5D3}"/>
          </ac:spMkLst>
        </pc:spChg>
        <pc:spChg chg="mod">
          <ac:chgData name="Bishoy Essam Samir Yassa Gerges,  (Bishoy, Student M-ROB)" userId="8a6bd4a4-14b1-4c6a-8273-1a25ca976c5c" providerId="ADAL" clId="{1B4584BB-0427-4377-A742-FE80790A8D29}" dt="2023-04-22T13:50:13.829" v="2460" actId="404"/>
          <ac:spMkLst>
            <pc:docMk/>
            <pc:sldMk cId="3024515183" sldId="361"/>
            <ac:spMk id="6" creationId="{226717D4-CBCB-494C-3985-41CAFBFC7249}"/>
          </ac:spMkLst>
        </pc:spChg>
        <pc:spChg chg="add mod">
          <ac:chgData name="Bishoy Essam Samir Yassa Gerges,  (Bishoy, Student M-ROB)" userId="8a6bd4a4-14b1-4c6a-8273-1a25ca976c5c" providerId="ADAL" clId="{1B4584BB-0427-4377-A742-FE80790A8D29}" dt="2023-04-18T06:57:03.860" v="579" actId="1076"/>
          <ac:spMkLst>
            <pc:docMk/>
            <pc:sldMk cId="3024515183" sldId="361"/>
            <ac:spMk id="9" creationId="{38D90D1B-517D-7BC2-A796-0D56657924A1}"/>
          </ac:spMkLst>
        </pc:spChg>
        <pc:spChg chg="mod">
          <ac:chgData name="Bishoy Essam Samir Yassa Gerges,  (Bishoy, Student M-ROB)" userId="8a6bd4a4-14b1-4c6a-8273-1a25ca976c5c" providerId="ADAL" clId="{1B4584BB-0427-4377-A742-FE80790A8D29}" dt="2023-04-18T06:56:20.123" v="570" actId="1076"/>
          <ac:spMkLst>
            <pc:docMk/>
            <pc:sldMk cId="3024515183" sldId="361"/>
            <ac:spMk id="321" creationId="{00000000-0000-0000-0000-000000000000}"/>
          </ac:spMkLst>
        </pc:spChg>
        <pc:grpChg chg="add mod">
          <ac:chgData name="Bishoy Essam Samir Yassa Gerges,  (Bishoy, Student M-ROB)" userId="8a6bd4a4-14b1-4c6a-8273-1a25ca976c5c" providerId="ADAL" clId="{1B4584BB-0427-4377-A742-FE80790A8D29}" dt="2023-04-18T07:05:03.727" v="796" actId="14100"/>
          <ac:grpSpMkLst>
            <pc:docMk/>
            <pc:sldMk cId="3024515183" sldId="361"/>
            <ac:grpSpMk id="7" creationId="{D417F5DC-A65D-AEF9-B987-CCB0B0735781}"/>
          </ac:grpSpMkLst>
        </pc:grpChg>
        <pc:picChg chg="add mod ord modCrop">
          <ac:chgData name="Bishoy Essam Samir Yassa Gerges,  (Bishoy, Student M-ROB)" userId="8a6bd4a4-14b1-4c6a-8273-1a25ca976c5c" providerId="ADAL" clId="{1B4584BB-0427-4377-A742-FE80790A8D29}" dt="2023-04-18T06:56:24.708" v="571" actId="164"/>
          <ac:picMkLst>
            <pc:docMk/>
            <pc:sldMk cId="3024515183" sldId="361"/>
            <ac:picMk id="3" creationId="{AC698238-5C71-A427-785F-89B872B2C35F}"/>
          </ac:picMkLst>
        </pc:picChg>
        <pc:picChg chg="del ord">
          <ac:chgData name="Bishoy Essam Samir Yassa Gerges,  (Bishoy, Student M-ROB)" userId="8a6bd4a4-14b1-4c6a-8273-1a25ca976c5c" providerId="ADAL" clId="{1B4584BB-0427-4377-A742-FE80790A8D29}" dt="2023-04-18T06:55:40.586" v="556" actId="478"/>
          <ac:picMkLst>
            <pc:docMk/>
            <pc:sldMk cId="3024515183" sldId="361"/>
            <ac:picMk id="4" creationId="{55B9FF69-C03C-144D-E11A-F91516D68EFD}"/>
          </ac:picMkLst>
        </pc:picChg>
        <pc:picChg chg="add mod">
          <ac:chgData name="Bishoy Essam Samir Yassa Gerges,  (Bishoy, Student M-ROB)" userId="8a6bd4a4-14b1-4c6a-8273-1a25ca976c5c" providerId="ADAL" clId="{1B4584BB-0427-4377-A742-FE80790A8D29}" dt="2023-04-18T06:56:55.604" v="577" actId="14100"/>
          <ac:picMkLst>
            <pc:docMk/>
            <pc:sldMk cId="3024515183" sldId="361"/>
            <ac:picMk id="8" creationId="{FD3265B6-504B-5C4E-3ED9-7D5541DF611D}"/>
          </ac:picMkLst>
        </pc:picChg>
      </pc:sldChg>
      <pc:sldChg chg="addSp delSp modSp add mod modTransition delAnim modAnim">
        <pc:chgData name="Bishoy Essam Samir Yassa Gerges,  (Bishoy, Student M-ROB)" userId="8a6bd4a4-14b1-4c6a-8273-1a25ca976c5c" providerId="ADAL" clId="{1B4584BB-0427-4377-A742-FE80790A8D29}" dt="2023-04-18T07:28:17.504" v="1383" actId="478"/>
        <pc:sldMkLst>
          <pc:docMk/>
          <pc:sldMk cId="2373933026" sldId="362"/>
        </pc:sldMkLst>
        <pc:spChg chg="add del mod">
          <ac:chgData name="Bishoy Essam Samir Yassa Gerges,  (Bishoy, Student M-ROB)" userId="8a6bd4a4-14b1-4c6a-8273-1a25ca976c5c" providerId="ADAL" clId="{1B4584BB-0427-4377-A742-FE80790A8D29}" dt="2023-04-18T07:28:13.517" v="1380"/>
          <ac:spMkLst>
            <pc:docMk/>
            <pc:sldMk cId="2373933026" sldId="362"/>
            <ac:spMk id="2" creationId="{CAD217A9-DF0F-AFA8-9141-10B92DC87056}"/>
          </ac:spMkLst>
        </pc:spChg>
        <pc:spChg chg="add del mod">
          <ac:chgData name="Bishoy Essam Samir Yassa Gerges,  (Bishoy, Student M-ROB)" userId="8a6bd4a4-14b1-4c6a-8273-1a25ca976c5c" providerId="ADAL" clId="{1B4584BB-0427-4377-A742-FE80790A8D29}" dt="2023-04-18T07:28:17.504" v="1383" actId="478"/>
          <ac:spMkLst>
            <pc:docMk/>
            <pc:sldMk cId="2373933026" sldId="362"/>
            <ac:spMk id="4" creationId="{6EB730B0-91C5-43C1-4B66-55CAC566567E}"/>
          </ac:spMkLst>
        </pc:spChg>
        <pc:spChg chg="add mod">
          <ac:chgData name="Bishoy Essam Samir Yassa Gerges,  (Bishoy, Student M-ROB)" userId="8a6bd4a4-14b1-4c6a-8273-1a25ca976c5c" providerId="ADAL" clId="{1B4584BB-0427-4377-A742-FE80790A8D29}" dt="2023-04-18T07:28:14.926" v="1382"/>
          <ac:spMkLst>
            <pc:docMk/>
            <pc:sldMk cId="2373933026" sldId="362"/>
            <ac:spMk id="5" creationId="{597E4903-D40B-7E21-ABF4-E8D79F68193C}"/>
          </ac:spMkLst>
        </pc:spChg>
        <pc:spChg chg="del">
          <ac:chgData name="Bishoy Essam Samir Yassa Gerges,  (Bishoy, Student M-ROB)" userId="8a6bd4a4-14b1-4c6a-8273-1a25ca976c5c" providerId="ADAL" clId="{1B4584BB-0427-4377-A742-FE80790A8D29}" dt="2023-04-18T07:28:14.634" v="1381" actId="478"/>
          <ac:spMkLst>
            <pc:docMk/>
            <pc:sldMk cId="2373933026" sldId="362"/>
            <ac:spMk id="7" creationId="{C9697F55-A64C-2008-3DA1-C03C8F415BC7}"/>
          </ac:spMkLst>
        </pc:spChg>
        <pc:spChg chg="del mod">
          <ac:chgData name="Bishoy Essam Samir Yassa Gerges,  (Bishoy, Student M-ROB)" userId="8a6bd4a4-14b1-4c6a-8273-1a25ca976c5c" providerId="ADAL" clId="{1B4584BB-0427-4377-A742-FE80790A8D29}" dt="2023-04-18T07:27:00.951" v="1333" actId="478"/>
          <ac:spMkLst>
            <pc:docMk/>
            <pc:sldMk cId="2373933026" sldId="362"/>
            <ac:spMk id="13" creationId="{D6886414-E275-ED8C-4891-9984AAA00012}"/>
          </ac:spMkLst>
        </pc:spChg>
        <pc:spChg chg="del mod">
          <ac:chgData name="Bishoy Essam Samir Yassa Gerges,  (Bishoy, Student M-ROB)" userId="8a6bd4a4-14b1-4c6a-8273-1a25ca976c5c" providerId="ADAL" clId="{1B4584BB-0427-4377-A742-FE80790A8D29}" dt="2023-04-18T07:27:02.280" v="1334" actId="478"/>
          <ac:spMkLst>
            <pc:docMk/>
            <pc:sldMk cId="2373933026" sldId="362"/>
            <ac:spMk id="14" creationId="{26B38841-53A0-D4A5-7E30-4855B300BFE3}"/>
          </ac:spMkLst>
        </pc:spChg>
        <pc:picChg chg="mod">
          <ac:chgData name="Bishoy Essam Samir Yassa Gerges,  (Bishoy, Student M-ROB)" userId="8a6bd4a4-14b1-4c6a-8273-1a25ca976c5c" providerId="ADAL" clId="{1B4584BB-0427-4377-A742-FE80790A8D29}" dt="2023-04-18T07:27:09.185" v="1338" actId="1076"/>
          <ac:picMkLst>
            <pc:docMk/>
            <pc:sldMk cId="2373933026" sldId="362"/>
            <ac:picMk id="10" creationId="{14A97965-79BF-A591-FAE4-16D3C30F0A38}"/>
          </ac:picMkLst>
        </pc:picChg>
        <pc:picChg chg="del">
          <ac:chgData name="Bishoy Essam Samir Yassa Gerges,  (Bishoy, Student M-ROB)" userId="8a6bd4a4-14b1-4c6a-8273-1a25ca976c5c" providerId="ADAL" clId="{1B4584BB-0427-4377-A742-FE80790A8D29}" dt="2023-04-18T07:27:02.710" v="1335" actId="478"/>
          <ac:picMkLst>
            <pc:docMk/>
            <pc:sldMk cId="2373933026" sldId="362"/>
            <ac:picMk id="12" creationId="{6DA061E9-F400-5209-6E3D-59A350602DA2}"/>
          </ac:picMkLst>
        </pc:picChg>
      </pc:sldChg>
      <pc:sldChg chg="addSp delSp modSp add mod modTransition modNotesTx">
        <pc:chgData name="Bishoy Essam Samir Yassa Gerges,  (Bishoy, Student M-ROB)" userId="8a6bd4a4-14b1-4c6a-8273-1a25ca976c5c" providerId="ADAL" clId="{1B4584BB-0427-4377-A742-FE80790A8D29}" dt="2023-04-23T01:29:05.146" v="2523" actId="14100"/>
        <pc:sldMkLst>
          <pc:docMk/>
          <pc:sldMk cId="4073254360" sldId="363"/>
        </pc:sldMkLst>
        <pc:spChg chg="mod">
          <ac:chgData name="Bishoy Essam Samir Yassa Gerges,  (Bishoy, Student M-ROB)" userId="8a6bd4a4-14b1-4c6a-8273-1a25ca976c5c" providerId="ADAL" clId="{1B4584BB-0427-4377-A742-FE80790A8D29}" dt="2023-04-18T07:28:06.344" v="1378" actId="404"/>
          <ac:spMkLst>
            <pc:docMk/>
            <pc:sldMk cId="4073254360" sldId="363"/>
            <ac:spMk id="7" creationId="{C9697F55-A64C-2008-3DA1-C03C8F415BC7}"/>
          </ac:spMkLst>
        </pc:spChg>
        <pc:spChg chg="mod">
          <ac:chgData name="Bishoy Essam Samir Yassa Gerges,  (Bishoy, Student M-ROB)" userId="8a6bd4a4-14b1-4c6a-8273-1a25ca976c5c" providerId="ADAL" clId="{1B4584BB-0427-4377-A742-FE80790A8D29}" dt="2023-04-23T01:28:23.694" v="2508" actId="14100"/>
          <ac:spMkLst>
            <pc:docMk/>
            <pc:sldMk cId="4073254360" sldId="363"/>
            <ac:spMk id="13" creationId="{D6886414-E275-ED8C-4891-9984AAA00012}"/>
          </ac:spMkLst>
        </pc:spChg>
        <pc:spChg chg="mod">
          <ac:chgData name="Bishoy Essam Samir Yassa Gerges,  (Bishoy, Student M-ROB)" userId="8a6bd4a4-14b1-4c6a-8273-1a25ca976c5c" providerId="ADAL" clId="{1B4584BB-0427-4377-A742-FE80790A8D29}" dt="2023-04-23T01:29:05.146" v="2523" actId="14100"/>
          <ac:spMkLst>
            <pc:docMk/>
            <pc:sldMk cId="4073254360" sldId="363"/>
            <ac:spMk id="14" creationId="{26B38841-53A0-D4A5-7E30-4855B300BFE3}"/>
          </ac:spMkLst>
        </pc:spChg>
        <pc:picChg chg="add mod ord">
          <ac:chgData name="Bishoy Essam Samir Yassa Gerges,  (Bishoy, Student M-ROB)" userId="8a6bd4a4-14b1-4c6a-8273-1a25ca976c5c" providerId="ADAL" clId="{1B4584BB-0427-4377-A742-FE80790A8D29}" dt="2023-04-23T01:27:14.340" v="2485" actId="1076"/>
          <ac:picMkLst>
            <pc:docMk/>
            <pc:sldMk cId="4073254360" sldId="363"/>
            <ac:picMk id="3" creationId="{5DC0049E-0D41-58A5-84F0-BC123B481259}"/>
          </ac:picMkLst>
        </pc:picChg>
        <pc:picChg chg="add mod ord">
          <ac:chgData name="Bishoy Essam Samir Yassa Gerges,  (Bishoy, Student M-ROB)" userId="8a6bd4a4-14b1-4c6a-8273-1a25ca976c5c" providerId="ADAL" clId="{1B4584BB-0427-4377-A742-FE80790A8D29}" dt="2023-04-23T01:28:43.997" v="2516" actId="1076"/>
          <ac:picMkLst>
            <pc:docMk/>
            <pc:sldMk cId="4073254360" sldId="363"/>
            <ac:picMk id="5" creationId="{80CF8FDE-2591-653A-B487-F87A78232F9C}"/>
          </ac:picMkLst>
        </pc:picChg>
        <pc:picChg chg="del">
          <ac:chgData name="Bishoy Essam Samir Yassa Gerges,  (Bishoy, Student M-ROB)" userId="8a6bd4a4-14b1-4c6a-8273-1a25ca976c5c" providerId="ADAL" clId="{1B4584BB-0427-4377-A742-FE80790A8D29}" dt="2023-04-23T01:27:05.599" v="2480" actId="478"/>
          <ac:picMkLst>
            <pc:docMk/>
            <pc:sldMk cId="4073254360" sldId="363"/>
            <ac:picMk id="10" creationId="{14A97965-79BF-A591-FAE4-16D3C30F0A38}"/>
          </ac:picMkLst>
        </pc:picChg>
        <pc:picChg chg="del">
          <ac:chgData name="Bishoy Essam Samir Yassa Gerges,  (Bishoy, Student M-ROB)" userId="8a6bd4a4-14b1-4c6a-8273-1a25ca976c5c" providerId="ADAL" clId="{1B4584BB-0427-4377-A742-FE80790A8D29}" dt="2023-04-23T01:28:25.142" v="2509" actId="478"/>
          <ac:picMkLst>
            <pc:docMk/>
            <pc:sldMk cId="4073254360" sldId="363"/>
            <ac:picMk id="12" creationId="{6DA061E9-F400-5209-6E3D-59A350602DA2}"/>
          </ac:picMkLst>
        </pc:picChg>
      </pc:sldChg>
      <pc:sldChg chg="addSp delSp modSp add mod ord">
        <pc:chgData name="Bishoy Essam Samir Yassa Gerges,  (Bishoy, Student M-ROB)" userId="8a6bd4a4-14b1-4c6a-8273-1a25ca976c5c" providerId="ADAL" clId="{1B4584BB-0427-4377-A742-FE80790A8D29}" dt="2023-04-18T08:00:20.651" v="2180"/>
        <pc:sldMkLst>
          <pc:docMk/>
          <pc:sldMk cId="2641579746" sldId="364"/>
        </pc:sldMkLst>
        <pc:spChg chg="del">
          <ac:chgData name="Bishoy Essam Samir Yassa Gerges,  (Bishoy, Student M-ROB)" userId="8a6bd4a4-14b1-4c6a-8273-1a25ca976c5c" providerId="ADAL" clId="{1B4584BB-0427-4377-A742-FE80790A8D29}" dt="2023-04-18T08:00:01.931" v="2173" actId="478"/>
          <ac:spMkLst>
            <pc:docMk/>
            <pc:sldMk cId="2641579746" sldId="364"/>
            <ac:spMk id="9" creationId="{D6947B6E-E2E3-4C18-DB67-893AC72BD92E}"/>
          </ac:spMkLst>
        </pc:spChg>
        <pc:grpChg chg="del">
          <ac:chgData name="Bishoy Essam Samir Yassa Gerges,  (Bishoy, Student M-ROB)" userId="8a6bd4a4-14b1-4c6a-8273-1a25ca976c5c" providerId="ADAL" clId="{1B4584BB-0427-4377-A742-FE80790A8D29}" dt="2023-04-18T07:59:58.207" v="2172" actId="478"/>
          <ac:grpSpMkLst>
            <pc:docMk/>
            <pc:sldMk cId="2641579746" sldId="364"/>
            <ac:grpSpMk id="7" creationId="{145F9935-E939-6234-FE1F-55D5A2D966C1}"/>
          </ac:grpSpMkLst>
        </pc:grpChg>
        <pc:picChg chg="add mod">
          <ac:chgData name="Bishoy Essam Samir Yassa Gerges,  (Bishoy, Student M-ROB)" userId="8a6bd4a4-14b1-4c6a-8273-1a25ca976c5c" providerId="ADAL" clId="{1B4584BB-0427-4377-A742-FE80790A8D29}" dt="2023-04-18T08:00:10.971" v="2178" actId="27614"/>
          <ac:picMkLst>
            <pc:docMk/>
            <pc:sldMk cId="2641579746" sldId="364"/>
            <ac:picMk id="3" creationId="{301C00CC-1DA1-E1B1-6C17-341EB77065F5}"/>
          </ac:picMkLst>
        </pc:picChg>
        <pc:picChg chg="del">
          <ac:chgData name="Bishoy Essam Samir Yassa Gerges,  (Bishoy, Student M-ROB)" userId="8a6bd4a4-14b1-4c6a-8273-1a25ca976c5c" providerId="ADAL" clId="{1B4584BB-0427-4377-A742-FE80790A8D29}" dt="2023-04-18T07:59:58.207" v="2172" actId="478"/>
          <ac:picMkLst>
            <pc:docMk/>
            <pc:sldMk cId="2641579746" sldId="364"/>
            <ac:picMk id="8" creationId="{AEB898E3-66CF-F1FD-E704-817F1AEDCA7A}"/>
          </ac:picMkLst>
        </pc:picChg>
      </pc:sldChg>
      <pc:sldChg chg="addSp delSp modSp new mod ord">
        <pc:chgData name="Bishoy Essam Samir Yassa Gerges,  (Bishoy, Student M-ROB)" userId="8a6bd4a4-14b1-4c6a-8273-1a25ca976c5c" providerId="ADAL" clId="{1B4584BB-0427-4377-A742-FE80790A8D29}" dt="2023-04-23T03:04:38.768" v="2877" actId="1076"/>
        <pc:sldMkLst>
          <pc:docMk/>
          <pc:sldMk cId="1062612517" sldId="365"/>
        </pc:sldMkLst>
        <pc:spChg chg="del">
          <ac:chgData name="Bishoy Essam Samir Yassa Gerges,  (Bishoy, Student M-ROB)" userId="8a6bd4a4-14b1-4c6a-8273-1a25ca976c5c" providerId="ADAL" clId="{1B4584BB-0427-4377-A742-FE80790A8D29}" dt="2023-04-23T02:51:53.001" v="2527" actId="478"/>
          <ac:spMkLst>
            <pc:docMk/>
            <pc:sldMk cId="1062612517" sldId="365"/>
            <ac:spMk id="2" creationId="{39D9CC0D-6E76-73C3-2E56-A13B5A183085}"/>
          </ac:spMkLst>
        </pc:spChg>
        <pc:spChg chg="del">
          <ac:chgData name="Bishoy Essam Samir Yassa Gerges,  (Bishoy, Student M-ROB)" userId="8a6bd4a4-14b1-4c6a-8273-1a25ca976c5c" providerId="ADAL" clId="{1B4584BB-0427-4377-A742-FE80790A8D29}" dt="2023-04-23T02:51:53.001" v="2527" actId="478"/>
          <ac:spMkLst>
            <pc:docMk/>
            <pc:sldMk cId="1062612517" sldId="365"/>
            <ac:spMk id="3" creationId="{9F81CB67-8BA9-0FE7-B155-1F4243B2C601}"/>
          </ac:spMkLst>
        </pc:spChg>
        <pc:spChg chg="add mod topLvl">
          <ac:chgData name="Bishoy Essam Samir Yassa Gerges,  (Bishoy, Student M-ROB)" userId="8a6bd4a4-14b1-4c6a-8273-1a25ca976c5c" providerId="ADAL" clId="{1B4584BB-0427-4377-A742-FE80790A8D29}" dt="2023-04-23T03:04:38.768" v="2877" actId="1076"/>
          <ac:spMkLst>
            <pc:docMk/>
            <pc:sldMk cId="1062612517" sldId="365"/>
            <ac:spMk id="4" creationId="{C0535B46-23C7-5301-AC0C-E465277102C1}"/>
          </ac:spMkLst>
        </pc:spChg>
        <pc:spChg chg="add mod topLvl">
          <ac:chgData name="Bishoy Essam Samir Yassa Gerges,  (Bishoy, Student M-ROB)" userId="8a6bd4a4-14b1-4c6a-8273-1a25ca976c5c" providerId="ADAL" clId="{1B4584BB-0427-4377-A742-FE80790A8D29}" dt="2023-04-23T03:04:38.768" v="2877" actId="1076"/>
          <ac:spMkLst>
            <pc:docMk/>
            <pc:sldMk cId="1062612517" sldId="365"/>
            <ac:spMk id="5" creationId="{5E46F1E3-B564-B024-6583-43CE3247FB36}"/>
          </ac:spMkLst>
        </pc:spChg>
        <pc:spChg chg="add del">
          <ac:chgData name="Bishoy Essam Samir Yassa Gerges,  (Bishoy, Student M-ROB)" userId="8a6bd4a4-14b1-4c6a-8273-1a25ca976c5c" providerId="ADAL" clId="{1B4584BB-0427-4377-A742-FE80790A8D29}" dt="2023-04-23T02:52:57.725" v="2573" actId="11529"/>
          <ac:spMkLst>
            <pc:docMk/>
            <pc:sldMk cId="1062612517" sldId="365"/>
            <ac:spMk id="6" creationId="{0D780988-DD11-F692-7422-F2048514D488}"/>
          </ac:spMkLst>
        </pc:spChg>
        <pc:spChg chg="add mod topLvl">
          <ac:chgData name="Bishoy Essam Samir Yassa Gerges,  (Bishoy, Student M-ROB)" userId="8a6bd4a4-14b1-4c6a-8273-1a25ca976c5c" providerId="ADAL" clId="{1B4584BB-0427-4377-A742-FE80790A8D29}" dt="2023-04-23T03:04:38.768" v="2877" actId="1076"/>
          <ac:spMkLst>
            <pc:docMk/>
            <pc:sldMk cId="1062612517" sldId="365"/>
            <ac:spMk id="10" creationId="{7C99A0C4-B067-9911-D27E-C2542244CEAE}"/>
          </ac:spMkLst>
        </pc:spChg>
        <pc:spChg chg="add mod topLvl">
          <ac:chgData name="Bishoy Essam Samir Yassa Gerges,  (Bishoy, Student M-ROB)" userId="8a6bd4a4-14b1-4c6a-8273-1a25ca976c5c" providerId="ADAL" clId="{1B4584BB-0427-4377-A742-FE80790A8D29}" dt="2023-04-23T03:04:33.075" v="2876" actId="1076"/>
          <ac:spMkLst>
            <pc:docMk/>
            <pc:sldMk cId="1062612517" sldId="365"/>
            <ac:spMk id="15" creationId="{C42C5E49-A031-5AED-0BEC-524300A1ABD1}"/>
          </ac:spMkLst>
        </pc:spChg>
        <pc:spChg chg="add mod topLvl">
          <ac:chgData name="Bishoy Essam Samir Yassa Gerges,  (Bishoy, Student M-ROB)" userId="8a6bd4a4-14b1-4c6a-8273-1a25ca976c5c" providerId="ADAL" clId="{1B4584BB-0427-4377-A742-FE80790A8D29}" dt="2023-04-23T03:00:35.573" v="2816" actId="165"/>
          <ac:spMkLst>
            <pc:docMk/>
            <pc:sldMk cId="1062612517" sldId="365"/>
            <ac:spMk id="19" creationId="{54AA03FE-C456-599C-3C25-48B9FF5C824C}"/>
          </ac:spMkLst>
        </pc:spChg>
        <pc:spChg chg="add mod topLvl">
          <ac:chgData name="Bishoy Essam Samir Yassa Gerges,  (Bishoy, Student M-ROB)" userId="8a6bd4a4-14b1-4c6a-8273-1a25ca976c5c" providerId="ADAL" clId="{1B4584BB-0427-4377-A742-FE80790A8D29}" dt="2023-04-23T03:00:35.573" v="2816" actId="165"/>
          <ac:spMkLst>
            <pc:docMk/>
            <pc:sldMk cId="1062612517" sldId="365"/>
            <ac:spMk id="20" creationId="{7A8C6095-59D9-D318-5690-FA1849D19E40}"/>
          </ac:spMkLst>
        </pc:spChg>
        <pc:spChg chg="add del mod topLvl">
          <ac:chgData name="Bishoy Essam Samir Yassa Gerges,  (Bishoy, Student M-ROB)" userId="8a6bd4a4-14b1-4c6a-8273-1a25ca976c5c" providerId="ADAL" clId="{1B4584BB-0427-4377-A742-FE80790A8D29}" dt="2023-04-23T03:02:23.575" v="2851" actId="478"/>
          <ac:spMkLst>
            <pc:docMk/>
            <pc:sldMk cId="1062612517" sldId="365"/>
            <ac:spMk id="22" creationId="{7447E40E-C187-F1D1-67EF-CFED99C223AA}"/>
          </ac:spMkLst>
        </pc:spChg>
        <pc:spChg chg="add mod topLvl">
          <ac:chgData name="Bishoy Essam Samir Yassa Gerges,  (Bishoy, Student M-ROB)" userId="8a6bd4a4-14b1-4c6a-8273-1a25ca976c5c" providerId="ADAL" clId="{1B4584BB-0427-4377-A742-FE80790A8D29}" dt="2023-04-23T03:02:00.560" v="2838" actId="1076"/>
          <ac:spMkLst>
            <pc:docMk/>
            <pc:sldMk cId="1062612517" sldId="365"/>
            <ac:spMk id="23" creationId="{124A8AE3-5B89-5F84-EB87-48273C8A006C}"/>
          </ac:spMkLst>
        </pc:spChg>
        <pc:spChg chg="add del mod topLvl">
          <ac:chgData name="Bishoy Essam Samir Yassa Gerges,  (Bishoy, Student M-ROB)" userId="8a6bd4a4-14b1-4c6a-8273-1a25ca976c5c" providerId="ADAL" clId="{1B4584BB-0427-4377-A742-FE80790A8D29}" dt="2023-04-23T03:02:23.575" v="2851" actId="478"/>
          <ac:spMkLst>
            <pc:docMk/>
            <pc:sldMk cId="1062612517" sldId="365"/>
            <ac:spMk id="26" creationId="{2DF7BCB4-A935-530C-D4CC-D0EB92AEDA92}"/>
          </ac:spMkLst>
        </pc:spChg>
        <pc:spChg chg="add mod topLvl">
          <ac:chgData name="Bishoy Essam Samir Yassa Gerges,  (Bishoy, Student M-ROB)" userId="8a6bd4a4-14b1-4c6a-8273-1a25ca976c5c" providerId="ADAL" clId="{1B4584BB-0427-4377-A742-FE80790A8D29}" dt="2023-04-23T03:02:00.560" v="2838" actId="1076"/>
          <ac:spMkLst>
            <pc:docMk/>
            <pc:sldMk cId="1062612517" sldId="365"/>
            <ac:spMk id="30" creationId="{9393DE18-F46C-C467-733A-D7E06DAC8811}"/>
          </ac:spMkLst>
        </pc:spChg>
        <pc:spChg chg="add mod">
          <ac:chgData name="Bishoy Essam Samir Yassa Gerges,  (Bishoy, Student M-ROB)" userId="8a6bd4a4-14b1-4c6a-8273-1a25ca976c5c" providerId="ADAL" clId="{1B4584BB-0427-4377-A742-FE80790A8D29}" dt="2023-04-23T03:02:29.589" v="2852" actId="1076"/>
          <ac:spMkLst>
            <pc:docMk/>
            <pc:sldMk cId="1062612517" sldId="365"/>
            <ac:spMk id="60" creationId="{01D5FC43-BFA4-D375-339B-BA2642441406}"/>
          </ac:spMkLst>
        </pc:spChg>
        <pc:spChg chg="add mod">
          <ac:chgData name="Bishoy Essam Samir Yassa Gerges,  (Bishoy, Student M-ROB)" userId="8a6bd4a4-14b1-4c6a-8273-1a25ca976c5c" providerId="ADAL" clId="{1B4584BB-0427-4377-A742-FE80790A8D29}" dt="2023-04-23T03:02:29.589" v="2852" actId="1076"/>
          <ac:spMkLst>
            <pc:docMk/>
            <pc:sldMk cId="1062612517" sldId="365"/>
            <ac:spMk id="61" creationId="{4DF8B1F7-6AA6-67B5-252A-71A993B4CC55}"/>
          </ac:spMkLst>
        </pc:spChg>
        <pc:grpChg chg="add del mod">
          <ac:chgData name="Bishoy Essam Samir Yassa Gerges,  (Bishoy, Student M-ROB)" userId="8a6bd4a4-14b1-4c6a-8273-1a25ca976c5c" providerId="ADAL" clId="{1B4584BB-0427-4377-A742-FE80790A8D29}" dt="2023-04-23T03:00:35.573" v="2816" actId="165"/>
          <ac:grpSpMkLst>
            <pc:docMk/>
            <pc:sldMk cId="1062612517" sldId="365"/>
            <ac:grpSpMk id="43" creationId="{E4BA6535-E76F-94AA-D892-0C906A66D98A}"/>
          </ac:grpSpMkLst>
        </pc:grpChg>
        <pc:cxnChg chg="add mod topLvl">
          <ac:chgData name="Bishoy Essam Samir Yassa Gerges,  (Bishoy, Student M-ROB)" userId="8a6bd4a4-14b1-4c6a-8273-1a25ca976c5c" providerId="ADAL" clId="{1B4584BB-0427-4377-A742-FE80790A8D29}" dt="2023-04-23T03:04:38.768" v="2877" actId="1076"/>
          <ac:cxnSpMkLst>
            <pc:docMk/>
            <pc:sldMk cId="1062612517" sldId="365"/>
            <ac:cxnSpMk id="8" creationId="{430E53FE-DEB2-3023-CDC4-B5A3B9EE86D3}"/>
          </ac:cxnSpMkLst>
        </pc:cxnChg>
        <pc:cxnChg chg="add mod topLvl">
          <ac:chgData name="Bishoy Essam Samir Yassa Gerges,  (Bishoy, Student M-ROB)" userId="8a6bd4a4-14b1-4c6a-8273-1a25ca976c5c" providerId="ADAL" clId="{1B4584BB-0427-4377-A742-FE80790A8D29}" dt="2023-04-23T03:04:38.768" v="2877" actId="1076"/>
          <ac:cxnSpMkLst>
            <pc:docMk/>
            <pc:sldMk cId="1062612517" sldId="365"/>
            <ac:cxnSpMk id="11" creationId="{C3B60A6B-81E5-D7AE-12F1-2612A1413A68}"/>
          </ac:cxnSpMkLst>
        </pc:cxnChg>
        <pc:cxnChg chg="add mod topLvl">
          <ac:chgData name="Bishoy Essam Samir Yassa Gerges,  (Bishoy, Student M-ROB)" userId="8a6bd4a4-14b1-4c6a-8273-1a25ca976c5c" providerId="ADAL" clId="{1B4584BB-0427-4377-A742-FE80790A8D29}" dt="2023-04-23T03:04:38.768" v="2877" actId="1076"/>
          <ac:cxnSpMkLst>
            <pc:docMk/>
            <pc:sldMk cId="1062612517" sldId="365"/>
            <ac:cxnSpMk id="16" creationId="{46AB2007-45BE-68F3-3510-AB09D84909D6}"/>
          </ac:cxnSpMkLst>
        </pc:cxnChg>
        <pc:cxnChg chg="add del mod topLvl">
          <ac:chgData name="Bishoy Essam Samir Yassa Gerges,  (Bishoy, Student M-ROB)" userId="8a6bd4a4-14b1-4c6a-8273-1a25ca976c5c" providerId="ADAL" clId="{1B4584BB-0427-4377-A742-FE80790A8D29}" dt="2023-04-23T03:02:23.575" v="2851" actId="478"/>
          <ac:cxnSpMkLst>
            <pc:docMk/>
            <pc:sldMk cId="1062612517" sldId="365"/>
            <ac:cxnSpMk id="24" creationId="{A7F3909E-7B41-76C0-2E20-8C4BD257C4E0}"/>
          </ac:cxnSpMkLst>
        </pc:cxnChg>
        <pc:cxnChg chg="add mod topLvl">
          <ac:chgData name="Bishoy Essam Samir Yassa Gerges,  (Bishoy, Student M-ROB)" userId="8a6bd4a4-14b1-4c6a-8273-1a25ca976c5c" providerId="ADAL" clId="{1B4584BB-0427-4377-A742-FE80790A8D29}" dt="2023-04-23T03:02:00.560" v="2838" actId="1076"/>
          <ac:cxnSpMkLst>
            <pc:docMk/>
            <pc:sldMk cId="1062612517" sldId="365"/>
            <ac:cxnSpMk id="31" creationId="{74B22246-4BAF-4333-B45B-49D04BA8FA6B}"/>
          </ac:cxnSpMkLst>
        </pc:cxnChg>
        <pc:cxnChg chg="add mod">
          <ac:chgData name="Bishoy Essam Samir Yassa Gerges,  (Bishoy, Student M-ROB)" userId="8a6bd4a4-14b1-4c6a-8273-1a25ca976c5c" providerId="ADAL" clId="{1B4584BB-0427-4377-A742-FE80790A8D29}" dt="2023-04-23T03:02:29.589" v="2852" actId="1076"/>
          <ac:cxnSpMkLst>
            <pc:docMk/>
            <pc:sldMk cId="1062612517" sldId="365"/>
            <ac:cxnSpMk id="62" creationId="{19AE2929-8356-736B-2EA4-F733FC7112CF}"/>
          </ac:cxnSpMkLst>
        </pc:cxnChg>
      </pc:sldChg>
      <pc:sldChg chg="add del">
        <pc:chgData name="Bishoy Essam Samir Yassa Gerges,  (Bishoy, Student M-ROB)" userId="8a6bd4a4-14b1-4c6a-8273-1a25ca976c5c" providerId="ADAL" clId="{1B4584BB-0427-4377-A742-FE80790A8D29}" dt="2023-04-18T08:00:04.646" v="2175"/>
        <pc:sldMkLst>
          <pc:docMk/>
          <pc:sldMk cId="1490418904" sldId="3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c13231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c13231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Hi. My name is Pantelis and this is my colleague Bishoy and today we will present to you our project on the classification of incident-related images using machine learning.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b856e698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b856e698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r>
              <a:rPr lang="en-US"/>
              <a:t>We did augmentation using random </a:t>
            </a:r>
            <a:r>
              <a:rPr lang="en-US" err="1"/>
              <a:t>undersampling</a:t>
            </a:r>
            <a:r>
              <a:rPr lang="en-US"/>
              <a:t> of the samples in the large classes and random oversampling of the samples in the small classes.</a:t>
            </a: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a:p>
        </p:txBody>
      </p:sp>
    </p:spTree>
    <p:extLst>
      <p:ext uri="{BB962C8B-B14F-4D97-AF65-F5344CB8AC3E}">
        <p14:creationId xmlns:p14="http://schemas.microsoft.com/office/powerpoint/2010/main" val="1737207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b856e698b_2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b856e698b_2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a:p>
        </p:txBody>
      </p:sp>
    </p:spTree>
    <p:extLst>
      <p:ext uri="{BB962C8B-B14F-4D97-AF65-F5344CB8AC3E}">
        <p14:creationId xmlns:p14="http://schemas.microsoft.com/office/powerpoint/2010/main" val="35039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12529"/>
                </a:solidFill>
                <a:effectLst/>
                <a:latin typeface="-apple-system"/>
              </a:rPr>
              <a:t>The precision is the ratio </a:t>
            </a:r>
            <a:r>
              <a:rPr lang="en-US" dirty="0" err="1">
                <a:effectLst/>
              </a:rPr>
              <a:t>tp</a:t>
            </a:r>
            <a:r>
              <a:rPr lang="en-US" dirty="0"/>
              <a:t> </a:t>
            </a:r>
            <a:r>
              <a:rPr lang="en-US" dirty="0">
                <a:effectLst/>
              </a:rPr>
              <a:t>/</a:t>
            </a:r>
            <a:r>
              <a:rPr lang="en-US" dirty="0"/>
              <a:t> </a:t>
            </a:r>
            <a:r>
              <a:rPr lang="en-US" dirty="0">
                <a:effectLst/>
              </a:rPr>
              <a:t>(</a:t>
            </a:r>
            <a:r>
              <a:rPr lang="en-US" dirty="0" err="1">
                <a:effectLst/>
              </a:rPr>
              <a:t>tp</a:t>
            </a:r>
            <a:r>
              <a:rPr lang="en-US" dirty="0"/>
              <a:t> </a:t>
            </a:r>
            <a:r>
              <a:rPr lang="en-US" dirty="0">
                <a:effectLst/>
              </a:rPr>
              <a:t>+</a:t>
            </a:r>
            <a:r>
              <a:rPr lang="en-US" dirty="0"/>
              <a:t> </a:t>
            </a:r>
            <a:r>
              <a:rPr lang="en-US" dirty="0" err="1">
                <a:effectLst/>
              </a:rPr>
              <a:t>fp</a:t>
            </a:r>
            <a:r>
              <a:rPr lang="en-US" dirty="0">
                <a:effectLst/>
              </a:rPr>
              <a:t>)</a:t>
            </a:r>
            <a:r>
              <a:rPr lang="en-US" b="0" i="0" dirty="0">
                <a:solidFill>
                  <a:srgbClr val="212529"/>
                </a:solidFill>
                <a:effectLst/>
                <a:latin typeface="-apple-system"/>
              </a:rPr>
              <a:t> where </a:t>
            </a:r>
            <a:r>
              <a:rPr lang="en-US" dirty="0" err="1">
                <a:effectLst/>
              </a:rPr>
              <a:t>tp</a:t>
            </a:r>
            <a:r>
              <a:rPr lang="en-US" b="0" i="0" dirty="0">
                <a:solidFill>
                  <a:srgbClr val="212529"/>
                </a:solidFill>
                <a:effectLst/>
                <a:latin typeface="-apple-system"/>
              </a:rPr>
              <a:t> is the number of true positives and </a:t>
            </a:r>
            <a:r>
              <a:rPr lang="en-US" dirty="0" err="1">
                <a:effectLst/>
              </a:rPr>
              <a:t>fp</a:t>
            </a:r>
            <a:r>
              <a:rPr lang="en-US" b="0" i="0" dirty="0">
                <a:solidFill>
                  <a:srgbClr val="212529"/>
                </a:solidFill>
                <a:effectLst/>
                <a:latin typeface="-apple-system"/>
              </a:rPr>
              <a:t> the number of false positives. The precision is intuitively the ability of the classifier not to label a negative sample as positive. </a:t>
            </a:r>
          </a:p>
          <a:p>
            <a:pPr marL="0" lvl="0" indent="0" algn="l" rtl="0">
              <a:spcBef>
                <a:spcPts val="0"/>
              </a:spcBef>
              <a:spcAft>
                <a:spcPts val="0"/>
              </a:spcAft>
              <a:buNone/>
            </a:pPr>
            <a:r>
              <a:rPr lang="en-US" b="0" i="0" dirty="0">
                <a:solidFill>
                  <a:srgbClr val="212529"/>
                </a:solidFill>
                <a:effectLst/>
                <a:latin typeface="-apple-system"/>
              </a:rPr>
              <a:t>The recall is the ratio </a:t>
            </a:r>
            <a:r>
              <a:rPr lang="en-US" dirty="0" err="1">
                <a:effectLst/>
              </a:rPr>
              <a:t>tp</a:t>
            </a:r>
            <a:r>
              <a:rPr lang="en-US" dirty="0"/>
              <a:t> </a:t>
            </a:r>
            <a:r>
              <a:rPr lang="en-US" dirty="0">
                <a:effectLst/>
              </a:rPr>
              <a:t>/</a:t>
            </a:r>
            <a:r>
              <a:rPr lang="en-US" dirty="0"/>
              <a:t> </a:t>
            </a:r>
            <a:r>
              <a:rPr lang="en-US" dirty="0">
                <a:effectLst/>
              </a:rPr>
              <a:t>(</a:t>
            </a:r>
            <a:r>
              <a:rPr lang="en-US" dirty="0" err="1">
                <a:effectLst/>
              </a:rPr>
              <a:t>tp</a:t>
            </a:r>
            <a:r>
              <a:rPr lang="en-US" dirty="0"/>
              <a:t> </a:t>
            </a:r>
            <a:r>
              <a:rPr lang="en-US" dirty="0">
                <a:effectLst/>
              </a:rPr>
              <a:t>+</a:t>
            </a:r>
            <a:r>
              <a:rPr lang="en-US" dirty="0"/>
              <a:t> </a:t>
            </a:r>
            <a:r>
              <a:rPr lang="en-US" dirty="0" err="1">
                <a:effectLst/>
              </a:rPr>
              <a:t>fn</a:t>
            </a:r>
            <a:r>
              <a:rPr lang="en-US" dirty="0">
                <a:effectLst/>
              </a:rPr>
              <a:t>)</a:t>
            </a:r>
            <a:r>
              <a:rPr lang="en-US" b="0" i="0" dirty="0">
                <a:solidFill>
                  <a:srgbClr val="212529"/>
                </a:solidFill>
                <a:effectLst/>
                <a:latin typeface="-apple-system"/>
              </a:rPr>
              <a:t> where </a:t>
            </a:r>
            <a:r>
              <a:rPr lang="en-US" dirty="0" err="1">
                <a:effectLst/>
              </a:rPr>
              <a:t>tp</a:t>
            </a:r>
            <a:r>
              <a:rPr lang="en-US" b="0" i="0" dirty="0">
                <a:solidFill>
                  <a:srgbClr val="212529"/>
                </a:solidFill>
                <a:effectLst/>
                <a:latin typeface="-apple-system"/>
              </a:rPr>
              <a:t> is the number of true positives and </a:t>
            </a:r>
            <a:r>
              <a:rPr lang="en-US" dirty="0" err="1">
                <a:effectLst/>
              </a:rPr>
              <a:t>fn</a:t>
            </a:r>
            <a:r>
              <a:rPr lang="en-US" b="0" i="0" dirty="0">
                <a:solidFill>
                  <a:srgbClr val="212529"/>
                </a:solidFill>
                <a:effectLst/>
                <a:latin typeface="-apple-system"/>
              </a:rPr>
              <a:t> the number of false negatives. The recall is intuitively the ability of the classifier to find all the positive samples.</a:t>
            </a:r>
            <a:endParaRPr dirty="0"/>
          </a:p>
        </p:txBody>
      </p:sp>
    </p:spTree>
    <p:extLst>
      <p:ext uri="{BB962C8B-B14F-4D97-AF65-F5344CB8AC3E}">
        <p14:creationId xmlns:p14="http://schemas.microsoft.com/office/powerpoint/2010/main" val="3813451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Poor:</a:t>
            </a:r>
          </a:p>
          <a:p>
            <a:pPr marL="171450" lvl="0" indent="-171450" algn="l" rtl="0">
              <a:spcBef>
                <a:spcPts val="0"/>
              </a:spcBef>
              <a:spcAft>
                <a:spcPts val="0"/>
              </a:spcAft>
              <a:buFont typeface="Arial" panose="020B0604020202020204" pitchFamily="34" charset="0"/>
              <a:buChar char="•"/>
            </a:pPr>
            <a:r>
              <a:rPr lang="en-US" dirty="0"/>
              <a:t>Bicycle accident, nuclear explosion: more than half are misclassified</a:t>
            </a:r>
          </a:p>
          <a:p>
            <a:pPr marL="0" lvl="0" indent="0" algn="l" rtl="0">
              <a:spcBef>
                <a:spcPts val="0"/>
              </a:spcBef>
              <a:spcAft>
                <a:spcPts val="0"/>
              </a:spcAft>
              <a:buFont typeface="Arial" panose="020B0604020202020204" pitchFamily="34" charset="0"/>
              <a:buNone/>
            </a:pPr>
            <a:r>
              <a:rPr lang="en-US" dirty="0"/>
              <a:t>Compared to</a:t>
            </a:r>
          </a:p>
          <a:p>
            <a:pPr marL="0" lvl="0" indent="0" algn="l" rtl="0">
              <a:spcBef>
                <a:spcPts val="0"/>
              </a:spcBef>
              <a:spcAft>
                <a:spcPts val="0"/>
              </a:spcAft>
              <a:buFont typeface="Arial" panose="020B0604020202020204" pitchFamily="34" charset="0"/>
              <a:buNone/>
            </a:pPr>
            <a:r>
              <a:rPr lang="en-US" dirty="0"/>
              <a:t>Rich:</a:t>
            </a:r>
          </a:p>
          <a:p>
            <a:pPr marL="171450" lvl="0" indent="-171450" algn="l" rtl="0">
              <a:spcBef>
                <a:spcPts val="0"/>
              </a:spcBef>
              <a:spcAft>
                <a:spcPts val="0"/>
              </a:spcAft>
              <a:buFont typeface="Arial" panose="020B0604020202020204" pitchFamily="34" charset="0"/>
              <a:buChar char="•"/>
            </a:pPr>
            <a:r>
              <a:rPr lang="en-US" dirty="0"/>
              <a:t> Flooded, car accident: classified correctly</a:t>
            </a:r>
            <a:endParaRPr dirty="0"/>
          </a:p>
        </p:txBody>
      </p:sp>
    </p:spTree>
    <p:extLst>
      <p:ext uri="{BB962C8B-B14F-4D97-AF65-F5344CB8AC3E}">
        <p14:creationId xmlns:p14="http://schemas.microsoft.com/office/powerpoint/2010/main" val="1625640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12529"/>
                </a:solidFill>
                <a:effectLst/>
                <a:latin typeface="-apple-system"/>
              </a:rPr>
              <a:t>The precision is the ratio </a:t>
            </a:r>
            <a:r>
              <a:rPr lang="en-US" dirty="0" err="1">
                <a:effectLst/>
              </a:rPr>
              <a:t>tp</a:t>
            </a:r>
            <a:r>
              <a:rPr lang="en-US" dirty="0"/>
              <a:t> </a:t>
            </a:r>
            <a:r>
              <a:rPr lang="en-US" dirty="0">
                <a:effectLst/>
              </a:rPr>
              <a:t>/</a:t>
            </a:r>
            <a:r>
              <a:rPr lang="en-US" dirty="0"/>
              <a:t> </a:t>
            </a:r>
            <a:r>
              <a:rPr lang="en-US" dirty="0">
                <a:effectLst/>
              </a:rPr>
              <a:t>(</a:t>
            </a:r>
            <a:r>
              <a:rPr lang="en-US" dirty="0" err="1">
                <a:effectLst/>
              </a:rPr>
              <a:t>tp</a:t>
            </a:r>
            <a:r>
              <a:rPr lang="en-US" dirty="0"/>
              <a:t> </a:t>
            </a:r>
            <a:r>
              <a:rPr lang="en-US" dirty="0">
                <a:effectLst/>
              </a:rPr>
              <a:t>+</a:t>
            </a:r>
            <a:r>
              <a:rPr lang="en-US" dirty="0"/>
              <a:t> </a:t>
            </a:r>
            <a:r>
              <a:rPr lang="en-US" dirty="0" err="1">
                <a:effectLst/>
              </a:rPr>
              <a:t>fp</a:t>
            </a:r>
            <a:r>
              <a:rPr lang="en-US" dirty="0">
                <a:effectLst/>
              </a:rPr>
              <a:t>)</a:t>
            </a:r>
            <a:r>
              <a:rPr lang="en-US" b="0" i="0" dirty="0">
                <a:solidFill>
                  <a:srgbClr val="212529"/>
                </a:solidFill>
                <a:effectLst/>
                <a:latin typeface="-apple-system"/>
              </a:rPr>
              <a:t> where </a:t>
            </a:r>
            <a:r>
              <a:rPr lang="en-US" dirty="0" err="1">
                <a:effectLst/>
              </a:rPr>
              <a:t>tp</a:t>
            </a:r>
            <a:r>
              <a:rPr lang="en-US" b="0" i="0" dirty="0">
                <a:solidFill>
                  <a:srgbClr val="212529"/>
                </a:solidFill>
                <a:effectLst/>
                <a:latin typeface="-apple-system"/>
              </a:rPr>
              <a:t> is the number of true positives and </a:t>
            </a:r>
            <a:r>
              <a:rPr lang="en-US" dirty="0" err="1">
                <a:effectLst/>
              </a:rPr>
              <a:t>fp</a:t>
            </a:r>
            <a:r>
              <a:rPr lang="en-US" b="0" i="0" dirty="0">
                <a:solidFill>
                  <a:srgbClr val="212529"/>
                </a:solidFill>
                <a:effectLst/>
                <a:latin typeface="-apple-system"/>
              </a:rPr>
              <a:t> the number of false positives. The precision is intuitively the ability of the classifier not to label a negative sample as positive. </a:t>
            </a:r>
          </a:p>
          <a:p>
            <a:pPr marL="0" lvl="0" indent="0" algn="l" rtl="0">
              <a:spcBef>
                <a:spcPts val="0"/>
              </a:spcBef>
              <a:spcAft>
                <a:spcPts val="0"/>
              </a:spcAft>
              <a:buNone/>
            </a:pPr>
            <a:r>
              <a:rPr lang="en-US" b="0" i="0" dirty="0">
                <a:solidFill>
                  <a:srgbClr val="212529"/>
                </a:solidFill>
                <a:effectLst/>
                <a:latin typeface="-apple-system"/>
              </a:rPr>
              <a:t>The recall is the ratio </a:t>
            </a:r>
            <a:r>
              <a:rPr lang="en-US" dirty="0" err="1">
                <a:effectLst/>
              </a:rPr>
              <a:t>tp</a:t>
            </a:r>
            <a:r>
              <a:rPr lang="en-US" dirty="0"/>
              <a:t> </a:t>
            </a:r>
            <a:r>
              <a:rPr lang="en-US" dirty="0">
                <a:effectLst/>
              </a:rPr>
              <a:t>/</a:t>
            </a:r>
            <a:r>
              <a:rPr lang="en-US" dirty="0"/>
              <a:t> </a:t>
            </a:r>
            <a:r>
              <a:rPr lang="en-US" dirty="0">
                <a:effectLst/>
              </a:rPr>
              <a:t>(</a:t>
            </a:r>
            <a:r>
              <a:rPr lang="en-US" dirty="0" err="1">
                <a:effectLst/>
              </a:rPr>
              <a:t>tp</a:t>
            </a:r>
            <a:r>
              <a:rPr lang="en-US" dirty="0"/>
              <a:t> </a:t>
            </a:r>
            <a:r>
              <a:rPr lang="en-US" dirty="0">
                <a:effectLst/>
              </a:rPr>
              <a:t>+</a:t>
            </a:r>
            <a:r>
              <a:rPr lang="en-US" dirty="0"/>
              <a:t> </a:t>
            </a:r>
            <a:r>
              <a:rPr lang="en-US" dirty="0" err="1">
                <a:effectLst/>
              </a:rPr>
              <a:t>fn</a:t>
            </a:r>
            <a:r>
              <a:rPr lang="en-US" dirty="0">
                <a:effectLst/>
              </a:rPr>
              <a:t>)</a:t>
            </a:r>
            <a:r>
              <a:rPr lang="en-US" b="0" i="0" dirty="0">
                <a:solidFill>
                  <a:srgbClr val="212529"/>
                </a:solidFill>
                <a:effectLst/>
                <a:latin typeface="-apple-system"/>
              </a:rPr>
              <a:t> where </a:t>
            </a:r>
            <a:r>
              <a:rPr lang="en-US" dirty="0" err="1">
                <a:effectLst/>
              </a:rPr>
              <a:t>tp</a:t>
            </a:r>
            <a:r>
              <a:rPr lang="en-US" b="0" i="0" dirty="0">
                <a:solidFill>
                  <a:srgbClr val="212529"/>
                </a:solidFill>
                <a:effectLst/>
                <a:latin typeface="-apple-system"/>
              </a:rPr>
              <a:t> is the number of true positives and </a:t>
            </a:r>
            <a:r>
              <a:rPr lang="en-US" dirty="0" err="1">
                <a:effectLst/>
              </a:rPr>
              <a:t>fn</a:t>
            </a:r>
            <a:r>
              <a:rPr lang="en-US" b="0" i="0" dirty="0">
                <a:solidFill>
                  <a:srgbClr val="212529"/>
                </a:solidFill>
                <a:effectLst/>
                <a:latin typeface="-apple-system"/>
              </a:rPr>
              <a:t> the number of false negatives. The recall is intuitively the ability of the classifier to find all the positive samples.</a:t>
            </a:r>
            <a:endParaRPr dirty="0"/>
          </a:p>
        </p:txBody>
      </p:sp>
    </p:spTree>
    <p:extLst>
      <p:ext uri="{BB962C8B-B14F-4D97-AF65-F5344CB8AC3E}">
        <p14:creationId xmlns:p14="http://schemas.microsoft.com/office/powerpoint/2010/main" val="2807555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785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531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Compare 10-fold cross validation average accuracy</a:t>
            </a:r>
          </a:p>
          <a:p>
            <a:pPr marL="0" lvl="0" indent="0" algn="l" rtl="0">
              <a:spcBef>
                <a:spcPts val="0"/>
              </a:spcBef>
              <a:spcAft>
                <a:spcPts val="0"/>
              </a:spcAft>
              <a:buNone/>
            </a:pPr>
            <a:r>
              <a:rPr lang="en-US"/>
              <a:t>Compare poor classes before and after preprocessing:</a:t>
            </a:r>
            <a:br>
              <a:rPr lang="en-US"/>
            </a:br>
            <a:r>
              <a:rPr lang="en-US"/>
              <a:t>(2) Bicycle accident, (8) nuclear explosion</a:t>
            </a:r>
          </a:p>
          <a:p>
            <a:pPr marL="0" lvl="0" indent="0" algn="l" rtl="0">
              <a:spcBef>
                <a:spcPts val="0"/>
              </a:spcBef>
              <a:spcAft>
                <a:spcPts val="0"/>
              </a:spcAft>
              <a:buNone/>
            </a:pPr>
            <a:r>
              <a:rPr lang="en-US"/>
              <a:t>You may think resampling introduced the same picture multiple times so, it gets classified multiple times. But actually, resampling also decreased the number of misclassification, thus shown to be effective!</a:t>
            </a:r>
            <a:endParaRPr/>
          </a:p>
        </p:txBody>
      </p:sp>
    </p:spTree>
    <p:extLst>
      <p:ext uri="{BB962C8B-B14F-4D97-AF65-F5344CB8AC3E}">
        <p14:creationId xmlns:p14="http://schemas.microsoft.com/office/powerpoint/2010/main" val="3741320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248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b856e698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b856e698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Although the feature space is extremely low and does not provide a reliable visualization, one can still make some interesting observations. Here for example, the class with the best confusion performance looks more separated than the other classes. </a:t>
            </a:r>
            <a:endParaRPr/>
          </a:p>
        </p:txBody>
      </p:sp>
    </p:spTree>
    <p:extLst>
      <p:ext uri="{BB962C8B-B14F-4D97-AF65-F5344CB8AC3E}">
        <p14:creationId xmlns:p14="http://schemas.microsoft.com/office/powerpoint/2010/main" val="69566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b856e698b_2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b856e698b_2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a:solidFill>
                  <a:srgbClr val="D1D5DB"/>
                </a:solidFill>
                <a:effectLst/>
                <a:latin typeface="Söhne"/>
              </a:rPr>
              <a:t>Before we dive into the details of our project, let's start with the problem statement. Incidents such as accidents or disasters can happen anywhere and anytime. In many cases, the first responders who arrive at the scene are police officers, firefighters, or medical staff and they often need to make quick decisions based on the situation they are facing. In some cases, incident-related images can provide valuable information that can help these responders take appropriate actions. However, manually analyzing and classifying these images can be time-consuming and error-prone. Therefore, our project aims to develop a system that can automatically recognize incident-related images that require human intervention. This system can potentially save valuable time and improve the accuracy of decision-making in emergency situations."</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b856e698b_2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b856e698b_2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rtl="0" fontAlgn="base">
              <a:buFont typeface="Arial" panose="020B0604020202020204" pitchFamily="34" charset="0"/>
              <a:buNone/>
            </a:pPr>
            <a:endParaRPr lang="el-GR" b="0" i="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48836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ec17fd1298_5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ec17fd1298_5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b="0" i="0">
                <a:solidFill>
                  <a:srgbClr val="D1D5DB"/>
                </a:solidFill>
                <a:effectLst/>
                <a:latin typeface="Söhne"/>
              </a:rPr>
              <a:t>To achieve our goal of automatically recognizing incident-related images, we proposed a two-step approach leveraging computer vision with </a:t>
            </a:r>
            <a:r>
              <a:rPr lang="en-US" b="0" i="0" err="1">
                <a:solidFill>
                  <a:srgbClr val="D1D5DB"/>
                </a:solidFill>
                <a:effectLst/>
                <a:latin typeface="Söhne"/>
              </a:rPr>
              <a:t>ResNet</a:t>
            </a:r>
            <a:r>
              <a:rPr lang="en-US" b="0" i="0">
                <a:solidFill>
                  <a:srgbClr val="D1D5DB"/>
                </a:solidFill>
                <a:effectLst/>
                <a:latin typeface="Söhne"/>
              </a:rPr>
              <a:t> and KNN classifiers. Firstly, we used the ResNet-18 convolutional neural network to extract features from the images. </a:t>
            </a:r>
            <a:r>
              <a:rPr lang="en-US" b="0" i="0" err="1">
                <a:solidFill>
                  <a:srgbClr val="D1D5DB"/>
                </a:solidFill>
                <a:effectLst/>
                <a:latin typeface="Söhne"/>
              </a:rPr>
              <a:t>ResNet</a:t>
            </a:r>
            <a:r>
              <a:rPr lang="en-US" b="0" i="0">
                <a:solidFill>
                  <a:srgbClr val="D1D5DB"/>
                </a:solidFill>
                <a:effectLst/>
                <a:latin typeface="Söhne"/>
              </a:rPr>
              <a:t> is a deep learning model that has achieved state-of-the-art performance on various image recognition tasks. By using </a:t>
            </a:r>
            <a:r>
              <a:rPr lang="en-US" b="0" i="0" err="1">
                <a:solidFill>
                  <a:srgbClr val="D1D5DB"/>
                </a:solidFill>
                <a:effectLst/>
                <a:latin typeface="Söhne"/>
              </a:rPr>
              <a:t>ResNet</a:t>
            </a:r>
            <a:r>
              <a:rPr lang="en-US" b="0" i="0">
                <a:solidFill>
                  <a:srgbClr val="D1D5DB"/>
                </a:solidFill>
                <a:effectLst/>
                <a:latin typeface="Söhne"/>
              </a:rPr>
              <a:t>, we were able to extract high-level features from the images, which can be used to represent the images in a lower-dimensional space. Secondly, we used the K-nearest neighbor (KNN) classifier to classify the images based on their extracted features. KNN is a simple and effective classification algorithm that assigns a new sample to the class of its nearest neighbors in the feature space. By using KNN, we were able to classify the incident-related images with high accuracy. In the following slides, we'll go into more details on how we implemented these steps and how we evaluated the performance of our approach."</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D1D5DB"/>
                </a:solidFill>
                <a:effectLst/>
                <a:latin typeface="Söhne"/>
              </a:rPr>
              <a:t>Our dataset consists of images depicting various incidents. The images are divided into twelve classes, each representing a different type of incident. The given dataset is unbalanced, meaning that each class does not contains an equal number of images and therefore if we trained the classifier in the provided dataset, it would be biased towards the “larger” classes. </a:t>
            </a:r>
            <a:endParaRPr/>
          </a:p>
        </p:txBody>
      </p:sp>
    </p:spTree>
    <p:extLst>
      <p:ext uri="{BB962C8B-B14F-4D97-AF65-F5344CB8AC3E}">
        <p14:creationId xmlns:p14="http://schemas.microsoft.com/office/powerpoint/2010/main" val="1935779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eb856e698b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eb856e698b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b="0" i="0">
                <a:solidFill>
                  <a:srgbClr val="D1D5DB"/>
                </a:solidFill>
                <a:effectLst/>
                <a:latin typeface="Söhne"/>
              </a:rPr>
              <a:t>Before we could use the images in our dataset for training and testing our classifiers, we had to preprocess them to ensure that they were in a consistent format and size. One of the first steps we took was to delete any corrupted images from the dataset. </a:t>
            </a:r>
            <a:endParaRPr lang="en-US"/>
          </a:p>
        </p:txBody>
      </p:sp>
    </p:spTree>
    <p:extLst>
      <p:ext uri="{BB962C8B-B14F-4D97-AF65-F5344CB8AC3E}">
        <p14:creationId xmlns:p14="http://schemas.microsoft.com/office/powerpoint/2010/main" val="149390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eb856e698b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eb856e698b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t>The next step was the </a:t>
            </a:r>
            <a:r>
              <a:rPr lang="en-US" b="0" i="0">
                <a:solidFill>
                  <a:srgbClr val="D1D5DB"/>
                </a:solidFill>
                <a:effectLst/>
                <a:latin typeface="Söhne"/>
              </a:rPr>
              <a:t>removal of any low-quality images from the dataset using Laplacian filtering. The Laplacian filter is a technique that can help detect edges and details in an image. By applying Laplacian filtering to our images, we were able to identify and remove low-quality images that lacked sharp edges and details. This step helped improve the quality of our dataset.</a:t>
            </a:r>
            <a:endParaRPr lang="en-US"/>
          </a:p>
        </p:txBody>
      </p:sp>
    </p:spTree>
    <p:extLst>
      <p:ext uri="{BB962C8B-B14F-4D97-AF65-F5344CB8AC3E}">
        <p14:creationId xmlns:p14="http://schemas.microsoft.com/office/powerpoint/2010/main" val="50416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b856e698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b856e698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GB"/>
              <a:t>Low quality Image detected using Laplacian (i.e., check how strong the edges are in an image)</a:t>
            </a:r>
          </a:p>
        </p:txBody>
      </p:sp>
    </p:spTree>
    <p:extLst>
      <p:ext uri="{BB962C8B-B14F-4D97-AF65-F5344CB8AC3E}">
        <p14:creationId xmlns:p14="http://schemas.microsoft.com/office/powerpoint/2010/main" val="4287256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eb856e698b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eb856e698b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t>The last step of data preprocessing was </a:t>
            </a:r>
            <a:r>
              <a:rPr lang="en-US" b="0" i="0">
                <a:solidFill>
                  <a:srgbClr val="D1D5DB"/>
                </a:solidFill>
                <a:effectLst/>
                <a:latin typeface="Söhne"/>
              </a:rPr>
              <a:t>to apply data augmentation techniques to balance our dataset. Specifically, we randomly undersampled classes with many images and oversampled classes with few images. This step helped ensure that our dataset was balanced and prevented our classifiers from being biased towards any particular class.</a:t>
            </a:r>
            <a:endParaRPr lang="en-US"/>
          </a:p>
        </p:txBody>
      </p:sp>
    </p:spTree>
    <p:extLst>
      <p:ext uri="{BB962C8B-B14F-4D97-AF65-F5344CB8AC3E}">
        <p14:creationId xmlns:p14="http://schemas.microsoft.com/office/powerpoint/2010/main" val="20570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08800"/>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715100" y="2153400"/>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a:solidFill>
                  <a:schemeClr val="accent1"/>
                </a:solidFill>
                <a:latin typeface="Raleway Medium"/>
                <a:ea typeface="Raleway Medium"/>
                <a:cs typeface="Raleway Medium"/>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1">
  <p:cSld name="BLANK_1_1_1_1_1_1_2_1">
    <p:spTree>
      <p:nvGrpSpPr>
        <p:cNvPr id="1" name="Shape 262"/>
        <p:cNvGrpSpPr/>
        <p:nvPr/>
      </p:nvGrpSpPr>
      <p:grpSpPr>
        <a:xfrm>
          <a:off x="0" y="0"/>
          <a:ext cx="0" cy="0"/>
          <a:chOff x="0" y="0"/>
          <a:chExt cx="0" cy="0"/>
        </a:xfrm>
      </p:grpSpPr>
      <p:grpSp>
        <p:nvGrpSpPr>
          <p:cNvPr id="263" name="Google Shape;263;p28"/>
          <p:cNvGrpSpPr/>
          <p:nvPr/>
        </p:nvGrpSpPr>
        <p:grpSpPr>
          <a:xfrm>
            <a:off x="-2021398" y="-280488"/>
            <a:ext cx="13186853" cy="5587491"/>
            <a:chOff x="-2021398" y="-280488"/>
            <a:chExt cx="13186853" cy="5587491"/>
          </a:xfrm>
        </p:grpSpPr>
        <p:grpSp>
          <p:nvGrpSpPr>
            <p:cNvPr id="264" name="Google Shape;264;p28"/>
            <p:cNvGrpSpPr/>
            <p:nvPr/>
          </p:nvGrpSpPr>
          <p:grpSpPr>
            <a:xfrm>
              <a:off x="-2021398" y="-280488"/>
              <a:ext cx="3285628" cy="5470491"/>
              <a:chOff x="-2021398" y="-280488"/>
              <a:chExt cx="3285628" cy="5470491"/>
            </a:xfrm>
          </p:grpSpPr>
          <p:pic>
            <p:nvPicPr>
              <p:cNvPr id="265" name="Google Shape;265;p28"/>
              <p:cNvPicPr preferRelativeResize="0"/>
              <p:nvPr/>
            </p:nvPicPr>
            <p:blipFill>
              <a:blip r:embed="rId2">
                <a:alphaModFix/>
              </a:blip>
              <a:stretch>
                <a:fillRect/>
              </a:stretch>
            </p:blipFill>
            <p:spPr>
              <a:xfrm rot="5400000">
                <a:off x="-3112423" y="810537"/>
                <a:ext cx="5423976" cy="3241926"/>
              </a:xfrm>
              <a:prstGeom prst="rect">
                <a:avLst/>
              </a:prstGeom>
              <a:noFill/>
              <a:ln>
                <a:noFill/>
              </a:ln>
            </p:spPr>
          </p:pic>
          <p:sp>
            <p:nvSpPr>
              <p:cNvPr id="266" name="Google Shape;266;p28"/>
              <p:cNvSpPr/>
              <p:nvPr/>
            </p:nvSpPr>
            <p:spPr>
              <a:xfrm rot="10800000" flipH="1">
                <a:off x="-980170" y="-153175"/>
                <a:ext cx="1381200" cy="20235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rot="10800000">
                <a:off x="-980184" y="2606537"/>
                <a:ext cx="2200736" cy="2583466"/>
              </a:xfrm>
              <a:custGeom>
                <a:avLst/>
                <a:gdLst/>
                <a:ahLst/>
                <a:cxnLst/>
                <a:rect l="l" t="t" r="r" b="b"/>
                <a:pathLst>
                  <a:path w="30112" h="35350" extrusionOk="0">
                    <a:moveTo>
                      <a:pt x="30111" y="0"/>
                    </a:moveTo>
                    <a:lnTo>
                      <a:pt x="0" y="0"/>
                    </a:lnTo>
                    <a:lnTo>
                      <a:pt x="17169" y="32016"/>
                    </a:lnTo>
                    <a:cubicBezTo>
                      <a:pt x="18265" y="34064"/>
                      <a:pt x="20408" y="35350"/>
                      <a:pt x="22753" y="35350"/>
                    </a:cubicBezTo>
                    <a:lnTo>
                      <a:pt x="30111" y="35350"/>
                    </a:ln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flipH="1">
                <a:off x="-49362" y="3718588"/>
                <a:ext cx="1313592" cy="1462763"/>
              </a:xfrm>
              <a:custGeom>
                <a:avLst/>
                <a:gdLst/>
                <a:ahLst/>
                <a:cxnLst/>
                <a:rect l="l" t="t" r="r" b="b"/>
                <a:pathLst>
                  <a:path w="26004" h="28957" extrusionOk="0">
                    <a:moveTo>
                      <a:pt x="16931" y="1"/>
                    </a:moveTo>
                    <a:cubicBezTo>
                      <a:pt x="16062" y="1"/>
                      <a:pt x="15276" y="477"/>
                      <a:pt x="14871" y="1239"/>
                    </a:cubicBezTo>
                    <a:lnTo>
                      <a:pt x="0" y="28957"/>
                    </a:lnTo>
                    <a:lnTo>
                      <a:pt x="11490" y="28957"/>
                    </a:lnTo>
                    <a:lnTo>
                      <a:pt x="25182" y="3418"/>
                    </a:lnTo>
                    <a:cubicBezTo>
                      <a:pt x="26003" y="1870"/>
                      <a:pt x="24872" y="1"/>
                      <a:pt x="23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9" name="Google Shape;269;p28"/>
              <p:cNvCxnSpPr/>
              <p:nvPr/>
            </p:nvCxnSpPr>
            <p:spPr>
              <a:xfrm rot="10800000">
                <a:off x="-133745" y="2037184"/>
                <a:ext cx="803700" cy="1498500"/>
              </a:xfrm>
              <a:prstGeom prst="straightConnector1">
                <a:avLst/>
              </a:prstGeom>
              <a:noFill/>
              <a:ln w="19050" cap="flat" cmpd="sng">
                <a:solidFill>
                  <a:schemeClr val="accent1"/>
                </a:solidFill>
                <a:prstDash val="solid"/>
                <a:round/>
                <a:headEnd type="none" w="med" len="med"/>
                <a:tailEnd type="none" w="med" len="med"/>
              </a:ln>
            </p:spPr>
          </p:cxnSp>
          <p:sp>
            <p:nvSpPr>
              <p:cNvPr id="270" name="Google Shape;270;p28"/>
              <p:cNvSpPr/>
              <p:nvPr/>
            </p:nvSpPr>
            <p:spPr>
              <a:xfrm>
                <a:off x="341500" y="1930000"/>
                <a:ext cx="747202" cy="831749"/>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8"/>
            <p:cNvGrpSpPr/>
            <p:nvPr/>
          </p:nvGrpSpPr>
          <p:grpSpPr>
            <a:xfrm flipH="1">
              <a:off x="7879827" y="-163488"/>
              <a:ext cx="3285628" cy="5470491"/>
              <a:chOff x="-2021398" y="-280488"/>
              <a:chExt cx="3285628" cy="5470491"/>
            </a:xfrm>
          </p:grpSpPr>
          <p:pic>
            <p:nvPicPr>
              <p:cNvPr id="272" name="Google Shape;272;p28"/>
              <p:cNvPicPr preferRelativeResize="0"/>
              <p:nvPr/>
            </p:nvPicPr>
            <p:blipFill>
              <a:blip r:embed="rId2">
                <a:alphaModFix/>
              </a:blip>
              <a:stretch>
                <a:fillRect/>
              </a:stretch>
            </p:blipFill>
            <p:spPr>
              <a:xfrm rot="5400000">
                <a:off x="-3112423" y="810537"/>
                <a:ext cx="5423976" cy="3241926"/>
              </a:xfrm>
              <a:prstGeom prst="rect">
                <a:avLst/>
              </a:prstGeom>
              <a:noFill/>
              <a:ln>
                <a:noFill/>
              </a:ln>
            </p:spPr>
          </p:pic>
          <p:sp>
            <p:nvSpPr>
              <p:cNvPr id="273" name="Google Shape;273;p28"/>
              <p:cNvSpPr/>
              <p:nvPr/>
            </p:nvSpPr>
            <p:spPr>
              <a:xfrm rot="10800000" flipH="1">
                <a:off x="-980170" y="-153175"/>
                <a:ext cx="1381200" cy="20235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rot="10800000">
                <a:off x="-980184" y="2606537"/>
                <a:ext cx="2200736" cy="2583466"/>
              </a:xfrm>
              <a:custGeom>
                <a:avLst/>
                <a:gdLst/>
                <a:ahLst/>
                <a:cxnLst/>
                <a:rect l="l" t="t" r="r" b="b"/>
                <a:pathLst>
                  <a:path w="30112" h="35350" extrusionOk="0">
                    <a:moveTo>
                      <a:pt x="30111" y="0"/>
                    </a:moveTo>
                    <a:lnTo>
                      <a:pt x="0" y="0"/>
                    </a:lnTo>
                    <a:lnTo>
                      <a:pt x="17169" y="32016"/>
                    </a:lnTo>
                    <a:cubicBezTo>
                      <a:pt x="18265" y="34064"/>
                      <a:pt x="20408" y="35350"/>
                      <a:pt x="22753" y="35350"/>
                    </a:cubicBezTo>
                    <a:lnTo>
                      <a:pt x="30111" y="35350"/>
                    </a:ln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flipH="1">
                <a:off x="-49362" y="3718588"/>
                <a:ext cx="1313592" cy="1462763"/>
              </a:xfrm>
              <a:custGeom>
                <a:avLst/>
                <a:gdLst/>
                <a:ahLst/>
                <a:cxnLst/>
                <a:rect l="l" t="t" r="r" b="b"/>
                <a:pathLst>
                  <a:path w="26004" h="28957" extrusionOk="0">
                    <a:moveTo>
                      <a:pt x="16931" y="1"/>
                    </a:moveTo>
                    <a:cubicBezTo>
                      <a:pt x="16062" y="1"/>
                      <a:pt x="15276" y="477"/>
                      <a:pt x="14871" y="1239"/>
                    </a:cubicBezTo>
                    <a:lnTo>
                      <a:pt x="0" y="28957"/>
                    </a:lnTo>
                    <a:lnTo>
                      <a:pt x="11490" y="28957"/>
                    </a:lnTo>
                    <a:lnTo>
                      <a:pt x="25182" y="3418"/>
                    </a:lnTo>
                    <a:cubicBezTo>
                      <a:pt x="26003" y="1870"/>
                      <a:pt x="24872" y="1"/>
                      <a:pt x="23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28"/>
              <p:cNvCxnSpPr/>
              <p:nvPr/>
            </p:nvCxnSpPr>
            <p:spPr>
              <a:xfrm rot="10800000">
                <a:off x="-133745" y="2037184"/>
                <a:ext cx="803700" cy="1498500"/>
              </a:xfrm>
              <a:prstGeom prst="straightConnector1">
                <a:avLst/>
              </a:prstGeom>
              <a:noFill/>
              <a:ln w="19050" cap="flat" cmpd="sng">
                <a:solidFill>
                  <a:schemeClr val="accent1"/>
                </a:solidFill>
                <a:prstDash val="solid"/>
                <a:round/>
                <a:headEnd type="none" w="med" len="med"/>
                <a:tailEnd type="none" w="med" len="med"/>
              </a:ln>
            </p:spPr>
          </p:cxnSp>
          <p:sp>
            <p:nvSpPr>
              <p:cNvPr id="277" name="Google Shape;277;p28"/>
              <p:cNvSpPr/>
              <p:nvPr/>
            </p:nvSpPr>
            <p:spPr>
              <a:xfrm>
                <a:off x="341500" y="1930000"/>
                <a:ext cx="747202" cy="831749"/>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8" name="Google Shape;278;p28"/>
          <p:cNvSpPr txBox="1">
            <a:spLocks noGrp="1"/>
          </p:cNvSpPr>
          <p:nvPr>
            <p:ph type="ctrTitle"/>
          </p:nvPr>
        </p:nvSpPr>
        <p:spPr>
          <a:xfrm>
            <a:off x="2430025" y="66982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9" name="Google Shape;279;p28"/>
          <p:cNvSpPr txBox="1">
            <a:spLocks noGrp="1"/>
          </p:cNvSpPr>
          <p:nvPr>
            <p:ph type="subTitle" idx="1"/>
          </p:nvPr>
        </p:nvSpPr>
        <p:spPr>
          <a:xfrm>
            <a:off x="2425075" y="1646825"/>
            <a:ext cx="4293900" cy="9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0" name="Google Shape;280;p28"/>
          <p:cNvSpPr txBox="1"/>
          <p:nvPr/>
        </p:nvSpPr>
        <p:spPr>
          <a:xfrm>
            <a:off x="2122375" y="3363700"/>
            <a:ext cx="4899300" cy="9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Raleway Medium"/>
                <a:ea typeface="Raleway Medium"/>
                <a:cs typeface="Raleway Medium"/>
                <a:sym typeface="Raleway Medium"/>
              </a:rPr>
              <a:t>CREDITS: This presentation template was created by</a:t>
            </a:r>
            <a:r>
              <a:rPr lang="en">
                <a:solidFill>
                  <a:schemeClr val="accent1"/>
                </a:solidFill>
                <a:latin typeface="Raleway"/>
                <a:ea typeface="Raleway"/>
                <a:cs typeface="Raleway"/>
                <a:sym typeface="Raleway"/>
              </a:rPr>
              <a:t> </a:t>
            </a:r>
            <a:r>
              <a:rPr lang="en" b="1">
                <a:solidFill>
                  <a:schemeClr val="accent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Slidesgo</a:t>
            </a:r>
            <a:r>
              <a:rPr lang="en">
                <a:solidFill>
                  <a:schemeClr val="accent1"/>
                </a:solidFill>
                <a:latin typeface="Raleway Medium"/>
                <a:ea typeface="Raleway Medium"/>
                <a:cs typeface="Raleway Medium"/>
                <a:sym typeface="Raleway Medium"/>
              </a:rPr>
              <a:t>, including icons by</a:t>
            </a:r>
            <a:r>
              <a:rPr lang="en">
                <a:solidFill>
                  <a:schemeClr val="accent1"/>
                </a:solidFill>
                <a:latin typeface="Raleway"/>
                <a:ea typeface="Raleway"/>
                <a:cs typeface="Raleway"/>
                <a:sym typeface="Raleway"/>
              </a:rPr>
              <a:t> </a:t>
            </a:r>
            <a:r>
              <a:rPr lang="en" b="1">
                <a:solidFill>
                  <a:schemeClr val="accent1"/>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Flaticon</a:t>
            </a:r>
            <a:r>
              <a:rPr lang="en">
                <a:solidFill>
                  <a:schemeClr val="accent1"/>
                </a:solidFill>
                <a:latin typeface="Raleway Medium"/>
                <a:ea typeface="Raleway Medium"/>
                <a:cs typeface="Raleway Medium"/>
                <a:sym typeface="Raleway Medium"/>
              </a:rPr>
              <a:t>, infographics &amp;</a:t>
            </a:r>
            <a:r>
              <a:rPr lang="en">
                <a:solidFill>
                  <a:schemeClr val="accent1"/>
                </a:solidFill>
                <a:latin typeface="Raleway"/>
                <a:ea typeface="Raleway"/>
                <a:cs typeface="Raleway"/>
                <a:sym typeface="Raleway"/>
              </a:rPr>
              <a:t> </a:t>
            </a:r>
            <a:r>
              <a:rPr lang="en">
                <a:solidFill>
                  <a:schemeClr val="accent1"/>
                </a:solidFill>
                <a:latin typeface="Raleway Medium"/>
                <a:ea typeface="Raleway Medium"/>
                <a:cs typeface="Raleway Medium"/>
                <a:sym typeface="Raleway Medium"/>
              </a:rPr>
              <a:t>images by </a:t>
            </a:r>
            <a:r>
              <a:rPr lang="en" b="1">
                <a:solidFill>
                  <a:schemeClr val="accen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Freepik</a:t>
            </a:r>
            <a:endParaRPr b="1">
              <a:solidFill>
                <a:schemeClr val="accent1"/>
              </a:solidFill>
              <a:latin typeface="Raleway"/>
              <a:ea typeface="Raleway"/>
              <a:cs typeface="Raleway"/>
              <a:sym typeface="Raleway"/>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1"/>
        <p:cNvGrpSpPr/>
        <p:nvPr/>
      </p:nvGrpSpPr>
      <p:grpSpPr>
        <a:xfrm>
          <a:off x="0" y="0"/>
          <a:ext cx="0" cy="0"/>
          <a:chOff x="0" y="0"/>
          <a:chExt cx="0" cy="0"/>
        </a:xfrm>
      </p:grpSpPr>
      <p:grpSp>
        <p:nvGrpSpPr>
          <p:cNvPr id="282" name="Google Shape;282;p29"/>
          <p:cNvGrpSpPr/>
          <p:nvPr/>
        </p:nvGrpSpPr>
        <p:grpSpPr>
          <a:xfrm>
            <a:off x="-289287" y="-577506"/>
            <a:ext cx="10470663" cy="5721007"/>
            <a:chOff x="-289287" y="-577506"/>
            <a:chExt cx="10470663" cy="5721007"/>
          </a:xfrm>
        </p:grpSpPr>
        <p:sp>
          <p:nvSpPr>
            <p:cNvPr id="283" name="Google Shape;283;p29"/>
            <p:cNvSpPr/>
            <p:nvPr/>
          </p:nvSpPr>
          <p:spPr>
            <a:xfrm flipH="1">
              <a:off x="-227693" y="-82087"/>
              <a:ext cx="1585322" cy="1861089"/>
            </a:xfrm>
            <a:custGeom>
              <a:avLst/>
              <a:gdLst/>
              <a:ahLst/>
              <a:cxnLst/>
              <a:rect l="l" t="t" r="r" b="b"/>
              <a:pathLst>
                <a:path w="30112" h="35350" extrusionOk="0">
                  <a:moveTo>
                    <a:pt x="30111" y="0"/>
                  </a:moveTo>
                  <a:lnTo>
                    <a:pt x="0" y="0"/>
                  </a:lnTo>
                  <a:lnTo>
                    <a:pt x="17169" y="32016"/>
                  </a:lnTo>
                  <a:cubicBezTo>
                    <a:pt x="18265" y="34064"/>
                    <a:pt x="20408" y="35350"/>
                    <a:pt x="22753" y="35350"/>
                  </a:cubicBezTo>
                  <a:lnTo>
                    <a:pt x="30111" y="35350"/>
                  </a:ln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rot="3397010" flipH="1">
              <a:off x="21768" y="-360169"/>
              <a:ext cx="1298627" cy="1444518"/>
            </a:xfrm>
            <a:custGeom>
              <a:avLst/>
              <a:gdLst/>
              <a:ahLst/>
              <a:cxnLst/>
              <a:rect l="l" t="t" r="r" b="b"/>
              <a:pathLst>
                <a:path w="13895" h="15456" extrusionOk="0">
                  <a:moveTo>
                    <a:pt x="4846" y="15455"/>
                  </a:moveTo>
                  <a:lnTo>
                    <a:pt x="1548" y="15455"/>
                  </a:lnTo>
                  <a:cubicBezTo>
                    <a:pt x="608" y="15455"/>
                    <a:pt x="0" y="14455"/>
                    <a:pt x="453" y="13634"/>
                  </a:cubicBezTo>
                  <a:lnTo>
                    <a:pt x="7763" y="1"/>
                  </a:lnTo>
                  <a:lnTo>
                    <a:pt x="13895" y="1"/>
                  </a:lnTo>
                  <a:lnTo>
                    <a:pt x="5953" y="14800"/>
                  </a:lnTo>
                  <a:cubicBezTo>
                    <a:pt x="5739" y="15205"/>
                    <a:pt x="5311" y="15455"/>
                    <a:pt x="4846" y="15455"/>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7613825" y="4684125"/>
              <a:ext cx="1698150" cy="459376"/>
            </a:xfrm>
            <a:custGeom>
              <a:avLst/>
              <a:gdLst/>
              <a:ahLst/>
              <a:cxnLst/>
              <a:rect l="l" t="t" r="r" b="b"/>
              <a:pathLst>
                <a:path w="22361" h="6049" extrusionOk="0">
                  <a:moveTo>
                    <a:pt x="19336" y="6049"/>
                  </a:moveTo>
                  <a:lnTo>
                    <a:pt x="3024" y="6049"/>
                  </a:lnTo>
                  <a:cubicBezTo>
                    <a:pt x="1358" y="6049"/>
                    <a:pt x="0" y="4692"/>
                    <a:pt x="0" y="3025"/>
                  </a:cubicBezTo>
                  <a:lnTo>
                    <a:pt x="0" y="3025"/>
                  </a:lnTo>
                  <a:cubicBezTo>
                    <a:pt x="0" y="1358"/>
                    <a:pt x="1358" y="1"/>
                    <a:pt x="3024" y="1"/>
                  </a:cubicBezTo>
                  <a:lnTo>
                    <a:pt x="19336" y="1"/>
                  </a:lnTo>
                  <a:cubicBezTo>
                    <a:pt x="21003" y="1"/>
                    <a:pt x="22360" y="1358"/>
                    <a:pt x="22360" y="3025"/>
                  </a:cubicBezTo>
                  <a:lnTo>
                    <a:pt x="22360" y="3025"/>
                  </a:lnTo>
                  <a:cubicBezTo>
                    <a:pt x="22360" y="4692"/>
                    <a:pt x="21003" y="6049"/>
                    <a:pt x="19336" y="6049"/>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8483225" y="0"/>
              <a:ext cx="1698150" cy="459376"/>
            </a:xfrm>
            <a:custGeom>
              <a:avLst/>
              <a:gdLst/>
              <a:ahLst/>
              <a:cxnLst/>
              <a:rect l="l" t="t" r="r" b="b"/>
              <a:pathLst>
                <a:path w="22361" h="6049" extrusionOk="0">
                  <a:moveTo>
                    <a:pt x="19336" y="6049"/>
                  </a:moveTo>
                  <a:lnTo>
                    <a:pt x="3024" y="6049"/>
                  </a:lnTo>
                  <a:cubicBezTo>
                    <a:pt x="1358" y="6049"/>
                    <a:pt x="0" y="4692"/>
                    <a:pt x="0" y="3025"/>
                  </a:cubicBezTo>
                  <a:lnTo>
                    <a:pt x="0" y="3025"/>
                  </a:lnTo>
                  <a:cubicBezTo>
                    <a:pt x="0" y="1358"/>
                    <a:pt x="1358" y="1"/>
                    <a:pt x="3024" y="1"/>
                  </a:cubicBezTo>
                  <a:lnTo>
                    <a:pt x="19336" y="1"/>
                  </a:lnTo>
                  <a:cubicBezTo>
                    <a:pt x="21003" y="1"/>
                    <a:pt x="22360" y="1358"/>
                    <a:pt x="22360" y="3025"/>
                  </a:cubicBezTo>
                  <a:lnTo>
                    <a:pt x="22360" y="3025"/>
                  </a:lnTo>
                  <a:cubicBezTo>
                    <a:pt x="22360" y="4692"/>
                    <a:pt x="21003" y="6049"/>
                    <a:pt x="19336" y="6049"/>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8">
    <p:spTree>
      <p:nvGrpSpPr>
        <p:cNvPr id="1" name="Shape 287"/>
        <p:cNvGrpSpPr/>
        <p:nvPr/>
      </p:nvGrpSpPr>
      <p:grpSpPr>
        <a:xfrm>
          <a:off x="0" y="0"/>
          <a:ext cx="0" cy="0"/>
          <a:chOff x="0" y="0"/>
          <a:chExt cx="0" cy="0"/>
        </a:xfrm>
      </p:grpSpPr>
      <p:grpSp>
        <p:nvGrpSpPr>
          <p:cNvPr id="288" name="Google Shape;288;p30"/>
          <p:cNvGrpSpPr/>
          <p:nvPr/>
        </p:nvGrpSpPr>
        <p:grpSpPr>
          <a:xfrm>
            <a:off x="0" y="12"/>
            <a:ext cx="9144007" cy="5143489"/>
            <a:chOff x="0" y="12"/>
            <a:chExt cx="9144007" cy="5143489"/>
          </a:xfrm>
        </p:grpSpPr>
        <p:grpSp>
          <p:nvGrpSpPr>
            <p:cNvPr id="289" name="Google Shape;289;p30"/>
            <p:cNvGrpSpPr/>
            <p:nvPr/>
          </p:nvGrpSpPr>
          <p:grpSpPr>
            <a:xfrm>
              <a:off x="0" y="3592959"/>
              <a:ext cx="2320507" cy="1550542"/>
              <a:chOff x="0" y="3592959"/>
              <a:chExt cx="2320507" cy="1550542"/>
            </a:xfrm>
          </p:grpSpPr>
          <p:sp>
            <p:nvSpPr>
              <p:cNvPr id="290" name="Google Shape;290;p30"/>
              <p:cNvSpPr/>
              <p:nvPr/>
            </p:nvSpPr>
            <p:spPr>
              <a:xfrm>
                <a:off x="0" y="4661800"/>
                <a:ext cx="2320507" cy="481701"/>
              </a:xfrm>
              <a:custGeom>
                <a:avLst/>
                <a:gdLst/>
                <a:ahLst/>
                <a:cxnLst/>
                <a:rect l="l" t="t" r="r" b="b"/>
                <a:pathLst>
                  <a:path w="40899" h="8490" extrusionOk="0">
                    <a:moveTo>
                      <a:pt x="37386" y="0"/>
                    </a:moveTo>
                    <a:lnTo>
                      <a:pt x="1" y="0"/>
                    </a:lnTo>
                    <a:lnTo>
                      <a:pt x="1" y="8490"/>
                    </a:lnTo>
                    <a:lnTo>
                      <a:pt x="35850" y="8490"/>
                    </a:lnTo>
                    <a:cubicBezTo>
                      <a:pt x="36898" y="8490"/>
                      <a:pt x="37863" y="7918"/>
                      <a:pt x="38363" y="7001"/>
                    </a:cubicBezTo>
                    <a:lnTo>
                      <a:pt x="39887" y="4132"/>
                    </a:lnTo>
                    <a:cubicBezTo>
                      <a:pt x="40899" y="2263"/>
                      <a:pt x="39529" y="0"/>
                      <a:pt x="37386" y="0"/>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0" y="3592959"/>
                <a:ext cx="1139773" cy="1550539"/>
              </a:xfrm>
              <a:custGeom>
                <a:avLst/>
                <a:gdLst/>
                <a:ahLst/>
                <a:cxnLst/>
                <a:rect l="l" t="t" r="r" b="b"/>
                <a:pathLst>
                  <a:path w="24576" h="33433" extrusionOk="0">
                    <a:moveTo>
                      <a:pt x="22611" y="83"/>
                    </a:moveTo>
                    <a:lnTo>
                      <a:pt x="1" y="0"/>
                    </a:lnTo>
                    <a:lnTo>
                      <a:pt x="1" y="33433"/>
                    </a:lnTo>
                    <a:lnTo>
                      <a:pt x="7513" y="33433"/>
                    </a:lnTo>
                    <a:lnTo>
                      <a:pt x="24015" y="2405"/>
                    </a:lnTo>
                    <a:cubicBezTo>
                      <a:pt x="24575" y="1357"/>
                      <a:pt x="23813" y="95"/>
                      <a:pt x="22611" y="83"/>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44913" y="4013000"/>
                <a:ext cx="940363" cy="1046767"/>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30"/>
            <p:cNvGrpSpPr/>
            <p:nvPr/>
          </p:nvGrpSpPr>
          <p:grpSpPr>
            <a:xfrm flipH="1">
              <a:off x="7958731" y="12"/>
              <a:ext cx="1185276" cy="1550539"/>
              <a:chOff x="0" y="3592959"/>
              <a:chExt cx="1185276" cy="1550539"/>
            </a:xfrm>
          </p:grpSpPr>
          <p:sp>
            <p:nvSpPr>
              <p:cNvPr id="294" name="Google Shape;294;p30"/>
              <p:cNvSpPr/>
              <p:nvPr/>
            </p:nvSpPr>
            <p:spPr>
              <a:xfrm>
                <a:off x="0" y="3592959"/>
                <a:ext cx="1139773" cy="1550539"/>
              </a:xfrm>
              <a:custGeom>
                <a:avLst/>
                <a:gdLst/>
                <a:ahLst/>
                <a:cxnLst/>
                <a:rect l="l" t="t" r="r" b="b"/>
                <a:pathLst>
                  <a:path w="24576" h="33433" extrusionOk="0">
                    <a:moveTo>
                      <a:pt x="22611" y="83"/>
                    </a:moveTo>
                    <a:lnTo>
                      <a:pt x="1" y="0"/>
                    </a:lnTo>
                    <a:lnTo>
                      <a:pt x="1" y="33433"/>
                    </a:lnTo>
                    <a:lnTo>
                      <a:pt x="7513" y="33433"/>
                    </a:lnTo>
                    <a:lnTo>
                      <a:pt x="24015" y="2405"/>
                    </a:lnTo>
                    <a:cubicBezTo>
                      <a:pt x="24575" y="1357"/>
                      <a:pt x="23813" y="95"/>
                      <a:pt x="22611" y="83"/>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44913" y="4013000"/>
                <a:ext cx="940363" cy="1046767"/>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0" y="247559"/>
            <a:ext cx="9805025" cy="5052141"/>
            <a:chOff x="0" y="247559"/>
            <a:chExt cx="9805025" cy="5052141"/>
          </a:xfrm>
        </p:grpSpPr>
        <p:sp>
          <p:nvSpPr>
            <p:cNvPr id="23" name="Google Shape;23;p4"/>
            <p:cNvSpPr/>
            <p:nvPr/>
          </p:nvSpPr>
          <p:spPr>
            <a:xfrm flipH="1">
              <a:off x="6795125" y="46085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4"/>
            <p:cNvCxnSpPr/>
            <p:nvPr/>
          </p:nvCxnSpPr>
          <p:spPr>
            <a:xfrm>
              <a:off x="0" y="247559"/>
              <a:ext cx="1577700" cy="0"/>
            </a:xfrm>
            <a:prstGeom prst="straightConnector1">
              <a:avLst/>
            </a:prstGeom>
            <a:noFill/>
            <a:ln w="19050" cap="flat" cmpd="sng">
              <a:solidFill>
                <a:schemeClr val="accent2"/>
              </a:solidFill>
              <a:prstDash val="solid"/>
              <a:round/>
              <a:headEnd type="none" w="med" len="med"/>
              <a:tailEnd type="none" w="med" len="med"/>
            </a:ln>
          </p:spPr>
        </p:cxnSp>
        <p:sp>
          <p:nvSpPr>
            <p:cNvPr id="25" name="Google Shape;25;p4"/>
            <p:cNvSpPr/>
            <p:nvPr/>
          </p:nvSpPr>
          <p:spPr>
            <a:xfrm>
              <a:off x="8076775" y="4041350"/>
              <a:ext cx="1623254" cy="771653"/>
            </a:xfrm>
            <a:custGeom>
              <a:avLst/>
              <a:gdLst/>
              <a:ahLst/>
              <a:cxnLst/>
              <a:rect l="l" t="t" r="r" b="b"/>
              <a:pathLst>
                <a:path w="21766" h="10347" extrusionOk="0">
                  <a:moveTo>
                    <a:pt x="4787" y="1417"/>
                  </a:moveTo>
                  <a:lnTo>
                    <a:pt x="1" y="10347"/>
                  </a:lnTo>
                  <a:lnTo>
                    <a:pt x="16217" y="10347"/>
                  </a:lnTo>
                  <a:lnTo>
                    <a:pt x="21765" y="0"/>
                  </a:lnTo>
                  <a:lnTo>
                    <a:pt x="7156" y="0"/>
                  </a:lnTo>
                  <a:cubicBezTo>
                    <a:pt x="6168" y="0"/>
                    <a:pt x="5251" y="548"/>
                    <a:pt x="4787" y="1417"/>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259080" rtl="0">
              <a:lnSpc>
                <a:spcPct val="115000"/>
              </a:lnSpc>
              <a:spcBef>
                <a:spcPts val="0"/>
              </a:spcBef>
              <a:spcAft>
                <a:spcPts val="0"/>
              </a:spcAft>
              <a:buClr>
                <a:srgbClr val="434343"/>
              </a:buClr>
              <a:buSzPts val="480"/>
              <a:buAutoNum type="arabicPeriod"/>
              <a:defRPr>
                <a:solidFill>
                  <a:srgbClr val="434343"/>
                </a:solidFill>
              </a:defRPr>
            </a:lvl1pPr>
            <a:lvl2pPr marL="914400" lvl="1" indent="-259080" rtl="0">
              <a:lnSpc>
                <a:spcPct val="115000"/>
              </a:lnSpc>
              <a:spcBef>
                <a:spcPts val="0"/>
              </a:spcBef>
              <a:spcAft>
                <a:spcPts val="0"/>
              </a:spcAft>
              <a:buClr>
                <a:srgbClr val="434343"/>
              </a:buClr>
              <a:buSzPts val="480"/>
              <a:buFont typeface="Roboto Condensed Light"/>
              <a:buAutoNum type="alphaLcPeriod"/>
              <a:defRPr>
                <a:solidFill>
                  <a:srgbClr val="434343"/>
                </a:solidFill>
              </a:defRPr>
            </a:lvl2pPr>
            <a:lvl3pPr marL="1371600" lvl="2" indent="-259080" rtl="0">
              <a:lnSpc>
                <a:spcPct val="115000"/>
              </a:lnSpc>
              <a:spcBef>
                <a:spcPts val="0"/>
              </a:spcBef>
              <a:spcAft>
                <a:spcPts val="0"/>
              </a:spcAft>
              <a:buClr>
                <a:srgbClr val="434343"/>
              </a:buClr>
              <a:buSzPts val="480"/>
              <a:buFont typeface="Roboto Condensed Light"/>
              <a:buAutoNum type="romanLcPeriod"/>
              <a:defRPr>
                <a:solidFill>
                  <a:srgbClr val="434343"/>
                </a:solidFill>
              </a:defRPr>
            </a:lvl3pPr>
            <a:lvl4pPr marL="1828800" lvl="3" indent="-259080" rtl="0">
              <a:lnSpc>
                <a:spcPct val="115000"/>
              </a:lnSpc>
              <a:spcBef>
                <a:spcPts val="0"/>
              </a:spcBef>
              <a:spcAft>
                <a:spcPts val="0"/>
              </a:spcAft>
              <a:buClr>
                <a:srgbClr val="434343"/>
              </a:buClr>
              <a:buSzPts val="480"/>
              <a:buFont typeface="Roboto Condensed Light"/>
              <a:buAutoNum type="arabicPeriod"/>
              <a:defRPr>
                <a:solidFill>
                  <a:srgbClr val="434343"/>
                </a:solidFill>
              </a:defRPr>
            </a:lvl4pPr>
            <a:lvl5pPr marL="2286000" lvl="4" indent="-259079" rtl="0">
              <a:lnSpc>
                <a:spcPct val="115000"/>
              </a:lnSpc>
              <a:spcBef>
                <a:spcPts val="0"/>
              </a:spcBef>
              <a:spcAft>
                <a:spcPts val="0"/>
              </a:spcAft>
              <a:buClr>
                <a:srgbClr val="434343"/>
              </a:buClr>
              <a:buSzPts val="480"/>
              <a:buFont typeface="Roboto Condensed Light"/>
              <a:buAutoNum type="alphaLcPeriod"/>
              <a:defRPr>
                <a:solidFill>
                  <a:srgbClr val="434343"/>
                </a:solidFill>
              </a:defRPr>
            </a:lvl5pPr>
            <a:lvl6pPr marL="2743200" lvl="5" indent="-259079" rtl="0">
              <a:lnSpc>
                <a:spcPct val="115000"/>
              </a:lnSpc>
              <a:spcBef>
                <a:spcPts val="0"/>
              </a:spcBef>
              <a:spcAft>
                <a:spcPts val="0"/>
              </a:spcAft>
              <a:buClr>
                <a:srgbClr val="434343"/>
              </a:buClr>
              <a:buSzPts val="480"/>
              <a:buFont typeface="Roboto Condensed Light"/>
              <a:buAutoNum type="romanLcPeriod"/>
              <a:defRPr>
                <a:solidFill>
                  <a:srgbClr val="434343"/>
                </a:solidFill>
              </a:defRPr>
            </a:lvl6pPr>
            <a:lvl7pPr marL="3200400" lvl="6" indent="-259079" rtl="0">
              <a:lnSpc>
                <a:spcPct val="115000"/>
              </a:lnSpc>
              <a:spcBef>
                <a:spcPts val="0"/>
              </a:spcBef>
              <a:spcAft>
                <a:spcPts val="0"/>
              </a:spcAft>
              <a:buClr>
                <a:srgbClr val="434343"/>
              </a:buClr>
              <a:buSzPts val="480"/>
              <a:buFont typeface="Roboto Condensed Light"/>
              <a:buAutoNum type="arabicPeriod"/>
              <a:defRPr>
                <a:solidFill>
                  <a:srgbClr val="434343"/>
                </a:solidFill>
              </a:defRPr>
            </a:lvl7pPr>
            <a:lvl8pPr marL="3657600" lvl="7" indent="-259079" rtl="0">
              <a:lnSpc>
                <a:spcPct val="115000"/>
              </a:lnSpc>
              <a:spcBef>
                <a:spcPts val="0"/>
              </a:spcBef>
              <a:spcAft>
                <a:spcPts val="0"/>
              </a:spcAft>
              <a:buClr>
                <a:srgbClr val="434343"/>
              </a:buClr>
              <a:buSzPts val="480"/>
              <a:buFont typeface="Roboto Condensed Light"/>
              <a:buAutoNum type="alphaLcPeriod"/>
              <a:defRPr>
                <a:solidFill>
                  <a:srgbClr val="434343"/>
                </a:solidFill>
              </a:defRPr>
            </a:lvl8pPr>
            <a:lvl9pPr marL="4114800" lvl="8" indent="-259079" rtl="0">
              <a:lnSpc>
                <a:spcPct val="115000"/>
              </a:lnSpc>
              <a:spcBef>
                <a:spcPts val="0"/>
              </a:spcBef>
              <a:spcAft>
                <a:spcPts val="0"/>
              </a:spcAft>
              <a:buClr>
                <a:srgbClr val="434343"/>
              </a:buClr>
              <a:buSzPts val="480"/>
              <a:buFont typeface="Roboto Condensed Light"/>
              <a:buAutoNum type="romanLcPeriod"/>
              <a:defRPr>
                <a:solidFill>
                  <a:srgbClr val="434343"/>
                </a:solidFill>
              </a:defRPr>
            </a:lvl9pPr>
          </a:lstStyle>
          <a:p>
            <a:endParaRPr/>
          </a:p>
        </p:txBody>
      </p:sp>
      <p:sp>
        <p:nvSpPr>
          <p:cNvPr id="27" name="Google Shape;27;p4"/>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1"/>
            </a:gs>
            <a:gs pos="63000">
              <a:srgbClr val="194175"/>
            </a:gs>
            <a:gs pos="100000">
              <a:schemeClr val="accent2"/>
            </a:gs>
          </a:gsLst>
          <a:lin ang="8099331" scaled="0"/>
        </a:gradFill>
        <a:effectLst/>
      </p:bgPr>
    </p:bg>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715050" y="1265100"/>
            <a:ext cx="7713900" cy="2613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solidFill>
                  <a:schemeClr val="lt1"/>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55" name="Google Shape;55;p8"/>
          <p:cNvGrpSpPr/>
          <p:nvPr/>
        </p:nvGrpSpPr>
        <p:grpSpPr>
          <a:xfrm>
            <a:off x="-959475" y="-172250"/>
            <a:ext cx="11032725" cy="5530000"/>
            <a:chOff x="-959475" y="-172250"/>
            <a:chExt cx="11032725" cy="5530000"/>
          </a:xfrm>
        </p:grpSpPr>
        <p:sp>
          <p:nvSpPr>
            <p:cNvPr id="56" name="Google Shape;56;p8"/>
            <p:cNvSpPr/>
            <p:nvPr/>
          </p:nvSpPr>
          <p:spPr>
            <a:xfrm>
              <a:off x="7550850" y="3859250"/>
              <a:ext cx="2522400" cy="14985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196725" y="4262900"/>
              <a:ext cx="3009900" cy="691200"/>
            </a:xfrm>
            <a:prstGeom prst="roundRect">
              <a:avLst>
                <a:gd name="adj" fmla="val 5000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7765975" y="-466550"/>
              <a:ext cx="1265400" cy="1854000"/>
            </a:xfrm>
            <a:prstGeom prst="round1Rect">
              <a:avLst>
                <a:gd name="adj" fmla="val 50000"/>
              </a:avLst>
            </a:pr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959475" y="189400"/>
              <a:ext cx="3009900" cy="691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9200" y="3436250"/>
              <a:ext cx="1311600" cy="1921500"/>
            </a:xfrm>
            <a:prstGeom prst="round1Rect">
              <a:avLst>
                <a:gd name="adj" fmla="val 50000"/>
              </a:avLst>
            </a:pr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pic>
        <p:nvPicPr>
          <p:cNvPr id="62" name="Google Shape;62;p9"/>
          <p:cNvPicPr preferRelativeResize="0"/>
          <p:nvPr/>
        </p:nvPicPr>
        <p:blipFill>
          <a:blip r:embed="rId2">
            <a:alphaModFix/>
          </a:blip>
          <a:stretch>
            <a:fillRect/>
          </a:stretch>
        </p:blipFill>
        <p:spPr>
          <a:xfrm rot="-5400000" flipH="1">
            <a:off x="5185052" y="810537"/>
            <a:ext cx="5423976" cy="3241926"/>
          </a:xfrm>
          <a:prstGeom prst="rect">
            <a:avLst/>
          </a:prstGeom>
          <a:noFill/>
          <a:ln>
            <a:noFill/>
          </a:ln>
        </p:spPr>
      </p:pic>
      <p:sp>
        <p:nvSpPr>
          <p:cNvPr id="63" name="Google Shape;63;p9"/>
          <p:cNvSpPr/>
          <p:nvPr/>
        </p:nvSpPr>
        <p:spPr>
          <a:xfrm rot="10800000">
            <a:off x="7762800" y="-119175"/>
            <a:ext cx="1381200" cy="20235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10800000" flipH="1">
            <a:off x="6943304" y="2560037"/>
            <a:ext cx="2200736" cy="2583466"/>
          </a:xfrm>
          <a:custGeom>
            <a:avLst/>
            <a:gdLst/>
            <a:ahLst/>
            <a:cxnLst/>
            <a:rect l="l" t="t" r="r" b="b"/>
            <a:pathLst>
              <a:path w="30112" h="35350" extrusionOk="0">
                <a:moveTo>
                  <a:pt x="30111" y="0"/>
                </a:moveTo>
                <a:lnTo>
                  <a:pt x="0" y="0"/>
                </a:lnTo>
                <a:lnTo>
                  <a:pt x="17169" y="32016"/>
                </a:lnTo>
                <a:cubicBezTo>
                  <a:pt x="18265" y="34064"/>
                  <a:pt x="20408" y="35350"/>
                  <a:pt x="22753" y="35350"/>
                </a:cubicBezTo>
                <a:lnTo>
                  <a:pt x="30111" y="35350"/>
                </a:ln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6723450" y="3680725"/>
            <a:ext cx="1313592" cy="1462763"/>
          </a:xfrm>
          <a:custGeom>
            <a:avLst/>
            <a:gdLst/>
            <a:ahLst/>
            <a:cxnLst/>
            <a:rect l="l" t="t" r="r" b="b"/>
            <a:pathLst>
              <a:path w="26004" h="28957" extrusionOk="0">
                <a:moveTo>
                  <a:pt x="16931" y="1"/>
                </a:moveTo>
                <a:cubicBezTo>
                  <a:pt x="16062" y="1"/>
                  <a:pt x="15276" y="477"/>
                  <a:pt x="14871" y="1239"/>
                </a:cubicBezTo>
                <a:lnTo>
                  <a:pt x="0" y="28957"/>
                </a:lnTo>
                <a:lnTo>
                  <a:pt x="11490" y="28957"/>
                </a:lnTo>
                <a:lnTo>
                  <a:pt x="25182" y="3418"/>
                </a:lnTo>
                <a:cubicBezTo>
                  <a:pt x="26003" y="1870"/>
                  <a:pt x="24872" y="1"/>
                  <a:pt x="23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 name="Google Shape;66;p9"/>
          <p:cNvCxnSpPr/>
          <p:nvPr/>
        </p:nvCxnSpPr>
        <p:spPr>
          <a:xfrm rot="10800000" flipH="1">
            <a:off x="7027600" y="2440309"/>
            <a:ext cx="803700" cy="1498500"/>
          </a:xfrm>
          <a:prstGeom prst="straightConnector1">
            <a:avLst/>
          </a:prstGeom>
          <a:noFill/>
          <a:ln w="19050" cap="flat" cmpd="sng">
            <a:solidFill>
              <a:schemeClr val="accent2"/>
            </a:solidFill>
            <a:prstDash val="solid"/>
            <a:round/>
            <a:headEnd type="none" w="med" len="med"/>
            <a:tailEnd type="none" w="med" len="med"/>
          </a:ln>
        </p:spPr>
      </p:cxnSp>
      <p:sp>
        <p:nvSpPr>
          <p:cNvPr id="67" name="Google Shape;67;p9"/>
          <p:cNvSpPr txBox="1">
            <a:spLocks noGrp="1"/>
          </p:cNvSpPr>
          <p:nvPr>
            <p:ph type="title"/>
          </p:nvPr>
        </p:nvSpPr>
        <p:spPr>
          <a:xfrm>
            <a:off x="715100" y="1358400"/>
            <a:ext cx="3838200" cy="12525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3"/>
              </a:buClr>
              <a:buSzPts val="3200"/>
              <a:buNone/>
              <a:defRPr sz="4000"/>
            </a:lvl1pPr>
            <a:lvl2pPr lvl="1" algn="l" rtl="0">
              <a:lnSpc>
                <a:spcPct val="100000"/>
              </a:lnSpc>
              <a:spcBef>
                <a:spcPts val="0"/>
              </a:spcBef>
              <a:spcAft>
                <a:spcPts val="0"/>
              </a:spcAft>
              <a:buClr>
                <a:schemeClr val="accent3"/>
              </a:buClr>
              <a:buSzPts val="3200"/>
              <a:buNone/>
              <a:defRPr>
                <a:solidFill>
                  <a:schemeClr val="accent3"/>
                </a:solidFill>
              </a:defRPr>
            </a:lvl2pPr>
            <a:lvl3pPr lvl="2" algn="l" rtl="0">
              <a:lnSpc>
                <a:spcPct val="100000"/>
              </a:lnSpc>
              <a:spcBef>
                <a:spcPts val="0"/>
              </a:spcBef>
              <a:spcAft>
                <a:spcPts val="0"/>
              </a:spcAft>
              <a:buClr>
                <a:schemeClr val="accent3"/>
              </a:buClr>
              <a:buSzPts val="3200"/>
              <a:buNone/>
              <a:defRPr>
                <a:solidFill>
                  <a:schemeClr val="accent3"/>
                </a:solidFill>
              </a:defRPr>
            </a:lvl3pPr>
            <a:lvl4pPr lvl="3" algn="l" rtl="0">
              <a:lnSpc>
                <a:spcPct val="100000"/>
              </a:lnSpc>
              <a:spcBef>
                <a:spcPts val="0"/>
              </a:spcBef>
              <a:spcAft>
                <a:spcPts val="0"/>
              </a:spcAft>
              <a:buClr>
                <a:schemeClr val="accent3"/>
              </a:buClr>
              <a:buSzPts val="3200"/>
              <a:buNone/>
              <a:defRPr>
                <a:solidFill>
                  <a:schemeClr val="accent3"/>
                </a:solidFill>
              </a:defRPr>
            </a:lvl4pPr>
            <a:lvl5pPr lvl="4" algn="l" rtl="0">
              <a:lnSpc>
                <a:spcPct val="100000"/>
              </a:lnSpc>
              <a:spcBef>
                <a:spcPts val="0"/>
              </a:spcBef>
              <a:spcAft>
                <a:spcPts val="0"/>
              </a:spcAft>
              <a:buClr>
                <a:schemeClr val="accent3"/>
              </a:buClr>
              <a:buSzPts val="3200"/>
              <a:buNone/>
              <a:defRPr>
                <a:solidFill>
                  <a:schemeClr val="accent3"/>
                </a:solidFill>
              </a:defRPr>
            </a:lvl5pPr>
            <a:lvl6pPr lvl="5" algn="l" rtl="0">
              <a:lnSpc>
                <a:spcPct val="100000"/>
              </a:lnSpc>
              <a:spcBef>
                <a:spcPts val="0"/>
              </a:spcBef>
              <a:spcAft>
                <a:spcPts val="0"/>
              </a:spcAft>
              <a:buClr>
                <a:schemeClr val="accent3"/>
              </a:buClr>
              <a:buSzPts val="3200"/>
              <a:buNone/>
              <a:defRPr>
                <a:solidFill>
                  <a:schemeClr val="accent3"/>
                </a:solidFill>
              </a:defRPr>
            </a:lvl6pPr>
            <a:lvl7pPr lvl="6" algn="l" rtl="0">
              <a:lnSpc>
                <a:spcPct val="100000"/>
              </a:lnSpc>
              <a:spcBef>
                <a:spcPts val="0"/>
              </a:spcBef>
              <a:spcAft>
                <a:spcPts val="0"/>
              </a:spcAft>
              <a:buClr>
                <a:schemeClr val="accent3"/>
              </a:buClr>
              <a:buSzPts val="3200"/>
              <a:buNone/>
              <a:defRPr>
                <a:solidFill>
                  <a:schemeClr val="accent3"/>
                </a:solidFill>
              </a:defRPr>
            </a:lvl7pPr>
            <a:lvl8pPr lvl="7" algn="l" rtl="0">
              <a:lnSpc>
                <a:spcPct val="100000"/>
              </a:lnSpc>
              <a:spcBef>
                <a:spcPts val="0"/>
              </a:spcBef>
              <a:spcAft>
                <a:spcPts val="0"/>
              </a:spcAft>
              <a:buClr>
                <a:schemeClr val="accent3"/>
              </a:buClr>
              <a:buSzPts val="3200"/>
              <a:buNone/>
              <a:defRPr>
                <a:solidFill>
                  <a:schemeClr val="accent3"/>
                </a:solidFill>
              </a:defRPr>
            </a:lvl8pPr>
            <a:lvl9pPr lvl="8" algn="l" rtl="0">
              <a:lnSpc>
                <a:spcPct val="100000"/>
              </a:lnSpc>
              <a:spcBef>
                <a:spcPts val="0"/>
              </a:spcBef>
              <a:spcAft>
                <a:spcPts val="0"/>
              </a:spcAft>
              <a:buClr>
                <a:schemeClr val="accent3"/>
              </a:buClr>
              <a:buSzPts val="3200"/>
              <a:buNone/>
              <a:defRPr>
                <a:solidFill>
                  <a:schemeClr val="accent3"/>
                </a:solidFill>
              </a:defRPr>
            </a:lvl9pPr>
          </a:lstStyle>
          <a:p>
            <a:endParaRPr/>
          </a:p>
        </p:txBody>
      </p:sp>
      <p:sp>
        <p:nvSpPr>
          <p:cNvPr id="68" name="Google Shape;68;p9"/>
          <p:cNvSpPr txBox="1">
            <a:spLocks noGrp="1"/>
          </p:cNvSpPr>
          <p:nvPr>
            <p:ph type="subTitle" idx="1"/>
          </p:nvPr>
        </p:nvSpPr>
        <p:spPr>
          <a:xfrm>
            <a:off x="715100" y="2610900"/>
            <a:ext cx="3838200" cy="117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2"/>
        <p:cNvGrpSpPr/>
        <p:nvPr/>
      </p:nvGrpSpPr>
      <p:grpSpPr>
        <a:xfrm>
          <a:off x="0" y="0"/>
          <a:ext cx="0" cy="0"/>
          <a:chOff x="0" y="0"/>
          <a:chExt cx="0" cy="0"/>
        </a:xfrm>
      </p:grpSpPr>
      <p:grpSp>
        <p:nvGrpSpPr>
          <p:cNvPr id="83" name="Google Shape;83;p13"/>
          <p:cNvGrpSpPr/>
          <p:nvPr/>
        </p:nvGrpSpPr>
        <p:grpSpPr>
          <a:xfrm>
            <a:off x="0" y="0"/>
            <a:ext cx="9169942" cy="5152382"/>
            <a:chOff x="0" y="0"/>
            <a:chExt cx="9169942" cy="5152382"/>
          </a:xfrm>
        </p:grpSpPr>
        <p:sp>
          <p:nvSpPr>
            <p:cNvPr id="84" name="Google Shape;84;p13"/>
            <p:cNvSpPr/>
            <p:nvPr/>
          </p:nvSpPr>
          <p:spPr>
            <a:xfrm>
              <a:off x="7291225" y="2826975"/>
              <a:ext cx="1852769" cy="2325407"/>
            </a:xfrm>
            <a:custGeom>
              <a:avLst/>
              <a:gdLst/>
              <a:ahLst/>
              <a:cxnLst/>
              <a:rect l="l" t="t" r="r" b="b"/>
              <a:pathLst>
                <a:path w="54234" h="68069" extrusionOk="0">
                  <a:moveTo>
                    <a:pt x="34553" y="2906"/>
                  </a:moveTo>
                  <a:lnTo>
                    <a:pt x="1" y="67866"/>
                  </a:lnTo>
                  <a:lnTo>
                    <a:pt x="54234" y="68068"/>
                  </a:lnTo>
                  <a:lnTo>
                    <a:pt x="54234" y="0"/>
                  </a:lnTo>
                  <a:lnTo>
                    <a:pt x="39399" y="0"/>
                  </a:lnTo>
                  <a:cubicBezTo>
                    <a:pt x="37363" y="0"/>
                    <a:pt x="35505" y="1120"/>
                    <a:pt x="34553" y="2906"/>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rot="10800000">
              <a:off x="0" y="0"/>
              <a:ext cx="1852769" cy="2325407"/>
            </a:xfrm>
            <a:custGeom>
              <a:avLst/>
              <a:gdLst/>
              <a:ahLst/>
              <a:cxnLst/>
              <a:rect l="l" t="t" r="r" b="b"/>
              <a:pathLst>
                <a:path w="54234" h="68069" extrusionOk="0">
                  <a:moveTo>
                    <a:pt x="34553" y="2906"/>
                  </a:moveTo>
                  <a:lnTo>
                    <a:pt x="1" y="67866"/>
                  </a:lnTo>
                  <a:lnTo>
                    <a:pt x="54234" y="68068"/>
                  </a:lnTo>
                  <a:lnTo>
                    <a:pt x="54234" y="0"/>
                  </a:lnTo>
                  <a:lnTo>
                    <a:pt x="39399" y="0"/>
                  </a:lnTo>
                  <a:cubicBezTo>
                    <a:pt x="37363" y="0"/>
                    <a:pt x="35505" y="1120"/>
                    <a:pt x="34553" y="2906"/>
                  </a:cubicBez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0" y="0"/>
              <a:ext cx="839392" cy="934332"/>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10800000">
              <a:off x="8330550" y="4218050"/>
              <a:ext cx="839392" cy="934332"/>
            </a:xfrm>
            <a:custGeom>
              <a:avLst/>
              <a:gdLst/>
              <a:ahLst/>
              <a:cxnLst/>
              <a:rect l="l" t="t" r="r" b="b"/>
              <a:pathLst>
                <a:path w="13884" h="15455" extrusionOk="0">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3"/>
            <p:cNvCxnSpPr/>
            <p:nvPr/>
          </p:nvCxnSpPr>
          <p:spPr>
            <a:xfrm rot="10800000" flipH="1">
              <a:off x="456175" y="677234"/>
              <a:ext cx="803700" cy="1498500"/>
            </a:xfrm>
            <a:prstGeom prst="straightConnector1">
              <a:avLst/>
            </a:prstGeom>
            <a:noFill/>
            <a:ln w="19050" cap="flat" cmpd="sng">
              <a:solidFill>
                <a:schemeClr val="lt1"/>
              </a:solidFill>
              <a:prstDash val="solid"/>
              <a:round/>
              <a:headEnd type="none" w="med" len="med"/>
              <a:tailEnd type="none" w="med" len="med"/>
            </a:ln>
          </p:spPr>
        </p:cxnSp>
        <p:cxnSp>
          <p:nvCxnSpPr>
            <p:cNvPr id="89" name="Google Shape;89;p13"/>
            <p:cNvCxnSpPr/>
            <p:nvPr/>
          </p:nvCxnSpPr>
          <p:spPr>
            <a:xfrm rot="10800000" flipH="1">
              <a:off x="7900850" y="2989309"/>
              <a:ext cx="803700" cy="1498500"/>
            </a:xfrm>
            <a:prstGeom prst="straightConnector1">
              <a:avLst/>
            </a:prstGeom>
            <a:noFill/>
            <a:ln w="19050" cap="flat" cmpd="sng">
              <a:solidFill>
                <a:schemeClr val="lt1"/>
              </a:solidFill>
              <a:prstDash val="solid"/>
              <a:round/>
              <a:headEnd type="none" w="med" len="med"/>
              <a:tailEnd type="none" w="med" len="med"/>
            </a:ln>
          </p:spPr>
        </p:cxnSp>
      </p:grpSp>
      <p:sp>
        <p:nvSpPr>
          <p:cNvPr id="90" name="Google Shape;90;p13"/>
          <p:cNvSpPr txBox="1">
            <a:spLocks noGrp="1"/>
          </p:cNvSpPr>
          <p:nvPr>
            <p:ph type="title"/>
          </p:nvPr>
        </p:nvSpPr>
        <p:spPr>
          <a:xfrm>
            <a:off x="2751500" y="3088700"/>
            <a:ext cx="36405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1" name="Google Shape;91;p13"/>
          <p:cNvSpPr txBox="1">
            <a:spLocks noGrp="1"/>
          </p:cNvSpPr>
          <p:nvPr>
            <p:ph type="subTitle" idx="1"/>
          </p:nvPr>
        </p:nvSpPr>
        <p:spPr>
          <a:xfrm>
            <a:off x="837600" y="1522900"/>
            <a:ext cx="7468800" cy="15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0000" y="27307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b="1">
                <a:latin typeface="Montserrat"/>
                <a:ea typeface="Montserrat"/>
                <a:cs typeface="Montserrat"/>
                <a:sym typeface="Montserrat"/>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5"/>
          <p:cNvSpPr txBox="1">
            <a:spLocks noGrp="1"/>
          </p:cNvSpPr>
          <p:nvPr>
            <p:ph type="subTitle" idx="1"/>
          </p:nvPr>
        </p:nvSpPr>
        <p:spPr>
          <a:xfrm>
            <a:off x="720000" y="325848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1"/>
                </a:solidFill>
                <a:latin typeface="Raleway Medium"/>
                <a:ea typeface="Raleway Medium"/>
                <a:cs typeface="Raleway Medium"/>
                <a:sym typeface="Raleway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5"/>
          <p:cNvSpPr txBox="1">
            <a:spLocks noGrp="1"/>
          </p:cNvSpPr>
          <p:nvPr>
            <p:ph type="title" idx="2"/>
          </p:nvPr>
        </p:nvSpPr>
        <p:spPr>
          <a:xfrm>
            <a:off x="3403800" y="27307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b="1">
                <a:latin typeface="Montserrat"/>
                <a:ea typeface="Montserrat"/>
                <a:cs typeface="Montserrat"/>
                <a:sym typeface="Montserrat"/>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5"/>
          <p:cNvSpPr txBox="1">
            <a:spLocks noGrp="1"/>
          </p:cNvSpPr>
          <p:nvPr>
            <p:ph type="subTitle" idx="3"/>
          </p:nvPr>
        </p:nvSpPr>
        <p:spPr>
          <a:xfrm>
            <a:off x="3403800" y="325848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1"/>
                </a:solidFill>
                <a:latin typeface="Raleway Medium"/>
                <a:ea typeface="Raleway Medium"/>
                <a:cs typeface="Raleway Medium"/>
                <a:sym typeface="Raleway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5"/>
          <p:cNvSpPr txBox="1">
            <a:spLocks noGrp="1"/>
          </p:cNvSpPr>
          <p:nvPr>
            <p:ph type="title" idx="4"/>
          </p:nvPr>
        </p:nvSpPr>
        <p:spPr>
          <a:xfrm>
            <a:off x="6087600" y="27307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b="1">
                <a:latin typeface="Montserrat"/>
                <a:ea typeface="Montserrat"/>
                <a:cs typeface="Montserrat"/>
                <a:sym typeface="Montserrat"/>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5"/>
          <p:cNvSpPr txBox="1">
            <a:spLocks noGrp="1"/>
          </p:cNvSpPr>
          <p:nvPr>
            <p:ph type="subTitle" idx="5"/>
          </p:nvPr>
        </p:nvSpPr>
        <p:spPr>
          <a:xfrm>
            <a:off x="6087600" y="325848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1"/>
                </a:solidFill>
                <a:latin typeface="Raleway Medium"/>
                <a:ea typeface="Raleway Medium"/>
                <a:cs typeface="Raleway Medium"/>
                <a:sym typeface="Raleway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5"/>
          <p:cNvSpPr txBox="1">
            <a:spLocks noGrp="1"/>
          </p:cNvSpPr>
          <p:nvPr>
            <p:ph type="title" idx="6"/>
          </p:nvPr>
        </p:nvSpPr>
        <p:spPr>
          <a:xfrm>
            <a:off x="715050" y="358100"/>
            <a:ext cx="7713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Ramabhadra"/>
              <a:buNone/>
              <a:defRPr sz="3600">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
        <p:nvSpPr>
          <p:cNvPr id="108" name="Google Shape;108;p15"/>
          <p:cNvSpPr/>
          <p:nvPr/>
        </p:nvSpPr>
        <p:spPr>
          <a:xfrm>
            <a:off x="-204000" y="4253900"/>
            <a:ext cx="1820700" cy="1081500"/>
          </a:xfrm>
          <a:prstGeom prst="round2DiagRect">
            <a:avLst>
              <a:gd name="adj1" fmla="val 50000"/>
              <a:gd name="adj2" fmla="val 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46725" y="48027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rot="-5400000">
            <a:off x="7345800" y="594725"/>
            <a:ext cx="3009900" cy="691200"/>
          </a:xfrm>
          <a:prstGeom prst="roundRect">
            <a:avLst>
              <a:gd name="adj" fmla="val 5000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10800000">
            <a:off x="7761600" y="-861800"/>
            <a:ext cx="953400" cy="1396800"/>
          </a:xfrm>
          <a:prstGeom prst="round1Rect">
            <a:avLst>
              <a:gd name="adj" fmla="val 50000"/>
            </a:avLst>
          </a:prstGeom>
          <a:gradFill>
            <a:gsLst>
              <a:gs pos="0">
                <a:schemeClr val="accent1"/>
              </a:gs>
              <a:gs pos="63000">
                <a:srgbClr val="194175"/>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
    <p:spTree>
      <p:nvGrpSpPr>
        <p:cNvPr id="1" name="Shape 130"/>
        <p:cNvGrpSpPr/>
        <p:nvPr/>
      </p:nvGrpSpPr>
      <p:grpSpPr>
        <a:xfrm>
          <a:off x="0" y="0"/>
          <a:ext cx="0" cy="0"/>
          <a:chOff x="0" y="0"/>
          <a:chExt cx="0" cy="0"/>
        </a:xfrm>
      </p:grpSpPr>
      <p:grpSp>
        <p:nvGrpSpPr>
          <p:cNvPr id="131" name="Google Shape;131;p17"/>
          <p:cNvGrpSpPr/>
          <p:nvPr/>
        </p:nvGrpSpPr>
        <p:grpSpPr>
          <a:xfrm>
            <a:off x="-21600" y="-472925"/>
            <a:ext cx="9728200" cy="6002555"/>
            <a:chOff x="-21600" y="-472925"/>
            <a:chExt cx="9728200" cy="6002555"/>
          </a:xfrm>
        </p:grpSpPr>
        <p:sp>
          <p:nvSpPr>
            <p:cNvPr id="132" name="Google Shape;132;p17"/>
            <p:cNvSpPr/>
            <p:nvPr/>
          </p:nvSpPr>
          <p:spPr>
            <a:xfrm>
              <a:off x="7617098" y="4237818"/>
              <a:ext cx="2089501" cy="1291812"/>
            </a:xfrm>
            <a:custGeom>
              <a:avLst/>
              <a:gdLst/>
              <a:ahLst/>
              <a:cxnLst/>
              <a:rect l="l" t="t" r="r" b="b"/>
              <a:pathLst>
                <a:path w="56317" h="33350" extrusionOk="0">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7"/>
            <p:cNvGrpSpPr/>
            <p:nvPr/>
          </p:nvGrpSpPr>
          <p:grpSpPr>
            <a:xfrm>
              <a:off x="-21600" y="-472925"/>
              <a:ext cx="1218325" cy="1833575"/>
              <a:chOff x="-21600" y="-472925"/>
              <a:chExt cx="1218325" cy="1833575"/>
            </a:xfrm>
          </p:grpSpPr>
          <p:sp>
            <p:nvSpPr>
              <p:cNvPr id="134" name="Google Shape;134;p17"/>
              <p:cNvSpPr/>
              <p:nvPr/>
            </p:nvSpPr>
            <p:spPr>
              <a:xfrm rot="10800000" flipH="1">
                <a:off x="-21600" y="-472925"/>
                <a:ext cx="1218325" cy="1833575"/>
              </a:xfrm>
              <a:custGeom>
                <a:avLst/>
                <a:gdLst/>
                <a:ahLst/>
                <a:cxnLst/>
                <a:rect l="l" t="t" r="r" b="b"/>
                <a:pathLst>
                  <a:path w="48733" h="73343" extrusionOk="0">
                    <a:moveTo>
                      <a:pt x="48732" y="73342"/>
                    </a:moveTo>
                    <a:lnTo>
                      <a:pt x="0" y="73342"/>
                    </a:lnTo>
                    <a:lnTo>
                      <a:pt x="0" y="0"/>
                    </a:lnTo>
                    <a:lnTo>
                      <a:pt x="45399" y="23932"/>
                    </a:lnTo>
                    <a:cubicBezTo>
                      <a:pt x="47447" y="25015"/>
                      <a:pt x="48732" y="27134"/>
                      <a:pt x="48732" y="29432"/>
                    </a:cubicBezTo>
                    <a:lnTo>
                      <a:pt x="48732" y="73342"/>
                    </a:ln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5400000" flipH="1">
                <a:off x="-290306" y="-195780"/>
                <a:ext cx="1407925" cy="870435"/>
              </a:xfrm>
              <a:custGeom>
                <a:avLst/>
                <a:gdLst/>
                <a:ahLst/>
                <a:cxnLst/>
                <a:rect l="l" t="t" r="r" b="b"/>
                <a:pathLst>
                  <a:path w="56317" h="33350" extrusionOk="0">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 name="Google Shape;136;p17"/>
            <p:cNvCxnSpPr/>
            <p:nvPr/>
          </p:nvCxnSpPr>
          <p:spPr>
            <a:xfrm>
              <a:off x="7566300" y="4827634"/>
              <a:ext cx="1577700" cy="0"/>
            </a:xfrm>
            <a:prstGeom prst="straightConnector1">
              <a:avLst/>
            </a:prstGeom>
            <a:noFill/>
            <a:ln w="19050" cap="flat" cmpd="sng">
              <a:solidFill>
                <a:schemeClr val="accent2"/>
              </a:solidFill>
              <a:prstDash val="solid"/>
              <a:round/>
              <a:headEnd type="none" w="med" len="med"/>
              <a:tailEnd type="none" w="med" len="med"/>
            </a:ln>
          </p:spPr>
        </p:cxnSp>
      </p:grpSp>
      <p:sp>
        <p:nvSpPr>
          <p:cNvPr id="137" name="Google Shape;137;p17"/>
          <p:cNvSpPr txBox="1">
            <a:spLocks noGrp="1"/>
          </p:cNvSpPr>
          <p:nvPr>
            <p:ph type="title"/>
          </p:nvPr>
        </p:nvSpPr>
        <p:spPr>
          <a:xfrm>
            <a:off x="1519323" y="1610525"/>
            <a:ext cx="23289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200" b="1">
                <a:latin typeface="Montserrat"/>
                <a:ea typeface="Montserrat"/>
                <a:cs typeface="Montserrat"/>
                <a:sym typeface="Montserrat"/>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8" name="Google Shape;138;p17"/>
          <p:cNvSpPr txBox="1">
            <a:spLocks noGrp="1"/>
          </p:cNvSpPr>
          <p:nvPr>
            <p:ph type="subTitle" idx="1"/>
          </p:nvPr>
        </p:nvSpPr>
        <p:spPr>
          <a:xfrm>
            <a:off x="1519313" y="227325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9" name="Google Shape;139;p17"/>
          <p:cNvSpPr txBox="1">
            <a:spLocks noGrp="1"/>
          </p:cNvSpPr>
          <p:nvPr>
            <p:ph type="title" idx="2"/>
          </p:nvPr>
        </p:nvSpPr>
        <p:spPr>
          <a:xfrm>
            <a:off x="5561799" y="1610525"/>
            <a:ext cx="23289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200" b="1">
                <a:latin typeface="Montserrat"/>
                <a:ea typeface="Montserrat"/>
                <a:cs typeface="Montserrat"/>
                <a:sym typeface="Montserrat"/>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0" name="Google Shape;140;p17"/>
          <p:cNvSpPr txBox="1">
            <a:spLocks noGrp="1"/>
          </p:cNvSpPr>
          <p:nvPr>
            <p:ph type="subTitle" idx="3"/>
          </p:nvPr>
        </p:nvSpPr>
        <p:spPr>
          <a:xfrm>
            <a:off x="5561793" y="227325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1" name="Google Shape;141;p17"/>
          <p:cNvSpPr txBox="1">
            <a:spLocks noGrp="1"/>
          </p:cNvSpPr>
          <p:nvPr>
            <p:ph type="title" idx="4"/>
          </p:nvPr>
        </p:nvSpPr>
        <p:spPr>
          <a:xfrm>
            <a:off x="1519323" y="3196325"/>
            <a:ext cx="23289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200" b="1">
                <a:latin typeface="Montserrat"/>
                <a:ea typeface="Montserrat"/>
                <a:cs typeface="Montserrat"/>
                <a:sym typeface="Montserrat"/>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2" name="Google Shape;142;p17"/>
          <p:cNvSpPr txBox="1">
            <a:spLocks noGrp="1"/>
          </p:cNvSpPr>
          <p:nvPr>
            <p:ph type="subTitle" idx="5"/>
          </p:nvPr>
        </p:nvSpPr>
        <p:spPr>
          <a:xfrm>
            <a:off x="1519313" y="385905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3" name="Google Shape;143;p17"/>
          <p:cNvSpPr txBox="1">
            <a:spLocks noGrp="1"/>
          </p:cNvSpPr>
          <p:nvPr>
            <p:ph type="title" idx="6"/>
          </p:nvPr>
        </p:nvSpPr>
        <p:spPr>
          <a:xfrm>
            <a:off x="5561799" y="3196325"/>
            <a:ext cx="23289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200" b="1">
                <a:latin typeface="Montserrat"/>
                <a:ea typeface="Montserrat"/>
                <a:cs typeface="Montserrat"/>
                <a:sym typeface="Montserrat"/>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4" name="Google Shape;144;p17"/>
          <p:cNvSpPr txBox="1">
            <a:spLocks noGrp="1"/>
          </p:cNvSpPr>
          <p:nvPr>
            <p:ph type="subTitle" idx="7"/>
          </p:nvPr>
        </p:nvSpPr>
        <p:spPr>
          <a:xfrm>
            <a:off x="5561793" y="385905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5" name="Google Shape;145;p17"/>
          <p:cNvSpPr txBox="1">
            <a:spLocks noGrp="1"/>
          </p:cNvSpPr>
          <p:nvPr>
            <p:ph type="subTitle" idx="8"/>
          </p:nvPr>
        </p:nvSpPr>
        <p:spPr>
          <a:xfrm>
            <a:off x="715088" y="1646992"/>
            <a:ext cx="695400" cy="527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2200"/>
              <a:buFont typeface="Ramabhadra"/>
              <a:buNone/>
              <a:defRPr sz="2900" b="1">
                <a:solidFill>
                  <a:schemeClr val="lt1"/>
                </a:solidFill>
                <a:latin typeface="Montserrat"/>
                <a:ea typeface="Montserrat"/>
                <a:cs typeface="Montserrat"/>
                <a:sym typeface="Montserrat"/>
              </a:defRPr>
            </a:lvl1pPr>
            <a:lvl2pPr lvl="1">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2pPr>
            <a:lvl3pPr lvl="2">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3pPr>
            <a:lvl4pPr lvl="3">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4pPr>
            <a:lvl5pPr lvl="4">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5pPr>
            <a:lvl6pPr lvl="5">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6pPr>
            <a:lvl7pPr lvl="6">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7pPr>
            <a:lvl8pPr lvl="7">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8pPr>
            <a:lvl9pPr lvl="8">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9pPr>
          </a:lstStyle>
          <a:p>
            <a:endParaRPr/>
          </a:p>
        </p:txBody>
      </p:sp>
      <p:sp>
        <p:nvSpPr>
          <p:cNvPr id="146" name="Google Shape;146;p17"/>
          <p:cNvSpPr txBox="1">
            <a:spLocks noGrp="1"/>
          </p:cNvSpPr>
          <p:nvPr>
            <p:ph type="subTitle" idx="9"/>
          </p:nvPr>
        </p:nvSpPr>
        <p:spPr>
          <a:xfrm>
            <a:off x="4756588" y="1646992"/>
            <a:ext cx="69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Ramabhadra"/>
              <a:buNone/>
              <a:defRPr sz="2900" b="1">
                <a:solidFill>
                  <a:schemeClr val="lt1"/>
                </a:solidFill>
                <a:latin typeface="Montserrat"/>
                <a:ea typeface="Montserrat"/>
                <a:cs typeface="Montserrat"/>
                <a:sym typeface="Montserrat"/>
              </a:defRPr>
            </a:lvl1pPr>
            <a:lvl2pPr lvl="1"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2pPr>
            <a:lvl3pPr lvl="2"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3pPr>
            <a:lvl4pPr lvl="3"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4pPr>
            <a:lvl5pPr lvl="4"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5pPr>
            <a:lvl6pPr lvl="5"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6pPr>
            <a:lvl7pPr lvl="6"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7pPr>
            <a:lvl8pPr lvl="7"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8pPr>
            <a:lvl9pPr lvl="8"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9pPr>
          </a:lstStyle>
          <a:p>
            <a:endParaRPr/>
          </a:p>
        </p:txBody>
      </p:sp>
      <p:sp>
        <p:nvSpPr>
          <p:cNvPr id="147" name="Google Shape;147;p17"/>
          <p:cNvSpPr txBox="1">
            <a:spLocks noGrp="1"/>
          </p:cNvSpPr>
          <p:nvPr>
            <p:ph type="subTitle" idx="13"/>
          </p:nvPr>
        </p:nvSpPr>
        <p:spPr>
          <a:xfrm>
            <a:off x="715088" y="3239292"/>
            <a:ext cx="69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Ramabhadra"/>
              <a:buNone/>
              <a:defRPr sz="2900" b="1">
                <a:solidFill>
                  <a:schemeClr val="lt1"/>
                </a:solidFill>
                <a:latin typeface="Montserrat"/>
                <a:ea typeface="Montserrat"/>
                <a:cs typeface="Montserrat"/>
                <a:sym typeface="Montserrat"/>
              </a:defRPr>
            </a:lvl1pPr>
            <a:lvl2pPr lvl="1"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2pPr>
            <a:lvl3pPr lvl="2"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3pPr>
            <a:lvl4pPr lvl="3"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4pPr>
            <a:lvl5pPr lvl="4"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5pPr>
            <a:lvl6pPr lvl="5"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6pPr>
            <a:lvl7pPr lvl="6"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7pPr>
            <a:lvl8pPr lvl="7"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8pPr>
            <a:lvl9pPr lvl="8"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9pPr>
          </a:lstStyle>
          <a:p>
            <a:endParaRPr/>
          </a:p>
        </p:txBody>
      </p:sp>
      <p:sp>
        <p:nvSpPr>
          <p:cNvPr id="148" name="Google Shape;148;p17"/>
          <p:cNvSpPr txBox="1">
            <a:spLocks noGrp="1"/>
          </p:cNvSpPr>
          <p:nvPr>
            <p:ph type="subTitle" idx="14"/>
          </p:nvPr>
        </p:nvSpPr>
        <p:spPr>
          <a:xfrm>
            <a:off x="4756588" y="3239292"/>
            <a:ext cx="69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200"/>
              <a:buFont typeface="Ramabhadra"/>
              <a:buNone/>
              <a:defRPr sz="2900" b="1">
                <a:solidFill>
                  <a:schemeClr val="lt1"/>
                </a:solidFill>
                <a:latin typeface="Montserrat"/>
                <a:ea typeface="Montserrat"/>
                <a:cs typeface="Montserrat"/>
                <a:sym typeface="Montserrat"/>
              </a:defRPr>
            </a:lvl1pPr>
            <a:lvl2pPr lvl="1"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2pPr>
            <a:lvl3pPr lvl="2"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3pPr>
            <a:lvl4pPr lvl="3"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4pPr>
            <a:lvl5pPr lvl="4"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5pPr>
            <a:lvl6pPr lvl="5"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6pPr>
            <a:lvl7pPr lvl="6"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7pPr>
            <a:lvl8pPr lvl="7"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8pPr>
            <a:lvl9pPr lvl="8" rtl="0">
              <a:spcBef>
                <a:spcPts val="0"/>
              </a:spcBef>
              <a:spcAft>
                <a:spcPts val="0"/>
              </a:spcAft>
              <a:buClr>
                <a:schemeClr val="accent1"/>
              </a:buClr>
              <a:buSzPts val="2200"/>
              <a:buFont typeface="Ramabhadra"/>
              <a:buNone/>
              <a:defRPr sz="2200">
                <a:solidFill>
                  <a:schemeClr val="accent1"/>
                </a:solidFill>
                <a:latin typeface="Ramabhadra"/>
                <a:ea typeface="Ramabhadra"/>
                <a:cs typeface="Ramabhadra"/>
                <a:sym typeface="Ramabhadra"/>
              </a:defRPr>
            </a:lvl9pPr>
          </a:lstStyle>
          <a:p>
            <a:endParaRPr/>
          </a:p>
        </p:txBody>
      </p:sp>
      <p:sp>
        <p:nvSpPr>
          <p:cNvPr id="149" name="Google Shape;149;p17"/>
          <p:cNvSpPr txBox="1">
            <a:spLocks noGrp="1"/>
          </p:cNvSpPr>
          <p:nvPr>
            <p:ph type="title" idx="15"/>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16"/>
        <p:cNvGrpSpPr/>
        <p:nvPr/>
      </p:nvGrpSpPr>
      <p:grpSpPr>
        <a:xfrm>
          <a:off x="0" y="0"/>
          <a:ext cx="0" cy="0"/>
          <a:chOff x="0" y="0"/>
          <a:chExt cx="0" cy="0"/>
        </a:xfrm>
      </p:grpSpPr>
      <p:grpSp>
        <p:nvGrpSpPr>
          <p:cNvPr id="217" name="Google Shape;217;p22"/>
          <p:cNvGrpSpPr/>
          <p:nvPr/>
        </p:nvGrpSpPr>
        <p:grpSpPr>
          <a:xfrm>
            <a:off x="17" y="-699025"/>
            <a:ext cx="9664083" cy="6178425"/>
            <a:chOff x="17" y="-699025"/>
            <a:chExt cx="9664083" cy="6178425"/>
          </a:xfrm>
        </p:grpSpPr>
        <p:sp>
          <p:nvSpPr>
            <p:cNvPr id="218" name="Google Shape;218;p22"/>
            <p:cNvSpPr/>
            <p:nvPr/>
          </p:nvSpPr>
          <p:spPr>
            <a:xfrm rot="-5400000">
              <a:off x="-263636" y="263644"/>
              <a:ext cx="1468476" cy="941170"/>
            </a:xfrm>
            <a:custGeom>
              <a:avLst/>
              <a:gdLst/>
              <a:ahLst/>
              <a:cxnLst/>
              <a:rect l="l" t="t" r="r" b="b"/>
              <a:pathLst>
                <a:path w="25100" h="16087" extrusionOk="0">
                  <a:moveTo>
                    <a:pt x="1013" y="4144"/>
                  </a:moveTo>
                  <a:lnTo>
                    <a:pt x="6740" y="14824"/>
                  </a:lnTo>
                  <a:cubicBezTo>
                    <a:pt x="7156" y="15610"/>
                    <a:pt x="7966" y="16086"/>
                    <a:pt x="8859" y="16086"/>
                  </a:cubicBezTo>
                  <a:lnTo>
                    <a:pt x="25099" y="16086"/>
                  </a:lnTo>
                  <a:lnTo>
                    <a:pt x="25099" y="1"/>
                  </a:lnTo>
                  <a:lnTo>
                    <a:pt x="3513" y="1"/>
                  </a:lnTo>
                  <a:cubicBezTo>
                    <a:pt x="1370" y="1"/>
                    <a:pt x="1" y="2263"/>
                    <a:pt x="1013" y="4144"/>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rot="10800000">
              <a:off x="746500" y="-699025"/>
              <a:ext cx="986100" cy="1675800"/>
            </a:xfrm>
            <a:prstGeom prst="round2SameRect">
              <a:avLst>
                <a:gd name="adj1" fmla="val 16667"/>
                <a:gd name="adj2" fmla="val 0"/>
              </a:avLst>
            </a:pr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22"/>
            <p:cNvCxnSpPr/>
            <p:nvPr/>
          </p:nvCxnSpPr>
          <p:spPr>
            <a:xfrm>
              <a:off x="181788" y="236388"/>
              <a:ext cx="0" cy="995700"/>
            </a:xfrm>
            <a:prstGeom prst="straightConnector1">
              <a:avLst/>
            </a:prstGeom>
            <a:noFill/>
            <a:ln w="19050" cap="flat" cmpd="sng">
              <a:solidFill>
                <a:schemeClr val="lt1"/>
              </a:solidFill>
              <a:prstDash val="solid"/>
              <a:round/>
              <a:headEnd type="none" w="med" len="med"/>
              <a:tailEnd type="none" w="med" len="med"/>
            </a:ln>
          </p:spPr>
        </p:cxnSp>
        <p:cxnSp>
          <p:nvCxnSpPr>
            <p:cNvPr id="221" name="Google Shape;221;p22"/>
            <p:cNvCxnSpPr/>
            <p:nvPr/>
          </p:nvCxnSpPr>
          <p:spPr>
            <a:xfrm>
              <a:off x="941163" y="-229887"/>
              <a:ext cx="0" cy="995700"/>
            </a:xfrm>
            <a:prstGeom prst="straightConnector1">
              <a:avLst/>
            </a:prstGeom>
            <a:noFill/>
            <a:ln w="19050" cap="flat" cmpd="sng">
              <a:solidFill>
                <a:schemeClr val="lt1"/>
              </a:solidFill>
              <a:prstDash val="solid"/>
              <a:round/>
              <a:headEnd type="none" w="med" len="med"/>
              <a:tailEnd type="none" w="med" len="med"/>
            </a:ln>
          </p:spPr>
        </p:cxnSp>
        <p:sp>
          <p:nvSpPr>
            <p:cNvPr id="222" name="Google Shape;222;p22"/>
            <p:cNvSpPr/>
            <p:nvPr/>
          </p:nvSpPr>
          <p:spPr>
            <a:xfrm flipH="1">
              <a:off x="6654200" y="4788200"/>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223;p22"/>
            <p:cNvCxnSpPr/>
            <p:nvPr/>
          </p:nvCxnSpPr>
          <p:spPr>
            <a:xfrm>
              <a:off x="7566300" y="4652784"/>
              <a:ext cx="1577700" cy="0"/>
            </a:xfrm>
            <a:prstGeom prst="straightConnector1">
              <a:avLst/>
            </a:prstGeom>
            <a:noFill/>
            <a:ln w="19050" cap="flat" cmpd="sng">
              <a:solidFill>
                <a:schemeClr val="accent2"/>
              </a:solidFill>
              <a:prstDash val="solid"/>
              <a:round/>
              <a:headEnd type="none" w="med" len="med"/>
              <a:tailEnd type="none" w="med" len="med"/>
            </a:ln>
          </p:spPr>
        </p:cxnSp>
      </p:grpSp>
      <p:sp>
        <p:nvSpPr>
          <p:cNvPr id="224" name="Google Shape;224;p22"/>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2">
    <p:spTree>
      <p:nvGrpSpPr>
        <p:cNvPr id="1" name="Shape 225"/>
        <p:cNvGrpSpPr/>
        <p:nvPr/>
      </p:nvGrpSpPr>
      <p:grpSpPr>
        <a:xfrm>
          <a:off x="0" y="0"/>
          <a:ext cx="0" cy="0"/>
          <a:chOff x="0" y="0"/>
          <a:chExt cx="0" cy="0"/>
        </a:xfrm>
      </p:grpSpPr>
      <p:grpSp>
        <p:nvGrpSpPr>
          <p:cNvPr id="226" name="Google Shape;226;p23"/>
          <p:cNvGrpSpPr/>
          <p:nvPr/>
        </p:nvGrpSpPr>
        <p:grpSpPr>
          <a:xfrm>
            <a:off x="7132025" y="-63150"/>
            <a:ext cx="2410208" cy="2190775"/>
            <a:chOff x="7132025" y="-63150"/>
            <a:chExt cx="2410208" cy="2190775"/>
          </a:xfrm>
        </p:grpSpPr>
        <p:sp>
          <p:nvSpPr>
            <p:cNvPr id="227" name="Google Shape;227;p23"/>
            <p:cNvSpPr/>
            <p:nvPr/>
          </p:nvSpPr>
          <p:spPr>
            <a:xfrm rot="10800000" flipH="1">
              <a:off x="7274600" y="-17209"/>
              <a:ext cx="1869356" cy="2144834"/>
            </a:xfrm>
            <a:custGeom>
              <a:avLst/>
              <a:gdLst/>
              <a:ahLst/>
              <a:cxnLst/>
              <a:rect l="l" t="t" r="r" b="b"/>
              <a:pathLst>
                <a:path w="46137" h="52936" extrusionOk="0">
                  <a:moveTo>
                    <a:pt x="46137" y="0"/>
                  </a:moveTo>
                  <a:lnTo>
                    <a:pt x="31599" y="0"/>
                  </a:lnTo>
                  <a:cubicBezTo>
                    <a:pt x="29635" y="0"/>
                    <a:pt x="27813" y="1084"/>
                    <a:pt x="26896" y="2810"/>
                  </a:cubicBezTo>
                  <a:lnTo>
                    <a:pt x="0" y="52935"/>
                  </a:lnTo>
                  <a:lnTo>
                    <a:pt x="46137" y="52935"/>
                  </a:lnTo>
                  <a:lnTo>
                    <a:pt x="46137" y="0"/>
                  </a:ln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8134575" y="-63150"/>
              <a:ext cx="1407658" cy="1095603"/>
            </a:xfrm>
            <a:custGeom>
              <a:avLst/>
              <a:gdLst/>
              <a:ahLst/>
              <a:cxnLst/>
              <a:rect l="l" t="t" r="r" b="b"/>
              <a:pathLst>
                <a:path w="34910" h="27171" extrusionOk="0">
                  <a:moveTo>
                    <a:pt x="13264" y="12"/>
                  </a:moveTo>
                  <a:lnTo>
                    <a:pt x="1072" y="22765"/>
                  </a:lnTo>
                  <a:cubicBezTo>
                    <a:pt x="0" y="24765"/>
                    <a:pt x="1453" y="27171"/>
                    <a:pt x="3739" y="27171"/>
                  </a:cubicBezTo>
                  <a:lnTo>
                    <a:pt x="18526" y="27171"/>
                  </a:lnTo>
                  <a:cubicBezTo>
                    <a:pt x="19645" y="27171"/>
                    <a:pt x="20669" y="26563"/>
                    <a:pt x="21193" y="25587"/>
                  </a:cubicBezTo>
                  <a:lnTo>
                    <a:pt x="34909" y="1"/>
                  </a:lnTo>
                  <a:lnTo>
                    <a:pt x="13264" y="1"/>
                  </a:lnTo>
                  <a:close/>
                </a:path>
              </a:pathLst>
            </a:custGeom>
            <a:gradFill>
              <a:gsLst>
                <a:gs pos="0">
                  <a:schemeClr val="accent6"/>
                </a:gs>
                <a:gs pos="100000">
                  <a:schemeClr val="accent5"/>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8261925" y="535000"/>
              <a:ext cx="818600" cy="1140325"/>
            </a:xfrm>
            <a:custGeom>
              <a:avLst/>
              <a:gdLst/>
              <a:ahLst/>
              <a:cxnLst/>
              <a:rect l="l" t="t" r="r" b="b"/>
              <a:pathLst>
                <a:path w="32744" h="45613" extrusionOk="0">
                  <a:moveTo>
                    <a:pt x="23671" y="1488"/>
                  </a:moveTo>
                  <a:lnTo>
                    <a:pt x="1" y="45613"/>
                  </a:lnTo>
                  <a:lnTo>
                    <a:pt x="8288" y="45613"/>
                  </a:lnTo>
                  <a:lnTo>
                    <a:pt x="32743" y="0"/>
                  </a:lnTo>
                  <a:lnTo>
                    <a:pt x="26171" y="0"/>
                  </a:lnTo>
                  <a:cubicBezTo>
                    <a:pt x="25123" y="0"/>
                    <a:pt x="24159" y="572"/>
                    <a:pt x="23671" y="1488"/>
                  </a:cubicBezTo>
                  <a:close/>
                </a:path>
              </a:pathLst>
            </a:custGeom>
            <a:gradFill>
              <a:gsLst>
                <a:gs pos="0">
                  <a:schemeClr val="accent1"/>
                </a:gs>
                <a:gs pos="63000">
                  <a:srgbClr val="194175"/>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23"/>
            <p:cNvCxnSpPr/>
            <p:nvPr/>
          </p:nvCxnSpPr>
          <p:spPr>
            <a:xfrm rot="10800000" flipH="1">
              <a:off x="8012900" y="40425"/>
              <a:ext cx="416100" cy="720600"/>
            </a:xfrm>
            <a:prstGeom prst="straightConnector1">
              <a:avLst/>
            </a:prstGeom>
            <a:noFill/>
            <a:ln w="19050" cap="flat" cmpd="sng">
              <a:solidFill>
                <a:schemeClr val="lt1"/>
              </a:solidFill>
              <a:prstDash val="solid"/>
              <a:round/>
              <a:headEnd type="none" w="med" len="med"/>
              <a:tailEnd type="none" w="med" len="med"/>
            </a:ln>
          </p:spPr>
        </p:cxnSp>
        <p:cxnSp>
          <p:nvCxnSpPr>
            <p:cNvPr id="231" name="Google Shape;231;p23"/>
            <p:cNvCxnSpPr/>
            <p:nvPr/>
          </p:nvCxnSpPr>
          <p:spPr>
            <a:xfrm rot="10800000">
              <a:off x="7132025" y="-4875"/>
              <a:ext cx="749700" cy="1344600"/>
            </a:xfrm>
            <a:prstGeom prst="straightConnector1">
              <a:avLst/>
            </a:prstGeom>
            <a:noFill/>
            <a:ln w="19050" cap="flat" cmpd="sng">
              <a:solidFill>
                <a:schemeClr val="accent2"/>
              </a:solidFill>
              <a:prstDash val="solid"/>
              <a:round/>
              <a:headEnd type="none" w="med" len="med"/>
              <a:tailEnd type="none" w="med" len="med"/>
            </a:ln>
          </p:spPr>
        </p:cxnSp>
      </p:grpSp>
      <p:sp>
        <p:nvSpPr>
          <p:cNvPr id="232" name="Google Shape;232;p23"/>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a:solidFill>
                  <a:schemeClr val="accent1"/>
                </a:solidFill>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3581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1pPr>
            <a:lvl2pPr lvl="1"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2pPr>
            <a:lvl3pPr lvl="2"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3pPr>
            <a:lvl4pPr lvl="3"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4pPr>
            <a:lvl5pPr lvl="4"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5pPr>
            <a:lvl6pPr lvl="5"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6pPr>
            <a:lvl7pPr lvl="6"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7pPr>
            <a:lvl8pPr lvl="7"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8pPr>
            <a:lvl9pPr lvl="8" algn="ctr" rtl="0">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5200" y="1152475"/>
            <a:ext cx="7713900" cy="3456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accent1"/>
              </a:buClr>
              <a:buSzPts val="1200"/>
              <a:buFont typeface="Raleway Medium"/>
              <a:buChar char="■"/>
              <a:defRPr sz="1200">
                <a:solidFill>
                  <a:schemeClr val="accent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9" r:id="rId5"/>
    <p:sldLayoutId id="2147483661" r:id="rId6"/>
    <p:sldLayoutId id="2147483663" r:id="rId7"/>
    <p:sldLayoutId id="2147483668" r:id="rId8"/>
    <p:sldLayoutId id="2147483669" r:id="rId9"/>
    <p:sldLayoutId id="2147483674"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535B46-23C7-5301-AC0C-E465277102C1}"/>
              </a:ext>
            </a:extLst>
          </p:cNvPr>
          <p:cNvSpPr/>
          <p:nvPr/>
        </p:nvSpPr>
        <p:spPr>
          <a:xfrm rot="16200000">
            <a:off x="-706906" y="2008630"/>
            <a:ext cx="558797" cy="79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Original Dataset</a:t>
            </a:r>
          </a:p>
        </p:txBody>
      </p:sp>
      <p:sp>
        <p:nvSpPr>
          <p:cNvPr id="5" name="Rectangle 4">
            <a:extLst>
              <a:ext uri="{FF2B5EF4-FFF2-40B4-BE49-F238E27FC236}">
                <a16:creationId xmlns:a16="http://schemas.microsoft.com/office/drawing/2014/main" id="{5E46F1E3-B564-B024-6583-43CE3247FB36}"/>
              </a:ext>
            </a:extLst>
          </p:cNvPr>
          <p:cNvSpPr/>
          <p:nvPr/>
        </p:nvSpPr>
        <p:spPr>
          <a:xfrm rot="16200000">
            <a:off x="527409" y="1783375"/>
            <a:ext cx="558797" cy="1244823"/>
          </a:xfrm>
          <a:prstGeom prst="rect">
            <a:avLst/>
          </a:prstGeom>
        </p:spPr>
        <p:style>
          <a:lnRef idx="2">
            <a:schemeClr val="accent5"/>
          </a:lnRef>
          <a:fillRef idx="1">
            <a:schemeClr val="lt1"/>
          </a:fillRef>
          <a:effectRef idx="0">
            <a:schemeClr val="accent5"/>
          </a:effectRef>
          <a:fontRef idx="minor">
            <a:schemeClr val="dk1"/>
          </a:fontRef>
        </p:style>
        <p:txBody>
          <a:bodyPr vert="vert" rtlCol="0" anchor="ctr"/>
          <a:lstStyle/>
          <a:p>
            <a:pPr algn="ctr"/>
            <a:r>
              <a:rPr lang="en-US" dirty="0"/>
              <a:t>Data Preprocessing</a:t>
            </a:r>
          </a:p>
        </p:txBody>
      </p:sp>
      <p:cxnSp>
        <p:nvCxnSpPr>
          <p:cNvPr id="8" name="Straight Arrow Connector 7">
            <a:extLst>
              <a:ext uri="{FF2B5EF4-FFF2-40B4-BE49-F238E27FC236}">
                <a16:creationId xmlns:a16="http://schemas.microsoft.com/office/drawing/2014/main" id="{430E53FE-DEB2-3023-CDC4-B5A3B9EE86D3}"/>
              </a:ext>
            </a:extLst>
          </p:cNvPr>
          <p:cNvCxnSpPr>
            <a:cxnSpLocks/>
            <a:stCxn id="4" idx="2"/>
            <a:endCxn id="5" idx="0"/>
          </p:cNvCxnSpPr>
          <p:nvPr/>
        </p:nvCxnSpPr>
        <p:spPr>
          <a:xfrm flipV="1">
            <a:off x="-30350" y="2405786"/>
            <a:ext cx="21474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C99A0C4-B067-9911-D27E-C2542244CEAE}"/>
              </a:ext>
            </a:extLst>
          </p:cNvPr>
          <p:cNvSpPr/>
          <p:nvPr/>
        </p:nvSpPr>
        <p:spPr>
          <a:xfrm rot="16200000">
            <a:off x="1912044" y="1783375"/>
            <a:ext cx="701975" cy="1244821"/>
          </a:xfrm>
          <a:prstGeom prst="rect">
            <a:avLst/>
          </a:prstGeom>
        </p:spPr>
        <p:style>
          <a:lnRef idx="2">
            <a:schemeClr val="accent5"/>
          </a:lnRef>
          <a:fillRef idx="1">
            <a:schemeClr val="lt1"/>
          </a:fillRef>
          <a:effectRef idx="0">
            <a:schemeClr val="accent5"/>
          </a:effectRef>
          <a:fontRef idx="minor">
            <a:schemeClr val="dk1"/>
          </a:fontRef>
        </p:style>
        <p:txBody>
          <a:bodyPr vert="vert" rtlCol="0" anchor="ctr"/>
          <a:lstStyle/>
          <a:p>
            <a:pPr algn="ctr"/>
            <a:r>
              <a:rPr lang="en-US" dirty="0"/>
              <a:t>Data Augmentation (balancing)</a:t>
            </a:r>
          </a:p>
        </p:txBody>
      </p:sp>
      <p:cxnSp>
        <p:nvCxnSpPr>
          <p:cNvPr id="11" name="Straight Arrow Connector 10">
            <a:extLst>
              <a:ext uri="{FF2B5EF4-FFF2-40B4-BE49-F238E27FC236}">
                <a16:creationId xmlns:a16="http://schemas.microsoft.com/office/drawing/2014/main" id="{C3B60A6B-81E5-D7AE-12F1-2612A1413A68}"/>
              </a:ext>
            </a:extLst>
          </p:cNvPr>
          <p:cNvCxnSpPr>
            <a:cxnSpLocks/>
            <a:stCxn id="5" idx="2"/>
            <a:endCxn id="10" idx="0"/>
          </p:cNvCxnSpPr>
          <p:nvPr/>
        </p:nvCxnSpPr>
        <p:spPr>
          <a:xfrm flipV="1">
            <a:off x="1429219" y="2405785"/>
            <a:ext cx="211402"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42C5E49-A031-5AED-0BEC-524300A1ABD1}"/>
              </a:ext>
            </a:extLst>
          </p:cNvPr>
          <p:cNvSpPr/>
          <p:nvPr/>
        </p:nvSpPr>
        <p:spPr>
          <a:xfrm rot="16200000">
            <a:off x="3551371" y="1673349"/>
            <a:ext cx="701974" cy="1464874"/>
          </a:xfrm>
          <a:prstGeom prst="rect">
            <a:avLst/>
          </a:prstGeom>
        </p:spPr>
        <p:style>
          <a:lnRef idx="2">
            <a:schemeClr val="accent5"/>
          </a:lnRef>
          <a:fillRef idx="1">
            <a:schemeClr val="lt1"/>
          </a:fillRef>
          <a:effectRef idx="0">
            <a:schemeClr val="accent5"/>
          </a:effectRef>
          <a:fontRef idx="minor">
            <a:schemeClr val="dk1"/>
          </a:fontRef>
        </p:style>
        <p:txBody>
          <a:bodyPr vert="vert" rtlCol="0" anchor="ctr"/>
          <a:lstStyle/>
          <a:p>
            <a:pPr algn="ctr"/>
            <a:r>
              <a:rPr lang="en-US" dirty="0"/>
              <a:t>Get 512 descriptor/image using Resnet</a:t>
            </a:r>
          </a:p>
        </p:txBody>
      </p:sp>
      <p:cxnSp>
        <p:nvCxnSpPr>
          <p:cNvPr id="16" name="Straight Arrow Connector 15">
            <a:extLst>
              <a:ext uri="{FF2B5EF4-FFF2-40B4-BE49-F238E27FC236}">
                <a16:creationId xmlns:a16="http://schemas.microsoft.com/office/drawing/2014/main" id="{46AB2007-45BE-68F3-3510-AB09D84909D6}"/>
              </a:ext>
            </a:extLst>
          </p:cNvPr>
          <p:cNvCxnSpPr>
            <a:cxnSpLocks/>
            <a:stCxn id="10" idx="2"/>
            <a:endCxn id="15" idx="0"/>
          </p:cNvCxnSpPr>
          <p:nvPr/>
        </p:nvCxnSpPr>
        <p:spPr>
          <a:xfrm>
            <a:off x="2885442" y="2405785"/>
            <a:ext cx="28447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Left Brace 18">
            <a:extLst>
              <a:ext uri="{FF2B5EF4-FFF2-40B4-BE49-F238E27FC236}">
                <a16:creationId xmlns:a16="http://schemas.microsoft.com/office/drawing/2014/main" id="{54AA03FE-C456-599C-3C25-48B9FF5C824C}"/>
              </a:ext>
            </a:extLst>
          </p:cNvPr>
          <p:cNvSpPr/>
          <p:nvPr/>
        </p:nvSpPr>
        <p:spPr>
          <a:xfrm>
            <a:off x="4634794" y="1154992"/>
            <a:ext cx="483208" cy="2501595"/>
          </a:xfrm>
          <a:prstGeom prst="leftBrace">
            <a:avLst>
              <a:gd name="adj1" fmla="val 54488"/>
              <a:gd name="adj2"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7A8C6095-59D9-D318-5690-FA1849D19E40}"/>
              </a:ext>
            </a:extLst>
          </p:cNvPr>
          <p:cNvSpPr txBox="1"/>
          <p:nvPr/>
        </p:nvSpPr>
        <p:spPr>
          <a:xfrm rot="16200000">
            <a:off x="4519023" y="2251902"/>
            <a:ext cx="962123" cy="307777"/>
          </a:xfrm>
          <a:prstGeom prst="rect">
            <a:avLst/>
          </a:prstGeom>
          <a:noFill/>
        </p:spPr>
        <p:txBody>
          <a:bodyPr wrap="none" rtlCol="0">
            <a:spAutoFit/>
          </a:bodyPr>
          <a:lstStyle/>
          <a:p>
            <a:r>
              <a:rPr lang="en-US" dirty="0">
                <a:solidFill>
                  <a:srgbClr val="323366"/>
                </a:solidFill>
              </a:rPr>
              <a:t>Split Data</a:t>
            </a:r>
          </a:p>
        </p:txBody>
      </p:sp>
      <p:sp>
        <p:nvSpPr>
          <p:cNvPr id="23" name="Rectangle 22">
            <a:extLst>
              <a:ext uri="{FF2B5EF4-FFF2-40B4-BE49-F238E27FC236}">
                <a16:creationId xmlns:a16="http://schemas.microsoft.com/office/drawing/2014/main" id="{124A8AE3-5B89-5F84-EB87-48273C8A006C}"/>
              </a:ext>
            </a:extLst>
          </p:cNvPr>
          <p:cNvSpPr/>
          <p:nvPr/>
        </p:nvSpPr>
        <p:spPr>
          <a:xfrm>
            <a:off x="5146822" y="801703"/>
            <a:ext cx="822661" cy="7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Data (20%)</a:t>
            </a:r>
          </a:p>
        </p:txBody>
      </p:sp>
      <p:sp>
        <p:nvSpPr>
          <p:cNvPr id="30" name="Rectangle 29">
            <a:extLst>
              <a:ext uri="{FF2B5EF4-FFF2-40B4-BE49-F238E27FC236}">
                <a16:creationId xmlns:a16="http://schemas.microsoft.com/office/drawing/2014/main" id="{9393DE18-F46C-C467-733A-D7E06DAC8811}"/>
              </a:ext>
            </a:extLst>
          </p:cNvPr>
          <p:cNvSpPr/>
          <p:nvPr/>
        </p:nvSpPr>
        <p:spPr>
          <a:xfrm>
            <a:off x="6259651" y="730912"/>
            <a:ext cx="1607070" cy="8481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Obtain test metrics and confusion matrix</a:t>
            </a:r>
          </a:p>
        </p:txBody>
      </p:sp>
      <p:cxnSp>
        <p:nvCxnSpPr>
          <p:cNvPr id="31" name="Straight Arrow Connector 30">
            <a:extLst>
              <a:ext uri="{FF2B5EF4-FFF2-40B4-BE49-F238E27FC236}">
                <a16:creationId xmlns:a16="http://schemas.microsoft.com/office/drawing/2014/main" id="{74B22246-4BAF-4333-B45B-49D04BA8FA6B}"/>
              </a:ext>
            </a:extLst>
          </p:cNvPr>
          <p:cNvCxnSpPr>
            <a:cxnSpLocks/>
            <a:stCxn id="23" idx="3"/>
            <a:endCxn id="30" idx="1"/>
          </p:cNvCxnSpPr>
          <p:nvPr/>
        </p:nvCxnSpPr>
        <p:spPr>
          <a:xfrm>
            <a:off x="5969483" y="1154991"/>
            <a:ext cx="290168"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01D5FC43-BFA4-D375-339B-BA2642441406}"/>
              </a:ext>
            </a:extLst>
          </p:cNvPr>
          <p:cNvSpPr/>
          <p:nvPr/>
        </p:nvSpPr>
        <p:spPr>
          <a:xfrm>
            <a:off x="5146822" y="3281933"/>
            <a:ext cx="822661" cy="706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 (80%)</a:t>
            </a:r>
          </a:p>
        </p:txBody>
      </p:sp>
      <p:sp>
        <p:nvSpPr>
          <p:cNvPr id="61" name="Rectangle 60">
            <a:extLst>
              <a:ext uri="{FF2B5EF4-FFF2-40B4-BE49-F238E27FC236}">
                <a16:creationId xmlns:a16="http://schemas.microsoft.com/office/drawing/2014/main" id="{4DF8B1F7-6AA6-67B5-252A-71A993B4CC55}"/>
              </a:ext>
            </a:extLst>
          </p:cNvPr>
          <p:cNvSpPr/>
          <p:nvPr/>
        </p:nvSpPr>
        <p:spPr>
          <a:xfrm>
            <a:off x="6259651" y="3211142"/>
            <a:ext cx="1607070" cy="84815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KNN Classifier</a:t>
            </a:r>
          </a:p>
        </p:txBody>
      </p:sp>
      <p:cxnSp>
        <p:nvCxnSpPr>
          <p:cNvPr id="62" name="Straight Arrow Connector 61">
            <a:extLst>
              <a:ext uri="{FF2B5EF4-FFF2-40B4-BE49-F238E27FC236}">
                <a16:creationId xmlns:a16="http://schemas.microsoft.com/office/drawing/2014/main" id="{19AE2929-8356-736B-2EA4-F733FC7112CF}"/>
              </a:ext>
            </a:extLst>
          </p:cNvPr>
          <p:cNvCxnSpPr>
            <a:cxnSpLocks/>
            <a:stCxn id="60" idx="3"/>
            <a:endCxn id="61" idx="1"/>
          </p:cNvCxnSpPr>
          <p:nvPr/>
        </p:nvCxnSpPr>
        <p:spPr>
          <a:xfrm>
            <a:off x="5969483" y="3635221"/>
            <a:ext cx="290168"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61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2"/>
          <p:cNvSpPr/>
          <p:nvPr/>
        </p:nvSpPr>
        <p:spPr>
          <a:xfrm>
            <a:off x="540064" y="2328895"/>
            <a:ext cx="695400" cy="677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a:off x="7730463" y="2328894"/>
            <a:ext cx="695400" cy="677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txBox="1">
            <a:spLocks noGrp="1"/>
          </p:cNvSpPr>
          <p:nvPr>
            <p:ph type="title"/>
          </p:nvPr>
        </p:nvSpPr>
        <p:spPr>
          <a:xfrm>
            <a:off x="540064" y="373166"/>
            <a:ext cx="6752550" cy="16719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accent3"/>
                </a:solidFill>
                <a:latin typeface="+mj-lt"/>
              </a:rPr>
              <a:t>Data</a:t>
            </a:r>
            <a:r>
              <a:rPr lang="en-US" sz="4400">
                <a:solidFill>
                  <a:schemeClr val="accent3"/>
                </a:solidFill>
                <a:latin typeface="+mj-lt"/>
              </a:rPr>
              <a:t> </a:t>
            </a:r>
            <a:r>
              <a:rPr lang="en-US" sz="3600">
                <a:latin typeface="+mj-lt"/>
              </a:rPr>
              <a:t>Preprocessing</a:t>
            </a:r>
            <a:endParaRPr sz="3600">
              <a:solidFill>
                <a:schemeClr val="accent3"/>
              </a:solidFill>
              <a:latin typeface="+mj-lt"/>
            </a:endParaRPr>
          </a:p>
        </p:txBody>
      </p:sp>
      <p:sp>
        <p:nvSpPr>
          <p:cNvPr id="433" name="Google Shape;433;p42"/>
          <p:cNvSpPr txBox="1"/>
          <p:nvPr/>
        </p:nvSpPr>
        <p:spPr>
          <a:xfrm>
            <a:off x="0" y="3098369"/>
            <a:ext cx="1756240" cy="117263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a:solidFill>
                  <a:schemeClr val="accent1"/>
                </a:solidFill>
                <a:latin typeface="+mn-lt"/>
                <a:ea typeface="Raleway Medium"/>
                <a:cs typeface="Raleway Medium"/>
                <a:sym typeface="Raleway Medium"/>
              </a:rPr>
              <a:t>Delete </a:t>
            </a:r>
          </a:p>
          <a:p>
            <a:pPr marL="0" lvl="0" indent="0" algn="ctr" rtl="0">
              <a:spcBef>
                <a:spcPts val="0"/>
              </a:spcBef>
              <a:spcAft>
                <a:spcPts val="0"/>
              </a:spcAft>
              <a:buClr>
                <a:srgbClr val="000000"/>
              </a:buClr>
              <a:buSzPts val="1100"/>
              <a:buFont typeface="Arial"/>
              <a:buNone/>
            </a:pPr>
            <a:r>
              <a:rPr lang="en-US" sz="1600">
                <a:solidFill>
                  <a:schemeClr val="accent1"/>
                </a:solidFill>
                <a:latin typeface="+mn-lt"/>
                <a:ea typeface="Raleway Medium"/>
                <a:cs typeface="Raleway Medium"/>
                <a:sym typeface="Raleway Medium"/>
              </a:rPr>
              <a:t>corrupted </a:t>
            </a:r>
          </a:p>
          <a:p>
            <a:pPr marL="0" lvl="0" indent="0" algn="ctr" rtl="0">
              <a:spcBef>
                <a:spcPts val="0"/>
              </a:spcBef>
              <a:spcAft>
                <a:spcPts val="0"/>
              </a:spcAft>
              <a:buClr>
                <a:srgbClr val="000000"/>
              </a:buClr>
              <a:buSzPts val="1100"/>
              <a:buFont typeface="Arial"/>
              <a:buNone/>
            </a:pPr>
            <a:r>
              <a:rPr lang="en-US" sz="1600">
                <a:solidFill>
                  <a:schemeClr val="accent1"/>
                </a:solidFill>
                <a:latin typeface="+mn-lt"/>
                <a:ea typeface="Raleway Medium"/>
                <a:cs typeface="Raleway Medium"/>
                <a:sym typeface="Raleway Medium"/>
              </a:rPr>
              <a:t>images</a:t>
            </a:r>
            <a:endParaRPr sz="1600">
              <a:solidFill>
                <a:schemeClr val="accent1"/>
              </a:solidFill>
              <a:latin typeface="+mn-lt"/>
              <a:ea typeface="Raleway Medium"/>
              <a:cs typeface="Raleway Medium"/>
              <a:sym typeface="Raleway Medium"/>
            </a:endParaRPr>
          </a:p>
        </p:txBody>
      </p:sp>
      <p:sp>
        <p:nvSpPr>
          <p:cNvPr id="435" name="Google Shape;435;p42"/>
          <p:cNvSpPr txBox="1"/>
          <p:nvPr/>
        </p:nvSpPr>
        <p:spPr>
          <a:xfrm>
            <a:off x="3503243" y="3098369"/>
            <a:ext cx="1756240" cy="1172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SzPts val="1100"/>
              <a:buNone/>
              <a:defRPr sz="1600">
                <a:solidFill>
                  <a:schemeClr val="accent1"/>
                </a:solidFill>
                <a:latin typeface="+mn-lt"/>
                <a:ea typeface="Raleway Medium"/>
                <a:cs typeface="Raleway Medium"/>
              </a:defRPr>
            </a:lvl1pPr>
          </a:lstStyle>
          <a:p>
            <a:r>
              <a:rPr lang="en-US">
                <a:sym typeface="Raleway Medium"/>
              </a:rPr>
              <a:t>Remove</a:t>
            </a:r>
          </a:p>
          <a:p>
            <a:r>
              <a:rPr lang="en-US">
                <a:sym typeface="Raleway Medium"/>
              </a:rPr>
              <a:t>low-quality</a:t>
            </a:r>
          </a:p>
          <a:p>
            <a:r>
              <a:rPr lang="en-US">
                <a:sym typeface="Raleway Medium"/>
              </a:rPr>
              <a:t>Images</a:t>
            </a:r>
            <a:endParaRPr>
              <a:sym typeface="Raleway Medium"/>
            </a:endParaRPr>
          </a:p>
        </p:txBody>
      </p:sp>
      <p:cxnSp>
        <p:nvCxnSpPr>
          <p:cNvPr id="440" name="Google Shape;440;p42"/>
          <p:cNvCxnSpPr>
            <a:cxnSpLocks/>
            <a:endCxn id="427" idx="3"/>
          </p:cNvCxnSpPr>
          <p:nvPr/>
        </p:nvCxnSpPr>
        <p:spPr>
          <a:xfrm flipH="1">
            <a:off x="1235464" y="2667594"/>
            <a:ext cx="2798199" cy="1"/>
          </a:xfrm>
          <a:prstGeom prst="straightConnector1">
            <a:avLst/>
          </a:prstGeom>
          <a:noFill/>
          <a:ln w="19050" cap="flat" cmpd="sng">
            <a:solidFill>
              <a:schemeClr val="accent1"/>
            </a:solidFill>
            <a:prstDash val="solid"/>
            <a:round/>
            <a:headEnd type="diamond" w="med" len="med"/>
            <a:tailEnd type="none" w="med" len="med"/>
          </a:ln>
        </p:spPr>
      </p:cxnSp>
      <p:cxnSp>
        <p:nvCxnSpPr>
          <p:cNvPr id="441" name="Google Shape;441;p42"/>
          <p:cNvCxnSpPr>
            <a:cxnSpLocks/>
            <a:stCxn id="429" idx="1"/>
          </p:cNvCxnSpPr>
          <p:nvPr/>
        </p:nvCxnSpPr>
        <p:spPr>
          <a:xfrm flipH="1">
            <a:off x="4729063" y="2667594"/>
            <a:ext cx="3001400" cy="0"/>
          </a:xfrm>
          <a:prstGeom prst="straightConnector1">
            <a:avLst/>
          </a:prstGeom>
          <a:noFill/>
          <a:ln w="19050" cap="flat" cmpd="sng">
            <a:solidFill>
              <a:schemeClr val="accent1"/>
            </a:solidFill>
            <a:prstDash val="solid"/>
            <a:round/>
            <a:headEnd type="diamond" w="med" len="med"/>
            <a:tailEnd type="none" w="med" len="med"/>
          </a:ln>
        </p:spPr>
      </p:cxnSp>
      <p:grpSp>
        <p:nvGrpSpPr>
          <p:cNvPr id="17" name="Google Shape;6058;p70">
            <a:extLst>
              <a:ext uri="{FF2B5EF4-FFF2-40B4-BE49-F238E27FC236}">
                <a16:creationId xmlns:a16="http://schemas.microsoft.com/office/drawing/2014/main" id="{B0687C48-9711-4204-9F47-8754A563E3BD}"/>
              </a:ext>
            </a:extLst>
          </p:cNvPr>
          <p:cNvGrpSpPr/>
          <p:nvPr/>
        </p:nvGrpSpPr>
        <p:grpSpPr>
          <a:xfrm>
            <a:off x="718137" y="2497968"/>
            <a:ext cx="339253" cy="339253"/>
            <a:chOff x="1492675" y="4992125"/>
            <a:chExt cx="481825" cy="481825"/>
          </a:xfrm>
          <a:solidFill>
            <a:schemeClr val="bg1"/>
          </a:solidFill>
        </p:grpSpPr>
        <p:sp>
          <p:nvSpPr>
            <p:cNvPr id="18" name="Google Shape;6059;p70">
              <a:extLst>
                <a:ext uri="{FF2B5EF4-FFF2-40B4-BE49-F238E27FC236}">
                  <a16:creationId xmlns:a16="http://schemas.microsoft.com/office/drawing/2014/main" id="{9B980782-8F4C-4C5B-A46D-130755299BDC}"/>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6060;p70">
              <a:extLst>
                <a:ext uri="{FF2B5EF4-FFF2-40B4-BE49-F238E27FC236}">
                  <a16:creationId xmlns:a16="http://schemas.microsoft.com/office/drawing/2014/main" id="{107B7611-24F8-4FDE-B149-02EEC3602767}"/>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Google Shape;435;p42">
            <a:extLst>
              <a:ext uri="{FF2B5EF4-FFF2-40B4-BE49-F238E27FC236}">
                <a16:creationId xmlns:a16="http://schemas.microsoft.com/office/drawing/2014/main" id="{A2E92CC6-807A-2480-EA89-D205561C21B8}"/>
              </a:ext>
            </a:extLst>
          </p:cNvPr>
          <p:cNvSpPr txBox="1"/>
          <p:nvPr/>
        </p:nvSpPr>
        <p:spPr>
          <a:xfrm>
            <a:off x="7179562" y="3006294"/>
            <a:ext cx="1756240" cy="1172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SzPts val="1100"/>
              <a:buNone/>
              <a:defRPr sz="1600">
                <a:solidFill>
                  <a:schemeClr val="accent1"/>
                </a:solidFill>
                <a:latin typeface="+mn-lt"/>
                <a:ea typeface="Raleway Medium"/>
                <a:cs typeface="Raleway Medium"/>
              </a:defRPr>
            </a:lvl1pPr>
          </a:lstStyle>
          <a:p>
            <a:r>
              <a:rPr lang="en-US">
                <a:sym typeface="Raleway Medium"/>
              </a:rPr>
              <a:t>Data</a:t>
            </a:r>
          </a:p>
          <a:p>
            <a:r>
              <a:rPr lang="en-US">
                <a:sym typeface="Raleway Medium"/>
              </a:rPr>
              <a:t>Augmentation</a:t>
            </a:r>
            <a:endParaRPr>
              <a:sym typeface="Raleway Medium"/>
            </a:endParaRPr>
          </a:p>
        </p:txBody>
      </p:sp>
      <p:sp>
        <p:nvSpPr>
          <p:cNvPr id="10" name="Google Shape;428;p42">
            <a:extLst>
              <a:ext uri="{FF2B5EF4-FFF2-40B4-BE49-F238E27FC236}">
                <a16:creationId xmlns:a16="http://schemas.microsoft.com/office/drawing/2014/main" id="{77A85401-B8AC-910C-F066-6F01783C3232}"/>
              </a:ext>
            </a:extLst>
          </p:cNvPr>
          <p:cNvSpPr/>
          <p:nvPr/>
        </p:nvSpPr>
        <p:spPr>
          <a:xfrm>
            <a:off x="4067238" y="2328894"/>
            <a:ext cx="695400" cy="677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58;p70">
            <a:extLst>
              <a:ext uri="{FF2B5EF4-FFF2-40B4-BE49-F238E27FC236}">
                <a16:creationId xmlns:a16="http://schemas.microsoft.com/office/drawing/2014/main" id="{C69E4924-1916-B9F4-B055-038B20386291}"/>
              </a:ext>
            </a:extLst>
          </p:cNvPr>
          <p:cNvGrpSpPr/>
          <p:nvPr/>
        </p:nvGrpSpPr>
        <p:grpSpPr>
          <a:xfrm>
            <a:off x="4245311" y="2497967"/>
            <a:ext cx="339253" cy="339253"/>
            <a:chOff x="1492675" y="4992125"/>
            <a:chExt cx="481825" cy="481825"/>
          </a:xfrm>
          <a:solidFill>
            <a:schemeClr val="bg1"/>
          </a:solidFill>
        </p:grpSpPr>
        <p:sp>
          <p:nvSpPr>
            <p:cNvPr id="12" name="Google Shape;6059;p70">
              <a:extLst>
                <a:ext uri="{FF2B5EF4-FFF2-40B4-BE49-F238E27FC236}">
                  <a16:creationId xmlns:a16="http://schemas.microsoft.com/office/drawing/2014/main" id="{5F181FC8-7DB4-DD2D-3396-1D76512E17EB}"/>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6060;p70">
              <a:extLst>
                <a:ext uri="{FF2B5EF4-FFF2-40B4-BE49-F238E27FC236}">
                  <a16:creationId xmlns:a16="http://schemas.microsoft.com/office/drawing/2014/main" id="{1FFC7145-4A92-8852-1841-65253B8E60E7}"/>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 name="Google Shape;6058;p70">
            <a:extLst>
              <a:ext uri="{FF2B5EF4-FFF2-40B4-BE49-F238E27FC236}">
                <a16:creationId xmlns:a16="http://schemas.microsoft.com/office/drawing/2014/main" id="{F8ED82C4-4718-CD55-3DF0-61D186529240}"/>
              </a:ext>
            </a:extLst>
          </p:cNvPr>
          <p:cNvGrpSpPr/>
          <p:nvPr/>
        </p:nvGrpSpPr>
        <p:grpSpPr>
          <a:xfrm>
            <a:off x="7908536" y="2497691"/>
            <a:ext cx="339253" cy="339253"/>
            <a:chOff x="1492675" y="4992125"/>
            <a:chExt cx="481825" cy="481825"/>
          </a:xfrm>
          <a:solidFill>
            <a:schemeClr val="bg1"/>
          </a:solidFill>
        </p:grpSpPr>
        <p:sp>
          <p:nvSpPr>
            <p:cNvPr id="4" name="Google Shape;6059;p70">
              <a:extLst>
                <a:ext uri="{FF2B5EF4-FFF2-40B4-BE49-F238E27FC236}">
                  <a16:creationId xmlns:a16="http://schemas.microsoft.com/office/drawing/2014/main" id="{9D5A43FA-D2B5-962C-7BC8-5D291AEADEAB}"/>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060;p70">
              <a:extLst>
                <a:ext uri="{FF2B5EF4-FFF2-40B4-BE49-F238E27FC236}">
                  <a16:creationId xmlns:a16="http://schemas.microsoft.com/office/drawing/2014/main" id="{22A8A42F-93C5-16BF-0E80-904DD501BCF0}"/>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81533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3" name="Title 2">
            <a:extLst>
              <a:ext uri="{FF2B5EF4-FFF2-40B4-BE49-F238E27FC236}">
                <a16:creationId xmlns:a16="http://schemas.microsoft.com/office/drawing/2014/main" id="{B18F5BF5-6C5D-498E-815F-486A7978A790}"/>
              </a:ext>
            </a:extLst>
          </p:cNvPr>
          <p:cNvSpPr>
            <a:spLocks noGrp="1"/>
          </p:cNvSpPr>
          <p:nvPr>
            <p:ph type="title"/>
          </p:nvPr>
        </p:nvSpPr>
        <p:spPr>
          <a:xfrm>
            <a:off x="1667244" y="86491"/>
            <a:ext cx="6011525" cy="1143000"/>
          </a:xfrm>
        </p:spPr>
        <p:txBody>
          <a:bodyPr anchor="ctr"/>
          <a:lstStyle/>
          <a:p>
            <a:r>
              <a:rPr lang="en-US">
                <a:latin typeface="+mj-lt"/>
              </a:rPr>
              <a:t>Data Augmentation</a:t>
            </a:r>
            <a:endParaRPr lang="en-GB">
              <a:latin typeface="+mj-lt"/>
            </a:endParaRPr>
          </a:p>
        </p:txBody>
      </p:sp>
      <p:pic>
        <p:nvPicPr>
          <p:cNvPr id="5" name="Picture 4" descr="Chart, bar chart&#10;&#10;Description automatically generated">
            <a:extLst>
              <a:ext uri="{FF2B5EF4-FFF2-40B4-BE49-F238E27FC236}">
                <a16:creationId xmlns:a16="http://schemas.microsoft.com/office/drawing/2014/main" id="{B60B86EF-3A0A-634F-6EE3-0BB30D372FAC}"/>
              </a:ext>
            </a:extLst>
          </p:cNvPr>
          <p:cNvPicPr>
            <a:picLocks noChangeAspect="1"/>
          </p:cNvPicPr>
          <p:nvPr/>
        </p:nvPicPr>
        <p:blipFill>
          <a:blip r:embed="rId3"/>
          <a:stretch>
            <a:fillRect/>
          </a:stretch>
        </p:blipFill>
        <p:spPr>
          <a:xfrm>
            <a:off x="632637" y="1247995"/>
            <a:ext cx="3880883" cy="2647509"/>
          </a:xfrm>
          <a:prstGeom prst="rect">
            <a:avLst/>
          </a:prstGeom>
        </p:spPr>
      </p:pic>
      <p:sp>
        <p:nvSpPr>
          <p:cNvPr id="6" name="TextBox 5">
            <a:extLst>
              <a:ext uri="{FF2B5EF4-FFF2-40B4-BE49-F238E27FC236}">
                <a16:creationId xmlns:a16="http://schemas.microsoft.com/office/drawing/2014/main" id="{8D4F14B9-19FA-C820-D2C7-D240DEB10208}"/>
              </a:ext>
            </a:extLst>
          </p:cNvPr>
          <p:cNvSpPr txBox="1"/>
          <p:nvPr/>
        </p:nvSpPr>
        <p:spPr>
          <a:xfrm>
            <a:off x="808073" y="3914008"/>
            <a:ext cx="3705447" cy="461665"/>
          </a:xfrm>
          <a:prstGeom prst="rect">
            <a:avLst/>
          </a:prstGeom>
          <a:noFill/>
        </p:spPr>
        <p:txBody>
          <a:bodyPr wrap="square" rtlCol="0">
            <a:spAutoFit/>
          </a:bodyPr>
          <a:lstStyle/>
          <a:p>
            <a:pPr algn="ctr"/>
            <a:r>
              <a:rPr lang="en-US" sz="2400">
                <a:solidFill>
                  <a:schemeClr val="accent1"/>
                </a:solidFill>
                <a:latin typeface="+mj-lt"/>
                <a:sym typeface="Montserrat ExtraBold"/>
              </a:rPr>
              <a:t>Initial Unbalanced Dataset</a:t>
            </a:r>
          </a:p>
        </p:txBody>
      </p:sp>
      <p:pic>
        <p:nvPicPr>
          <p:cNvPr id="8" name="Picture 7" descr="Chart, bar chart&#10;&#10;Description automatically generated">
            <a:extLst>
              <a:ext uri="{FF2B5EF4-FFF2-40B4-BE49-F238E27FC236}">
                <a16:creationId xmlns:a16="http://schemas.microsoft.com/office/drawing/2014/main" id="{7AD4EF59-A20D-25B5-EFCA-0F64F9D02656}"/>
              </a:ext>
            </a:extLst>
          </p:cNvPr>
          <p:cNvPicPr>
            <a:picLocks noChangeAspect="1"/>
          </p:cNvPicPr>
          <p:nvPr/>
        </p:nvPicPr>
        <p:blipFill>
          <a:blip r:embed="rId4"/>
          <a:stretch>
            <a:fillRect/>
          </a:stretch>
        </p:blipFill>
        <p:spPr>
          <a:xfrm>
            <a:off x="4986670" y="1153633"/>
            <a:ext cx="3955311" cy="2227521"/>
          </a:xfrm>
          <a:prstGeom prst="rect">
            <a:avLst/>
          </a:prstGeom>
        </p:spPr>
      </p:pic>
      <p:sp>
        <p:nvSpPr>
          <p:cNvPr id="9" name="TextBox 8">
            <a:extLst>
              <a:ext uri="{FF2B5EF4-FFF2-40B4-BE49-F238E27FC236}">
                <a16:creationId xmlns:a16="http://schemas.microsoft.com/office/drawing/2014/main" id="{546C1088-CFAF-A687-5905-00D4BAC0E1FB}"/>
              </a:ext>
            </a:extLst>
          </p:cNvPr>
          <p:cNvSpPr txBox="1"/>
          <p:nvPr/>
        </p:nvSpPr>
        <p:spPr>
          <a:xfrm>
            <a:off x="5111601" y="3894107"/>
            <a:ext cx="3705447" cy="830997"/>
          </a:xfrm>
          <a:prstGeom prst="rect">
            <a:avLst/>
          </a:prstGeom>
          <a:noFill/>
        </p:spPr>
        <p:txBody>
          <a:bodyPr wrap="square" rtlCol="0">
            <a:spAutoFit/>
          </a:bodyPr>
          <a:lstStyle/>
          <a:p>
            <a:pPr algn="ctr"/>
            <a:r>
              <a:rPr lang="en-US" sz="2400">
                <a:solidFill>
                  <a:schemeClr val="accent1"/>
                </a:solidFill>
                <a:latin typeface="+mj-lt"/>
                <a:sym typeface="Montserrat ExtraBold"/>
              </a:rPr>
              <a:t>Balanced Dataset after Augmentation</a:t>
            </a:r>
          </a:p>
        </p:txBody>
      </p:sp>
    </p:spTree>
    <p:extLst>
      <p:ext uri="{BB962C8B-B14F-4D97-AF65-F5344CB8AC3E}">
        <p14:creationId xmlns:p14="http://schemas.microsoft.com/office/powerpoint/2010/main" val="320754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title"/>
          </p:nvPr>
        </p:nvSpPr>
        <p:spPr>
          <a:xfrm>
            <a:off x="715050" y="1121647"/>
            <a:ext cx="7713900" cy="29002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mj-lt"/>
              </a:rPr>
              <a:t>Experiments</a:t>
            </a:r>
            <a:r>
              <a:rPr lang="el-GR">
                <a:latin typeface="+mj-lt"/>
              </a:rPr>
              <a:t> </a:t>
            </a:r>
            <a:r>
              <a:rPr lang="en-US">
                <a:latin typeface="+mj-lt"/>
              </a:rPr>
              <a:t>and</a:t>
            </a:r>
            <a:r>
              <a:rPr lang="el-GR">
                <a:latin typeface="+mj-lt"/>
              </a:rPr>
              <a:t> </a:t>
            </a:r>
            <a:r>
              <a:rPr lang="en-US">
                <a:latin typeface="+mj-lt"/>
              </a:rPr>
              <a:t>results</a:t>
            </a:r>
            <a:endParaRPr lang="el-GR">
              <a:latin typeface="+mj-lt"/>
            </a:endParaRPr>
          </a:p>
        </p:txBody>
      </p:sp>
    </p:spTree>
    <p:extLst>
      <p:ext uri="{BB962C8B-B14F-4D97-AF65-F5344CB8AC3E}">
        <p14:creationId xmlns:p14="http://schemas.microsoft.com/office/powerpoint/2010/main" val="325336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4"/>
          <p:cNvSpPr txBox="1">
            <a:spLocks noGrp="1"/>
          </p:cNvSpPr>
          <p:nvPr>
            <p:ph type="title"/>
          </p:nvPr>
        </p:nvSpPr>
        <p:spPr>
          <a:xfrm>
            <a:off x="900953" y="85687"/>
            <a:ext cx="7342094" cy="78388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mj-lt"/>
              </a:rPr>
              <a:t>KNN Classifier – No preprocessing</a:t>
            </a:r>
            <a:endParaRPr lang="en-US">
              <a:solidFill>
                <a:schemeClr val="accent3"/>
              </a:solidFill>
              <a:latin typeface="+mj-lt"/>
            </a:endParaRPr>
          </a:p>
        </p:txBody>
      </p:sp>
      <p:graphicFrame>
        <p:nvGraphicFramePr>
          <p:cNvPr id="2" name="Table 7">
            <a:extLst>
              <a:ext uri="{FF2B5EF4-FFF2-40B4-BE49-F238E27FC236}">
                <a16:creationId xmlns:a16="http://schemas.microsoft.com/office/drawing/2014/main" id="{07CF4C59-74EF-041C-FFC4-6DEC574F9F90}"/>
              </a:ext>
            </a:extLst>
          </p:cNvPr>
          <p:cNvGraphicFramePr>
            <a:graphicFrameLocks noGrp="1"/>
          </p:cNvGraphicFramePr>
          <p:nvPr>
            <p:extLst>
              <p:ext uri="{D42A27DB-BD31-4B8C-83A1-F6EECF244321}">
                <p14:modId xmlns:p14="http://schemas.microsoft.com/office/powerpoint/2010/main" val="1102839010"/>
              </p:ext>
            </p:extLst>
          </p:nvPr>
        </p:nvGraphicFramePr>
        <p:xfrm>
          <a:off x="2055998" y="2205999"/>
          <a:ext cx="5032004" cy="1630895"/>
        </p:xfrm>
        <a:graphic>
          <a:graphicData uri="http://schemas.openxmlformats.org/drawingml/2006/table">
            <a:tbl>
              <a:tblPr firstRow="1" bandRow="1">
                <a:tableStyleId>{F5AB1C69-6EDB-4FF4-983F-18BD219EF322}</a:tableStyleId>
              </a:tblPr>
              <a:tblGrid>
                <a:gridCol w="2516002">
                  <a:extLst>
                    <a:ext uri="{9D8B030D-6E8A-4147-A177-3AD203B41FA5}">
                      <a16:colId xmlns:a16="http://schemas.microsoft.com/office/drawing/2014/main" val="896408240"/>
                    </a:ext>
                  </a:extLst>
                </a:gridCol>
                <a:gridCol w="2516002">
                  <a:extLst>
                    <a:ext uri="{9D8B030D-6E8A-4147-A177-3AD203B41FA5}">
                      <a16:colId xmlns:a16="http://schemas.microsoft.com/office/drawing/2014/main" val="1236905747"/>
                    </a:ext>
                  </a:extLst>
                </a:gridCol>
              </a:tblGrid>
              <a:tr h="982497">
                <a:tc>
                  <a:txBody>
                    <a:bodyPr/>
                    <a:lstStyle/>
                    <a:p>
                      <a:pPr indent="0" algn="ctr">
                        <a:lnSpc>
                          <a:spcPct val="107000"/>
                        </a:lnSpc>
                        <a:spcAft>
                          <a:spcPts val="0"/>
                        </a:spcAft>
                      </a:pPr>
                      <a: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10-fold cross validation </a:t>
                      </a:r>
                      <a:b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br>
                      <a: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Average accuracy</a:t>
                      </a:r>
                    </a:p>
                  </a:txBody>
                  <a:tcPr marL="68580" marR="68580" marT="0" marB="0" anchor="ctr"/>
                </a:tc>
                <a:tc>
                  <a:txBody>
                    <a:bodyPr/>
                    <a:lstStyle/>
                    <a:p>
                      <a:pPr indent="0" algn="ctr">
                        <a:lnSpc>
                          <a:spcPct val="107000"/>
                        </a:lnSpc>
                        <a:spcAft>
                          <a:spcPts val="0"/>
                        </a:spcAft>
                      </a:pPr>
                      <a:r>
                        <a:rPr lang="en-GB" sz="1100" err="1">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Precison</a:t>
                      </a:r>
                      <a:endPar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0822487"/>
                  </a:ext>
                </a:extLst>
              </a:tr>
              <a:tr h="648398">
                <a:tc>
                  <a:txBody>
                    <a:bodyPr/>
                    <a:lstStyle/>
                    <a:p>
                      <a:pPr indent="0" algn="ctr">
                        <a:lnSpc>
                          <a:spcPct val="107000"/>
                        </a:lnSpc>
                        <a:spcAft>
                          <a:spcPts val="0"/>
                        </a:spcAft>
                      </a:pPr>
                      <a:r>
                        <a:rPr lang="el-GR" sz="1100" b="1">
                          <a:solidFill>
                            <a:schemeClr val="accent1"/>
                          </a:solidFill>
                          <a:effectLst/>
                        </a:rPr>
                        <a:t>0.59473 +- 0.01764</a:t>
                      </a:r>
                      <a:endPar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tc>
                  <a:txBody>
                    <a:bodyPr/>
                    <a:lstStyle/>
                    <a:p>
                      <a:pPr indent="0" algn="ctr">
                        <a:lnSpc>
                          <a:spcPct val="107000"/>
                        </a:lnSpc>
                        <a:spcAft>
                          <a:spcPts val="0"/>
                        </a:spcAft>
                      </a:pPr>
                      <a:r>
                        <a:rPr lang="el-GR" sz="1100" b="1">
                          <a:solidFill>
                            <a:schemeClr val="accent1"/>
                          </a:solidFill>
                          <a:effectLst/>
                        </a:rPr>
                        <a:t>0.67</a:t>
                      </a:r>
                      <a:endPar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7782165"/>
                  </a:ext>
                </a:extLst>
              </a:tr>
            </a:tbl>
          </a:graphicData>
        </a:graphic>
      </p:graphicFrame>
      <p:sp>
        <p:nvSpPr>
          <p:cNvPr id="3" name="Google Shape;433;p42">
            <a:extLst>
              <a:ext uri="{FF2B5EF4-FFF2-40B4-BE49-F238E27FC236}">
                <a16:creationId xmlns:a16="http://schemas.microsoft.com/office/drawing/2014/main" id="{80FDF32A-BF14-958C-1FE9-D0F9C2E272C7}"/>
              </a:ext>
            </a:extLst>
          </p:cNvPr>
          <p:cNvSpPr txBox="1"/>
          <p:nvPr/>
        </p:nvSpPr>
        <p:spPr>
          <a:xfrm>
            <a:off x="170329" y="869576"/>
            <a:ext cx="7046259" cy="1172632"/>
          </a:xfrm>
          <a:prstGeom prst="rect">
            <a:avLst/>
          </a:prstGeom>
          <a:noFill/>
          <a:ln>
            <a:noFill/>
          </a:ln>
        </p:spPr>
        <p:txBody>
          <a:bodyPr spcFirstLastPara="1" wrap="square" lIns="91425" tIns="91425" rIns="91425" bIns="91425" anchor="ctr" anchorCtr="0">
            <a:noAutofit/>
          </a:bodyPr>
          <a:lstStyle/>
          <a:p>
            <a:pPr marL="285750" lvl="0" indent="-285750" rtl="0">
              <a:spcBef>
                <a:spcPts val="0"/>
              </a:spcBef>
              <a:spcAft>
                <a:spcPts val="0"/>
              </a:spcAft>
              <a:buClr>
                <a:srgbClr val="000000"/>
              </a:buClr>
              <a:buSzPts val="1100"/>
              <a:buFont typeface="Arial" panose="020B0604020202020204" pitchFamily="34" charset="0"/>
              <a:buChar char="•"/>
            </a:pPr>
            <a:r>
              <a:rPr lang="en-US" sz="1600">
                <a:solidFill>
                  <a:schemeClr val="bg2">
                    <a:lumMod val="50000"/>
                  </a:schemeClr>
                </a:solidFill>
                <a:latin typeface="+mn-lt"/>
                <a:ea typeface="Raleway Medium"/>
                <a:cs typeface="Raleway Medium"/>
                <a:sym typeface="Raleway Medium"/>
              </a:rPr>
              <a:t>No</a:t>
            </a:r>
            <a:r>
              <a:rPr lang="en-US" sz="1600">
                <a:solidFill>
                  <a:schemeClr val="accent1"/>
                </a:solidFill>
                <a:latin typeface="+mn-lt"/>
                <a:ea typeface="Raleway Medium"/>
                <a:cs typeface="Raleway Medium"/>
                <a:sym typeface="Raleway Medium"/>
              </a:rPr>
              <a:t> Data preprocessing: </a:t>
            </a:r>
            <a:r>
              <a:rPr lang="en-US" sz="1600">
                <a:solidFill>
                  <a:schemeClr val="bg2">
                    <a:lumMod val="50000"/>
                  </a:schemeClr>
                </a:solidFill>
                <a:latin typeface="+mn-lt"/>
                <a:ea typeface="Raleway Medium"/>
                <a:cs typeface="Raleway Medium"/>
                <a:sym typeface="Raleway Medium"/>
              </a:rPr>
              <a:t>No</a:t>
            </a:r>
            <a:r>
              <a:rPr lang="en-US" sz="1600">
                <a:solidFill>
                  <a:schemeClr val="accent1"/>
                </a:solidFill>
                <a:latin typeface="+mn-lt"/>
                <a:ea typeface="Raleway Medium"/>
                <a:cs typeface="Raleway Medium"/>
                <a:sym typeface="Raleway Medium"/>
              </a:rPr>
              <a:t> Laplacian threshold</a:t>
            </a:r>
            <a:r>
              <a:rPr lang="en-US" sz="1600">
                <a:solidFill>
                  <a:srgbClr val="323366"/>
                </a:solidFill>
                <a:latin typeface="+mn-lt"/>
                <a:ea typeface="Raleway Medium"/>
                <a:cs typeface="Raleway Medium"/>
                <a:sym typeface="Raleway Medium"/>
              </a:rPr>
              <a:t>,</a:t>
            </a:r>
            <a:r>
              <a:rPr lang="en-US" sz="1600">
                <a:solidFill>
                  <a:srgbClr val="FAB403"/>
                </a:solidFill>
                <a:latin typeface="+mn-lt"/>
                <a:ea typeface="Raleway Medium"/>
                <a:cs typeface="Raleway Medium"/>
                <a:sym typeface="Raleway Medium"/>
              </a:rPr>
              <a:t> </a:t>
            </a:r>
            <a:r>
              <a:rPr lang="en-US" sz="1600">
                <a:solidFill>
                  <a:schemeClr val="bg2">
                    <a:lumMod val="50000"/>
                  </a:schemeClr>
                </a:solidFill>
                <a:latin typeface="+mn-lt"/>
                <a:ea typeface="Raleway Medium"/>
                <a:cs typeface="Raleway Medium"/>
                <a:sym typeface="Raleway Medium"/>
              </a:rPr>
              <a:t>No</a:t>
            </a:r>
            <a:r>
              <a:rPr lang="en-US" sz="1600">
                <a:solidFill>
                  <a:srgbClr val="323366"/>
                </a:solidFill>
                <a:latin typeface="+mn-lt"/>
                <a:ea typeface="Raleway Medium"/>
                <a:cs typeface="Raleway Medium"/>
                <a:sym typeface="Raleway Medium"/>
              </a:rPr>
              <a:t> Data</a:t>
            </a:r>
            <a:r>
              <a:rPr lang="en-US" sz="1600">
                <a:solidFill>
                  <a:srgbClr val="FAB403"/>
                </a:solidFill>
                <a:latin typeface="+mn-lt"/>
                <a:ea typeface="Raleway Medium"/>
                <a:cs typeface="Raleway Medium"/>
                <a:sym typeface="Raleway Medium"/>
              </a:rPr>
              <a:t> </a:t>
            </a:r>
            <a:r>
              <a:rPr lang="en-US" sz="1600" err="1">
                <a:solidFill>
                  <a:srgbClr val="FAB403"/>
                </a:solidFill>
                <a:latin typeface="+mn-lt"/>
                <a:ea typeface="Raleway Medium"/>
                <a:cs typeface="Raleway Medium"/>
                <a:sym typeface="Raleway Medium"/>
              </a:rPr>
              <a:t>Augmentaion</a:t>
            </a:r>
            <a:endParaRPr lang="en-US" sz="1600">
              <a:solidFill>
                <a:srgbClr val="FAB403"/>
              </a:solidFill>
              <a:latin typeface="+mn-lt"/>
              <a:ea typeface="Raleway Medium"/>
              <a:cs typeface="Raleway Medium"/>
              <a:sym typeface="Raleway Medium"/>
            </a:endParaRPr>
          </a:p>
          <a:p>
            <a:pPr marL="285750" lvl="0" indent="-285750" rtl="0">
              <a:spcBef>
                <a:spcPts val="0"/>
              </a:spcBef>
              <a:spcAft>
                <a:spcPts val="0"/>
              </a:spcAft>
              <a:buClr>
                <a:srgbClr val="000000"/>
              </a:buClr>
              <a:buSzPts val="1100"/>
              <a:buFont typeface="Arial" panose="020B0604020202020204" pitchFamily="34" charset="0"/>
              <a:buChar char="•"/>
            </a:pPr>
            <a:r>
              <a:rPr lang="en-US" sz="1600">
                <a:solidFill>
                  <a:schemeClr val="accent1"/>
                </a:solidFill>
                <a:latin typeface="+mn-lt"/>
                <a:ea typeface="Raleway Medium"/>
                <a:cs typeface="Raleway Medium"/>
                <a:sym typeface="Raleway Medium"/>
              </a:rPr>
              <a:t>Descriptors: </a:t>
            </a:r>
            <a:r>
              <a:rPr lang="en-US" sz="1600">
                <a:solidFill>
                  <a:srgbClr val="FAB403"/>
                </a:solidFill>
                <a:latin typeface="+mn-lt"/>
                <a:ea typeface="Raleway Medium"/>
                <a:cs typeface="Raleway Medium"/>
                <a:sym typeface="Raleway Medium"/>
              </a:rPr>
              <a:t>512</a:t>
            </a:r>
            <a:r>
              <a:rPr lang="en-US" sz="1600">
                <a:solidFill>
                  <a:schemeClr val="accent1"/>
                </a:solidFill>
                <a:latin typeface="+mn-lt"/>
                <a:ea typeface="Raleway Medium"/>
                <a:cs typeface="Raleway Medium"/>
                <a:sym typeface="Raleway Medium"/>
              </a:rPr>
              <a:t> descriptors using </a:t>
            </a:r>
            <a:r>
              <a:rPr lang="en-US" sz="1600">
                <a:solidFill>
                  <a:srgbClr val="FAB403"/>
                </a:solidFill>
                <a:latin typeface="+mn-lt"/>
                <a:ea typeface="Raleway Medium"/>
                <a:cs typeface="Raleway Medium"/>
                <a:sym typeface="Raleway Medium"/>
              </a:rPr>
              <a:t>ResNet18</a:t>
            </a:r>
          </a:p>
          <a:p>
            <a:pPr marL="285750" lvl="0" indent="-285750" rtl="0">
              <a:spcBef>
                <a:spcPts val="0"/>
              </a:spcBef>
              <a:spcAft>
                <a:spcPts val="0"/>
              </a:spcAft>
              <a:buClr>
                <a:srgbClr val="000000"/>
              </a:buClr>
              <a:buSzPts val="1100"/>
              <a:buFont typeface="Arial" panose="020B0604020202020204" pitchFamily="34" charset="0"/>
              <a:buChar char="•"/>
            </a:pPr>
            <a:r>
              <a:rPr lang="en-US" sz="1600">
                <a:solidFill>
                  <a:schemeClr val="accent1"/>
                </a:solidFill>
                <a:latin typeface="+mn-lt"/>
                <a:ea typeface="Raleway Medium"/>
                <a:cs typeface="Raleway Medium"/>
                <a:sym typeface="Raleway Medium"/>
              </a:rPr>
              <a:t>Data </a:t>
            </a:r>
            <a:r>
              <a:rPr lang="en-US" sz="1600">
                <a:solidFill>
                  <a:srgbClr val="FAB403"/>
                </a:solidFill>
                <a:latin typeface="+mn-lt"/>
                <a:ea typeface="Raleway Medium"/>
                <a:cs typeface="Raleway Medium"/>
                <a:sym typeface="Raleway Medium"/>
              </a:rPr>
              <a:t>Normalization</a:t>
            </a:r>
          </a:p>
        </p:txBody>
      </p:sp>
    </p:spTree>
    <p:extLst>
      <p:ext uri="{BB962C8B-B14F-4D97-AF65-F5344CB8AC3E}">
        <p14:creationId xmlns:p14="http://schemas.microsoft.com/office/powerpoint/2010/main" val="596853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4"/>
          <p:cNvSpPr txBox="1">
            <a:spLocks noGrp="1"/>
          </p:cNvSpPr>
          <p:nvPr>
            <p:ph type="title"/>
          </p:nvPr>
        </p:nvSpPr>
        <p:spPr>
          <a:xfrm>
            <a:off x="900953" y="85687"/>
            <a:ext cx="7342094" cy="78388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mj-lt"/>
              </a:rPr>
              <a:t>KNN Classifier – No preprocessing</a:t>
            </a:r>
            <a:endParaRPr lang="en-US">
              <a:solidFill>
                <a:schemeClr val="accent3"/>
              </a:solidFill>
              <a:latin typeface="+mj-lt"/>
            </a:endParaRPr>
          </a:p>
        </p:txBody>
      </p:sp>
      <p:grpSp>
        <p:nvGrpSpPr>
          <p:cNvPr id="7" name="Group 6">
            <a:extLst>
              <a:ext uri="{FF2B5EF4-FFF2-40B4-BE49-F238E27FC236}">
                <a16:creationId xmlns:a16="http://schemas.microsoft.com/office/drawing/2014/main" id="{D417F5DC-A65D-AEF9-B987-CCB0B0735781}"/>
              </a:ext>
            </a:extLst>
          </p:cNvPr>
          <p:cNvGrpSpPr/>
          <p:nvPr/>
        </p:nvGrpSpPr>
        <p:grpSpPr>
          <a:xfrm>
            <a:off x="122933" y="690281"/>
            <a:ext cx="4607907" cy="4388185"/>
            <a:chOff x="1775735" y="779929"/>
            <a:chExt cx="4449782" cy="4237600"/>
          </a:xfrm>
        </p:grpSpPr>
        <p:pic>
          <p:nvPicPr>
            <p:cNvPr id="3" name="Picture 2" descr="A picture containing text, measuring stick&#10;&#10;Description automatically generated">
              <a:extLst>
                <a:ext uri="{FF2B5EF4-FFF2-40B4-BE49-F238E27FC236}">
                  <a16:creationId xmlns:a16="http://schemas.microsoft.com/office/drawing/2014/main" id="{AC698238-5C71-A427-785F-89B872B2C35F}"/>
                </a:ext>
              </a:extLst>
            </p:cNvPr>
            <p:cNvPicPr>
              <a:picLocks noChangeAspect="1"/>
            </p:cNvPicPr>
            <p:nvPr/>
          </p:nvPicPr>
          <p:blipFill rotWithShape="1">
            <a:blip r:embed="rId3"/>
            <a:srcRect l="5730" t="10980" r="13050" b="12679"/>
            <a:stretch/>
          </p:blipFill>
          <p:spPr>
            <a:xfrm>
              <a:off x="1914434" y="779929"/>
              <a:ext cx="4311083" cy="4052048"/>
            </a:xfrm>
            <a:prstGeom prst="rect">
              <a:avLst/>
            </a:prstGeom>
          </p:spPr>
        </p:pic>
        <p:sp>
          <p:nvSpPr>
            <p:cNvPr id="5" name="TextBox 4">
              <a:extLst>
                <a:ext uri="{FF2B5EF4-FFF2-40B4-BE49-F238E27FC236}">
                  <a16:creationId xmlns:a16="http://schemas.microsoft.com/office/drawing/2014/main" id="{24799B11-FD6B-AFAE-9206-4629D53DF5D3}"/>
                </a:ext>
              </a:extLst>
            </p:cNvPr>
            <p:cNvSpPr txBox="1"/>
            <p:nvPr/>
          </p:nvSpPr>
          <p:spPr>
            <a:xfrm>
              <a:off x="3756211" y="4750036"/>
              <a:ext cx="932329" cy="267493"/>
            </a:xfrm>
            <a:prstGeom prst="rect">
              <a:avLst/>
            </a:prstGeom>
            <a:noFill/>
          </p:spPr>
          <p:txBody>
            <a:bodyPr wrap="square" rtlCol="0">
              <a:spAutoFit/>
            </a:bodyPr>
            <a:lstStyle/>
            <a:p>
              <a:pPr algn="ctr"/>
              <a:r>
                <a:rPr lang="en-US" sz="1200" dirty="0"/>
                <a:t>True</a:t>
              </a:r>
            </a:p>
          </p:txBody>
        </p:sp>
        <p:sp>
          <p:nvSpPr>
            <p:cNvPr id="6" name="TextBox 5">
              <a:extLst>
                <a:ext uri="{FF2B5EF4-FFF2-40B4-BE49-F238E27FC236}">
                  <a16:creationId xmlns:a16="http://schemas.microsoft.com/office/drawing/2014/main" id="{226717D4-CBCB-494C-3985-41CAFBFC7249}"/>
                </a:ext>
              </a:extLst>
            </p:cNvPr>
            <p:cNvSpPr txBox="1"/>
            <p:nvPr/>
          </p:nvSpPr>
          <p:spPr>
            <a:xfrm rot="16200000">
              <a:off x="1443317" y="2286837"/>
              <a:ext cx="932329" cy="267493"/>
            </a:xfrm>
            <a:prstGeom prst="rect">
              <a:avLst/>
            </a:prstGeom>
            <a:noFill/>
          </p:spPr>
          <p:txBody>
            <a:bodyPr wrap="square" rtlCol="0">
              <a:spAutoFit/>
            </a:bodyPr>
            <a:lstStyle/>
            <a:p>
              <a:pPr algn="ctr"/>
              <a:r>
                <a:rPr lang="en-US" sz="1200" dirty="0"/>
                <a:t>Predicted</a:t>
              </a:r>
            </a:p>
          </p:txBody>
        </p:sp>
      </p:grpSp>
      <p:pic>
        <p:nvPicPr>
          <p:cNvPr id="8" name="Picture 7" descr="Chart, bar chart&#10;&#10;Description automatically generated">
            <a:extLst>
              <a:ext uri="{FF2B5EF4-FFF2-40B4-BE49-F238E27FC236}">
                <a16:creationId xmlns:a16="http://schemas.microsoft.com/office/drawing/2014/main" id="{FD3265B6-504B-5C4E-3ED9-7D5541DF611D}"/>
              </a:ext>
            </a:extLst>
          </p:cNvPr>
          <p:cNvPicPr>
            <a:picLocks noChangeAspect="1"/>
          </p:cNvPicPr>
          <p:nvPr/>
        </p:nvPicPr>
        <p:blipFill>
          <a:blip r:embed="rId4"/>
          <a:stretch>
            <a:fillRect/>
          </a:stretch>
        </p:blipFill>
        <p:spPr>
          <a:xfrm>
            <a:off x="4730841" y="869576"/>
            <a:ext cx="4415385" cy="3012142"/>
          </a:xfrm>
          <a:prstGeom prst="rect">
            <a:avLst/>
          </a:prstGeom>
        </p:spPr>
      </p:pic>
      <p:sp>
        <p:nvSpPr>
          <p:cNvPr id="9" name="TextBox 8">
            <a:extLst>
              <a:ext uri="{FF2B5EF4-FFF2-40B4-BE49-F238E27FC236}">
                <a16:creationId xmlns:a16="http://schemas.microsoft.com/office/drawing/2014/main" id="{38D90D1B-517D-7BC2-A796-0D56657924A1}"/>
              </a:ext>
            </a:extLst>
          </p:cNvPr>
          <p:cNvSpPr txBox="1"/>
          <p:nvPr/>
        </p:nvSpPr>
        <p:spPr>
          <a:xfrm>
            <a:off x="5277188" y="3812259"/>
            <a:ext cx="3705447" cy="461665"/>
          </a:xfrm>
          <a:prstGeom prst="rect">
            <a:avLst/>
          </a:prstGeom>
          <a:noFill/>
        </p:spPr>
        <p:txBody>
          <a:bodyPr wrap="square" rtlCol="0">
            <a:spAutoFit/>
          </a:bodyPr>
          <a:lstStyle/>
          <a:p>
            <a:pPr algn="ctr"/>
            <a:r>
              <a:rPr lang="en-US" sz="2400">
                <a:solidFill>
                  <a:schemeClr val="accent1"/>
                </a:solidFill>
                <a:latin typeface="+mj-lt"/>
                <a:sym typeface="Montserrat ExtraBold"/>
              </a:rPr>
              <a:t>Unbalanced Dataset</a:t>
            </a:r>
          </a:p>
        </p:txBody>
      </p:sp>
    </p:spTree>
    <p:extLst>
      <p:ext uri="{BB962C8B-B14F-4D97-AF65-F5344CB8AC3E}">
        <p14:creationId xmlns:p14="http://schemas.microsoft.com/office/powerpoint/2010/main" val="302451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4"/>
          <p:cNvSpPr txBox="1">
            <a:spLocks noGrp="1"/>
          </p:cNvSpPr>
          <p:nvPr>
            <p:ph type="title"/>
          </p:nvPr>
        </p:nvSpPr>
        <p:spPr>
          <a:xfrm>
            <a:off x="900953" y="85687"/>
            <a:ext cx="7342094" cy="78388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mj-lt"/>
              </a:rPr>
              <a:t>KNN Classifier – After preprocessing</a:t>
            </a:r>
            <a:endParaRPr lang="en-US">
              <a:solidFill>
                <a:schemeClr val="accent3"/>
              </a:solidFill>
              <a:latin typeface="+mj-lt"/>
            </a:endParaRPr>
          </a:p>
        </p:txBody>
      </p:sp>
      <p:graphicFrame>
        <p:nvGraphicFramePr>
          <p:cNvPr id="2" name="Table 7">
            <a:extLst>
              <a:ext uri="{FF2B5EF4-FFF2-40B4-BE49-F238E27FC236}">
                <a16:creationId xmlns:a16="http://schemas.microsoft.com/office/drawing/2014/main" id="{07CF4C59-74EF-041C-FFC4-6DEC574F9F90}"/>
              </a:ext>
            </a:extLst>
          </p:cNvPr>
          <p:cNvGraphicFramePr>
            <a:graphicFrameLocks noGrp="1"/>
          </p:cNvGraphicFramePr>
          <p:nvPr>
            <p:extLst>
              <p:ext uri="{D42A27DB-BD31-4B8C-83A1-F6EECF244321}">
                <p14:modId xmlns:p14="http://schemas.microsoft.com/office/powerpoint/2010/main" val="3325808526"/>
              </p:ext>
            </p:extLst>
          </p:nvPr>
        </p:nvGraphicFramePr>
        <p:xfrm>
          <a:off x="2055998" y="2205999"/>
          <a:ext cx="5032004" cy="1630895"/>
        </p:xfrm>
        <a:graphic>
          <a:graphicData uri="http://schemas.openxmlformats.org/drawingml/2006/table">
            <a:tbl>
              <a:tblPr firstRow="1" bandRow="1">
                <a:tableStyleId>{F5AB1C69-6EDB-4FF4-983F-18BD219EF322}</a:tableStyleId>
              </a:tblPr>
              <a:tblGrid>
                <a:gridCol w="2516002">
                  <a:extLst>
                    <a:ext uri="{9D8B030D-6E8A-4147-A177-3AD203B41FA5}">
                      <a16:colId xmlns:a16="http://schemas.microsoft.com/office/drawing/2014/main" val="896408240"/>
                    </a:ext>
                  </a:extLst>
                </a:gridCol>
                <a:gridCol w="2516002">
                  <a:extLst>
                    <a:ext uri="{9D8B030D-6E8A-4147-A177-3AD203B41FA5}">
                      <a16:colId xmlns:a16="http://schemas.microsoft.com/office/drawing/2014/main" val="1236905747"/>
                    </a:ext>
                  </a:extLst>
                </a:gridCol>
              </a:tblGrid>
              <a:tr h="982497">
                <a:tc>
                  <a:txBody>
                    <a:bodyPr/>
                    <a:lstStyle/>
                    <a:p>
                      <a:pPr indent="0" algn="ctr">
                        <a:lnSpc>
                          <a:spcPct val="107000"/>
                        </a:lnSpc>
                        <a:spcAft>
                          <a:spcPts val="0"/>
                        </a:spcAft>
                      </a:pPr>
                      <a:r>
                        <a:rPr lang="en-GB" sz="1100" dirty="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10-fold cross validation </a:t>
                      </a:r>
                      <a:br>
                        <a:rPr lang="en-GB" sz="1100" dirty="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br>
                      <a:r>
                        <a:rPr lang="en-GB" sz="1100" dirty="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Average accuracy</a:t>
                      </a:r>
                    </a:p>
                  </a:txBody>
                  <a:tcPr marL="68580" marR="68580" marT="0" marB="0" anchor="ctr"/>
                </a:tc>
                <a:tc>
                  <a:txBody>
                    <a:bodyPr/>
                    <a:lstStyle/>
                    <a:p>
                      <a:pPr indent="0" algn="ctr">
                        <a:lnSpc>
                          <a:spcPct val="107000"/>
                        </a:lnSpc>
                        <a:spcAft>
                          <a:spcPts val="0"/>
                        </a:spcAft>
                      </a:pPr>
                      <a:r>
                        <a:rPr lang="en-GB" sz="1100" err="1">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Precison</a:t>
                      </a:r>
                      <a:endPar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0822487"/>
                  </a:ext>
                </a:extLst>
              </a:tr>
              <a:tr h="648398">
                <a:tc>
                  <a:txBody>
                    <a:bodyPr/>
                    <a:lstStyle/>
                    <a:p>
                      <a:pPr indent="0" algn="ctr">
                        <a:lnSpc>
                          <a:spcPct val="107000"/>
                        </a:lnSpc>
                        <a:spcAft>
                          <a:spcPts val="0"/>
                        </a:spcAft>
                      </a:pPr>
                      <a:r>
                        <a:rPr lang="el-GR" sz="1100" b="1">
                          <a:solidFill>
                            <a:schemeClr val="accent1"/>
                          </a:solidFill>
                          <a:effectLst/>
                        </a:rPr>
                        <a:t>0.81523 +- 0.01279</a:t>
                      </a:r>
                      <a:endPar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tc>
                  <a:txBody>
                    <a:bodyPr/>
                    <a:lstStyle/>
                    <a:p>
                      <a:pPr indent="0" algn="ctr">
                        <a:lnSpc>
                          <a:spcPct val="107000"/>
                        </a:lnSpc>
                        <a:spcAft>
                          <a:spcPts val="0"/>
                        </a:spcAft>
                      </a:pPr>
                      <a:r>
                        <a:rPr lang="el-GR" sz="1100" b="1" dirty="0">
                          <a:solidFill>
                            <a:schemeClr val="accent1"/>
                          </a:solidFill>
                          <a:effectLst/>
                        </a:rPr>
                        <a:t>0.79</a:t>
                      </a:r>
                      <a:endParaRPr lang="en-GB" sz="1100" dirty="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7782165"/>
                  </a:ext>
                </a:extLst>
              </a:tr>
            </a:tbl>
          </a:graphicData>
        </a:graphic>
      </p:graphicFrame>
      <p:sp>
        <p:nvSpPr>
          <p:cNvPr id="3" name="Google Shape;433;p42">
            <a:extLst>
              <a:ext uri="{FF2B5EF4-FFF2-40B4-BE49-F238E27FC236}">
                <a16:creationId xmlns:a16="http://schemas.microsoft.com/office/drawing/2014/main" id="{80FDF32A-BF14-958C-1FE9-D0F9C2E272C7}"/>
              </a:ext>
            </a:extLst>
          </p:cNvPr>
          <p:cNvSpPr txBox="1"/>
          <p:nvPr/>
        </p:nvSpPr>
        <p:spPr>
          <a:xfrm>
            <a:off x="170329" y="869576"/>
            <a:ext cx="7046259" cy="1172632"/>
          </a:xfrm>
          <a:prstGeom prst="rect">
            <a:avLst/>
          </a:prstGeom>
          <a:noFill/>
          <a:ln>
            <a:noFill/>
          </a:ln>
        </p:spPr>
        <p:txBody>
          <a:bodyPr spcFirstLastPara="1" wrap="square" lIns="91425" tIns="91425" rIns="91425" bIns="91425" anchor="ctr" anchorCtr="0">
            <a:noAutofit/>
          </a:bodyPr>
          <a:lstStyle/>
          <a:p>
            <a:pPr marL="285750" lvl="0" indent="-285750" rtl="0">
              <a:spcBef>
                <a:spcPts val="0"/>
              </a:spcBef>
              <a:spcAft>
                <a:spcPts val="0"/>
              </a:spcAft>
              <a:buClr>
                <a:srgbClr val="000000"/>
              </a:buClr>
              <a:buSzPts val="1100"/>
              <a:buFont typeface="Arial" panose="020B0604020202020204" pitchFamily="34" charset="0"/>
              <a:buChar char="•"/>
            </a:pPr>
            <a:r>
              <a:rPr lang="en-US" sz="1600">
                <a:solidFill>
                  <a:schemeClr val="accent1"/>
                </a:solidFill>
                <a:latin typeface="+mn-lt"/>
                <a:ea typeface="Raleway Medium"/>
                <a:cs typeface="Raleway Medium"/>
                <a:sym typeface="Raleway Medium"/>
              </a:rPr>
              <a:t>Data preprocessing: Laplacian threshold = </a:t>
            </a:r>
            <a:r>
              <a:rPr lang="en-US" sz="1600">
                <a:solidFill>
                  <a:srgbClr val="FAB403"/>
                </a:solidFill>
                <a:latin typeface="+mn-lt"/>
                <a:ea typeface="Raleway Medium"/>
                <a:cs typeface="Raleway Medium"/>
                <a:sym typeface="Raleway Medium"/>
              </a:rPr>
              <a:t>150</a:t>
            </a:r>
            <a:r>
              <a:rPr lang="en-US" sz="1600">
                <a:solidFill>
                  <a:srgbClr val="323366"/>
                </a:solidFill>
                <a:latin typeface="+mn-lt"/>
                <a:ea typeface="Raleway Medium"/>
                <a:cs typeface="Raleway Medium"/>
                <a:sym typeface="Raleway Medium"/>
              </a:rPr>
              <a:t>,</a:t>
            </a:r>
            <a:r>
              <a:rPr lang="en-US" sz="1600">
                <a:solidFill>
                  <a:srgbClr val="FAB403"/>
                </a:solidFill>
                <a:latin typeface="+mn-lt"/>
                <a:ea typeface="Raleway Medium"/>
                <a:cs typeface="Raleway Medium"/>
                <a:sym typeface="Raleway Medium"/>
              </a:rPr>
              <a:t> </a:t>
            </a:r>
            <a:r>
              <a:rPr lang="en-US" sz="1600">
                <a:solidFill>
                  <a:srgbClr val="323366"/>
                </a:solidFill>
                <a:latin typeface="+mn-lt"/>
                <a:ea typeface="Raleway Medium"/>
                <a:cs typeface="Raleway Medium"/>
                <a:sym typeface="Raleway Medium"/>
              </a:rPr>
              <a:t>Data</a:t>
            </a:r>
            <a:r>
              <a:rPr lang="en-US" sz="1600">
                <a:solidFill>
                  <a:srgbClr val="FAB403"/>
                </a:solidFill>
                <a:latin typeface="+mn-lt"/>
                <a:ea typeface="Raleway Medium"/>
                <a:cs typeface="Raleway Medium"/>
                <a:sym typeface="Raleway Medium"/>
              </a:rPr>
              <a:t> </a:t>
            </a:r>
            <a:r>
              <a:rPr lang="en-US" sz="1600" err="1">
                <a:solidFill>
                  <a:srgbClr val="FAB403"/>
                </a:solidFill>
                <a:latin typeface="+mn-lt"/>
                <a:ea typeface="Raleway Medium"/>
                <a:cs typeface="Raleway Medium"/>
                <a:sym typeface="Raleway Medium"/>
              </a:rPr>
              <a:t>Augmentaion</a:t>
            </a:r>
            <a:endParaRPr lang="en-US" sz="1600">
              <a:solidFill>
                <a:srgbClr val="FAB403"/>
              </a:solidFill>
              <a:latin typeface="+mn-lt"/>
              <a:ea typeface="Raleway Medium"/>
              <a:cs typeface="Raleway Medium"/>
              <a:sym typeface="Raleway Medium"/>
            </a:endParaRPr>
          </a:p>
          <a:p>
            <a:pPr marL="285750" lvl="0" indent="-285750" rtl="0">
              <a:spcBef>
                <a:spcPts val="0"/>
              </a:spcBef>
              <a:spcAft>
                <a:spcPts val="0"/>
              </a:spcAft>
              <a:buClr>
                <a:srgbClr val="000000"/>
              </a:buClr>
              <a:buSzPts val="1100"/>
              <a:buFont typeface="Arial" panose="020B0604020202020204" pitchFamily="34" charset="0"/>
              <a:buChar char="•"/>
            </a:pPr>
            <a:r>
              <a:rPr lang="en-US" sz="1600">
                <a:solidFill>
                  <a:schemeClr val="accent1"/>
                </a:solidFill>
                <a:latin typeface="+mn-lt"/>
                <a:ea typeface="Raleway Medium"/>
                <a:cs typeface="Raleway Medium"/>
                <a:sym typeface="Raleway Medium"/>
              </a:rPr>
              <a:t>Descriptors: </a:t>
            </a:r>
            <a:r>
              <a:rPr lang="en-US" sz="1600">
                <a:solidFill>
                  <a:srgbClr val="FAB403"/>
                </a:solidFill>
                <a:latin typeface="+mn-lt"/>
                <a:ea typeface="Raleway Medium"/>
                <a:cs typeface="Raleway Medium"/>
                <a:sym typeface="Raleway Medium"/>
              </a:rPr>
              <a:t>512</a:t>
            </a:r>
            <a:r>
              <a:rPr lang="en-US" sz="1600">
                <a:solidFill>
                  <a:schemeClr val="accent1"/>
                </a:solidFill>
                <a:latin typeface="+mn-lt"/>
                <a:ea typeface="Raleway Medium"/>
                <a:cs typeface="Raleway Medium"/>
                <a:sym typeface="Raleway Medium"/>
              </a:rPr>
              <a:t> descriptors using </a:t>
            </a:r>
            <a:r>
              <a:rPr lang="en-US" sz="1600">
                <a:solidFill>
                  <a:srgbClr val="FAB403"/>
                </a:solidFill>
                <a:latin typeface="+mn-lt"/>
                <a:ea typeface="Raleway Medium"/>
                <a:cs typeface="Raleway Medium"/>
                <a:sym typeface="Raleway Medium"/>
              </a:rPr>
              <a:t>ResNet18</a:t>
            </a:r>
          </a:p>
          <a:p>
            <a:pPr marL="285750" lvl="0" indent="-285750" rtl="0">
              <a:spcBef>
                <a:spcPts val="0"/>
              </a:spcBef>
              <a:spcAft>
                <a:spcPts val="0"/>
              </a:spcAft>
              <a:buClr>
                <a:srgbClr val="000000"/>
              </a:buClr>
              <a:buSzPts val="1100"/>
              <a:buFont typeface="Arial" panose="020B0604020202020204" pitchFamily="34" charset="0"/>
              <a:buChar char="•"/>
            </a:pPr>
            <a:r>
              <a:rPr lang="en-US" sz="1600">
                <a:solidFill>
                  <a:schemeClr val="accent1"/>
                </a:solidFill>
                <a:latin typeface="+mn-lt"/>
                <a:ea typeface="Raleway Medium"/>
                <a:cs typeface="Raleway Medium"/>
                <a:sym typeface="Raleway Medium"/>
              </a:rPr>
              <a:t>Data </a:t>
            </a:r>
            <a:r>
              <a:rPr lang="en-US" sz="1600">
                <a:solidFill>
                  <a:srgbClr val="FAB403"/>
                </a:solidFill>
                <a:latin typeface="+mn-lt"/>
                <a:ea typeface="Raleway Medium"/>
                <a:cs typeface="Raleway Medium"/>
                <a:sym typeface="Raleway Medium"/>
              </a:rPr>
              <a:t>Normalization</a:t>
            </a:r>
          </a:p>
        </p:txBody>
      </p:sp>
    </p:spTree>
    <p:extLst>
      <p:ext uri="{BB962C8B-B14F-4D97-AF65-F5344CB8AC3E}">
        <p14:creationId xmlns:p14="http://schemas.microsoft.com/office/powerpoint/2010/main" val="4289454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4"/>
          <p:cNvSpPr txBox="1">
            <a:spLocks noGrp="1"/>
          </p:cNvSpPr>
          <p:nvPr>
            <p:ph type="title"/>
          </p:nvPr>
        </p:nvSpPr>
        <p:spPr>
          <a:xfrm>
            <a:off x="900953" y="85687"/>
            <a:ext cx="7342094" cy="78388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mj-lt"/>
              </a:rPr>
              <a:t>KNN Classifier – After preprocessing</a:t>
            </a:r>
            <a:endParaRPr lang="en-US">
              <a:solidFill>
                <a:schemeClr val="accent3"/>
              </a:solidFill>
              <a:latin typeface="+mj-lt"/>
            </a:endParaRPr>
          </a:p>
        </p:txBody>
      </p:sp>
      <p:grpSp>
        <p:nvGrpSpPr>
          <p:cNvPr id="10" name="Group 9">
            <a:extLst>
              <a:ext uri="{FF2B5EF4-FFF2-40B4-BE49-F238E27FC236}">
                <a16:creationId xmlns:a16="http://schemas.microsoft.com/office/drawing/2014/main" id="{CFF4210A-6E44-CEEF-7D04-51CD727A5915}"/>
              </a:ext>
            </a:extLst>
          </p:cNvPr>
          <p:cNvGrpSpPr/>
          <p:nvPr/>
        </p:nvGrpSpPr>
        <p:grpSpPr>
          <a:xfrm>
            <a:off x="15389" y="869576"/>
            <a:ext cx="4400587" cy="4156694"/>
            <a:chOff x="15389" y="869576"/>
            <a:chExt cx="4400587" cy="4156694"/>
          </a:xfrm>
        </p:grpSpPr>
        <p:pic>
          <p:nvPicPr>
            <p:cNvPr id="3" name="Picture 2" descr="A picture containing chart&#10;&#10;Description automatically generated">
              <a:extLst>
                <a:ext uri="{FF2B5EF4-FFF2-40B4-BE49-F238E27FC236}">
                  <a16:creationId xmlns:a16="http://schemas.microsoft.com/office/drawing/2014/main" id="{8C80DBA3-AACD-3181-C702-139BD8FBE649}"/>
                </a:ext>
              </a:extLst>
            </p:cNvPr>
            <p:cNvPicPr>
              <a:picLocks noChangeAspect="1"/>
            </p:cNvPicPr>
            <p:nvPr/>
          </p:nvPicPr>
          <p:blipFill rotWithShape="1">
            <a:blip r:embed="rId3"/>
            <a:srcRect l="6107" t="11708" r="13722" b="12123"/>
            <a:stretch/>
          </p:blipFill>
          <p:spPr>
            <a:xfrm>
              <a:off x="292388" y="869576"/>
              <a:ext cx="4123588" cy="3917795"/>
            </a:xfrm>
            <a:prstGeom prst="rect">
              <a:avLst/>
            </a:prstGeom>
          </p:spPr>
        </p:pic>
        <p:sp>
          <p:nvSpPr>
            <p:cNvPr id="5" name="TextBox 4">
              <a:extLst>
                <a:ext uri="{FF2B5EF4-FFF2-40B4-BE49-F238E27FC236}">
                  <a16:creationId xmlns:a16="http://schemas.microsoft.com/office/drawing/2014/main" id="{24799B11-FD6B-AFAE-9206-4629D53DF5D3}"/>
                </a:ext>
              </a:extLst>
            </p:cNvPr>
            <p:cNvSpPr txBox="1"/>
            <p:nvPr/>
          </p:nvSpPr>
          <p:spPr>
            <a:xfrm>
              <a:off x="1888017" y="4749271"/>
              <a:ext cx="932329" cy="276999"/>
            </a:xfrm>
            <a:prstGeom prst="rect">
              <a:avLst/>
            </a:prstGeom>
            <a:noFill/>
          </p:spPr>
          <p:txBody>
            <a:bodyPr wrap="square" rtlCol="0">
              <a:spAutoFit/>
            </a:bodyPr>
            <a:lstStyle/>
            <a:p>
              <a:pPr algn="ctr"/>
              <a:r>
                <a:rPr lang="en-US" sz="1200" dirty="0"/>
                <a:t>True</a:t>
              </a:r>
            </a:p>
          </p:txBody>
        </p:sp>
        <p:sp>
          <p:nvSpPr>
            <p:cNvPr id="6" name="TextBox 5">
              <a:extLst>
                <a:ext uri="{FF2B5EF4-FFF2-40B4-BE49-F238E27FC236}">
                  <a16:creationId xmlns:a16="http://schemas.microsoft.com/office/drawing/2014/main" id="{226717D4-CBCB-494C-3985-41CAFBFC7249}"/>
                </a:ext>
              </a:extLst>
            </p:cNvPr>
            <p:cNvSpPr txBox="1"/>
            <p:nvPr/>
          </p:nvSpPr>
          <p:spPr>
            <a:xfrm rot="16200000">
              <a:off x="-312276" y="2282085"/>
              <a:ext cx="932329" cy="276999"/>
            </a:xfrm>
            <a:prstGeom prst="rect">
              <a:avLst/>
            </a:prstGeom>
            <a:noFill/>
          </p:spPr>
          <p:txBody>
            <a:bodyPr wrap="square" rtlCol="0">
              <a:spAutoFit/>
            </a:bodyPr>
            <a:lstStyle/>
            <a:p>
              <a:pPr algn="ctr"/>
              <a:r>
                <a:rPr lang="en-US" sz="1200" dirty="0"/>
                <a:t>Predicted</a:t>
              </a:r>
            </a:p>
          </p:txBody>
        </p:sp>
      </p:grpSp>
      <p:pic>
        <p:nvPicPr>
          <p:cNvPr id="8" name="Picture 7" descr="Chart, bar chart&#10;&#10;Description automatically generated">
            <a:extLst>
              <a:ext uri="{FF2B5EF4-FFF2-40B4-BE49-F238E27FC236}">
                <a16:creationId xmlns:a16="http://schemas.microsoft.com/office/drawing/2014/main" id="{AEB898E3-66CF-F1FD-E704-817F1AEDCA7A}"/>
              </a:ext>
            </a:extLst>
          </p:cNvPr>
          <p:cNvPicPr>
            <a:picLocks noChangeAspect="1"/>
          </p:cNvPicPr>
          <p:nvPr/>
        </p:nvPicPr>
        <p:blipFill rotWithShape="1">
          <a:blip r:embed="rId4"/>
          <a:srcRect t="4501" r="6318"/>
          <a:stretch/>
        </p:blipFill>
        <p:spPr>
          <a:xfrm>
            <a:off x="5112862" y="1201270"/>
            <a:ext cx="4013178" cy="2303929"/>
          </a:xfrm>
          <a:prstGeom prst="rect">
            <a:avLst/>
          </a:prstGeom>
        </p:spPr>
      </p:pic>
      <p:sp>
        <p:nvSpPr>
          <p:cNvPr id="9" name="TextBox 8">
            <a:extLst>
              <a:ext uri="{FF2B5EF4-FFF2-40B4-BE49-F238E27FC236}">
                <a16:creationId xmlns:a16="http://schemas.microsoft.com/office/drawing/2014/main" id="{D6947B6E-E2E3-4C18-DB67-893AC72BD92E}"/>
              </a:ext>
            </a:extLst>
          </p:cNvPr>
          <p:cNvSpPr txBox="1"/>
          <p:nvPr/>
        </p:nvSpPr>
        <p:spPr>
          <a:xfrm>
            <a:off x="5438553" y="3526731"/>
            <a:ext cx="3705447" cy="830997"/>
          </a:xfrm>
          <a:prstGeom prst="rect">
            <a:avLst/>
          </a:prstGeom>
          <a:noFill/>
        </p:spPr>
        <p:txBody>
          <a:bodyPr wrap="square" rtlCol="0">
            <a:spAutoFit/>
          </a:bodyPr>
          <a:lstStyle/>
          <a:p>
            <a:pPr algn="ctr"/>
            <a:r>
              <a:rPr lang="en-US" sz="2400">
                <a:solidFill>
                  <a:schemeClr val="accent1"/>
                </a:solidFill>
                <a:latin typeface="+mj-lt"/>
                <a:sym typeface="Montserrat ExtraBold"/>
              </a:rPr>
              <a:t>Balanced Dataset after Augmentation</a:t>
            </a:r>
          </a:p>
        </p:txBody>
      </p:sp>
    </p:spTree>
    <p:extLst>
      <p:ext uri="{BB962C8B-B14F-4D97-AF65-F5344CB8AC3E}">
        <p14:creationId xmlns:p14="http://schemas.microsoft.com/office/powerpoint/2010/main" val="2029708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20"/>
        <p:cNvGrpSpPr/>
        <p:nvPr/>
      </p:nvGrpSpPr>
      <p:grpSpPr>
        <a:xfrm>
          <a:off x="0" y="0"/>
          <a:ext cx="0" cy="0"/>
          <a:chOff x="0" y="0"/>
          <a:chExt cx="0" cy="0"/>
        </a:xfrm>
      </p:grpSpPr>
      <p:sp>
        <p:nvSpPr>
          <p:cNvPr id="321" name="Google Shape;321;p34"/>
          <p:cNvSpPr txBox="1">
            <a:spLocks noGrp="1"/>
          </p:cNvSpPr>
          <p:nvPr>
            <p:ph type="title"/>
          </p:nvPr>
        </p:nvSpPr>
        <p:spPr>
          <a:xfrm>
            <a:off x="900953" y="85687"/>
            <a:ext cx="7342094" cy="78388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mj-lt"/>
              </a:rPr>
              <a:t>KNN Classifier</a:t>
            </a:r>
            <a:endParaRPr lang="en-US">
              <a:solidFill>
                <a:schemeClr val="accent3"/>
              </a:solidFill>
              <a:latin typeface="+mj-lt"/>
            </a:endParaRPr>
          </a:p>
        </p:txBody>
      </p:sp>
      <p:pic>
        <p:nvPicPr>
          <p:cNvPr id="3" name="Picture 2" descr="Graphical user interface, application, website&#10;&#10;Description automatically generated">
            <a:extLst>
              <a:ext uri="{FF2B5EF4-FFF2-40B4-BE49-F238E27FC236}">
                <a16:creationId xmlns:a16="http://schemas.microsoft.com/office/drawing/2014/main" id="{301C00CC-1DA1-E1B1-6C17-341EB77065F5}"/>
              </a:ext>
            </a:extLst>
          </p:cNvPr>
          <p:cNvPicPr>
            <a:picLocks noChangeAspect="1"/>
          </p:cNvPicPr>
          <p:nvPr/>
        </p:nvPicPr>
        <p:blipFill>
          <a:blip r:embed="rId3"/>
          <a:stretch>
            <a:fillRect/>
          </a:stretch>
        </p:blipFill>
        <p:spPr>
          <a:xfrm>
            <a:off x="75810" y="1144468"/>
            <a:ext cx="8992379" cy="2316681"/>
          </a:xfrm>
          <a:prstGeom prst="rect">
            <a:avLst/>
          </a:prstGeom>
        </p:spPr>
      </p:pic>
    </p:spTree>
    <p:extLst>
      <p:ext uri="{BB962C8B-B14F-4D97-AF65-F5344CB8AC3E}">
        <p14:creationId xmlns:p14="http://schemas.microsoft.com/office/powerpoint/2010/main" val="2641579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13" name="Picture 12" descr="A picture containing text, measuring stick&#10;&#10;Description automatically generated">
            <a:extLst>
              <a:ext uri="{FF2B5EF4-FFF2-40B4-BE49-F238E27FC236}">
                <a16:creationId xmlns:a16="http://schemas.microsoft.com/office/drawing/2014/main" id="{D231B427-AD6A-B89C-7AE7-A3FC95C13C69}"/>
              </a:ext>
            </a:extLst>
          </p:cNvPr>
          <p:cNvPicPr>
            <a:picLocks noChangeAspect="1"/>
          </p:cNvPicPr>
          <p:nvPr/>
        </p:nvPicPr>
        <p:blipFill rotWithShape="1">
          <a:blip r:embed="rId3"/>
          <a:srcRect l="5730" t="10980" r="13050" b="12679"/>
          <a:stretch/>
        </p:blipFill>
        <p:spPr>
          <a:xfrm>
            <a:off x="638961" y="2026022"/>
            <a:ext cx="3312000" cy="3112996"/>
          </a:xfrm>
          <a:prstGeom prst="rect">
            <a:avLst/>
          </a:prstGeom>
        </p:spPr>
      </p:pic>
      <p:pic>
        <p:nvPicPr>
          <p:cNvPr id="10" name="Picture 9" descr="A picture containing text, measuring stick&#10;&#10;Description automatically generated">
            <a:extLst>
              <a:ext uri="{FF2B5EF4-FFF2-40B4-BE49-F238E27FC236}">
                <a16:creationId xmlns:a16="http://schemas.microsoft.com/office/drawing/2014/main" id="{641E95E8-EB42-5D8C-CA08-6DCD0EBEB945}"/>
              </a:ext>
            </a:extLst>
          </p:cNvPr>
          <p:cNvPicPr>
            <a:picLocks noChangeAspect="1"/>
          </p:cNvPicPr>
          <p:nvPr/>
        </p:nvPicPr>
        <p:blipFill rotWithShape="1">
          <a:blip r:embed="rId4"/>
          <a:srcRect l="5033" t="11852" r="13225" b="12115"/>
          <a:stretch/>
        </p:blipFill>
        <p:spPr>
          <a:xfrm>
            <a:off x="5120823" y="2061882"/>
            <a:ext cx="3312992" cy="3081618"/>
          </a:xfrm>
          <a:prstGeom prst="rect">
            <a:avLst/>
          </a:prstGeom>
        </p:spPr>
      </p:pic>
      <p:sp>
        <p:nvSpPr>
          <p:cNvPr id="321" name="Google Shape;321;p34"/>
          <p:cNvSpPr txBox="1">
            <a:spLocks noGrp="1"/>
          </p:cNvSpPr>
          <p:nvPr>
            <p:ph type="title"/>
          </p:nvPr>
        </p:nvSpPr>
        <p:spPr>
          <a:xfrm>
            <a:off x="900953" y="85687"/>
            <a:ext cx="7342094" cy="78388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mj-lt"/>
              </a:rPr>
              <a:t>KNN Classifier - Comparison</a:t>
            </a:r>
            <a:endParaRPr lang="en-US">
              <a:solidFill>
                <a:schemeClr val="accent3"/>
              </a:solidFill>
              <a:latin typeface="+mj-lt"/>
            </a:endParaRPr>
          </a:p>
        </p:txBody>
      </p:sp>
      <p:graphicFrame>
        <p:nvGraphicFramePr>
          <p:cNvPr id="2" name="Table 7">
            <a:extLst>
              <a:ext uri="{FF2B5EF4-FFF2-40B4-BE49-F238E27FC236}">
                <a16:creationId xmlns:a16="http://schemas.microsoft.com/office/drawing/2014/main" id="{07CF4C59-74EF-041C-FFC4-6DEC574F9F90}"/>
              </a:ext>
            </a:extLst>
          </p:cNvPr>
          <p:cNvGraphicFramePr>
            <a:graphicFrameLocks noGrp="1"/>
          </p:cNvGraphicFramePr>
          <p:nvPr>
            <p:extLst>
              <p:ext uri="{D42A27DB-BD31-4B8C-83A1-F6EECF244321}">
                <p14:modId xmlns:p14="http://schemas.microsoft.com/office/powerpoint/2010/main" val="3202017121"/>
              </p:ext>
            </p:extLst>
          </p:nvPr>
        </p:nvGraphicFramePr>
        <p:xfrm>
          <a:off x="920373" y="1058516"/>
          <a:ext cx="2749176" cy="1003366"/>
        </p:xfrm>
        <a:graphic>
          <a:graphicData uri="http://schemas.openxmlformats.org/drawingml/2006/table">
            <a:tbl>
              <a:tblPr firstRow="1" bandRow="1">
                <a:tableStyleId>{F5AB1C69-6EDB-4FF4-983F-18BD219EF322}</a:tableStyleId>
              </a:tblPr>
              <a:tblGrid>
                <a:gridCol w="1374588">
                  <a:extLst>
                    <a:ext uri="{9D8B030D-6E8A-4147-A177-3AD203B41FA5}">
                      <a16:colId xmlns:a16="http://schemas.microsoft.com/office/drawing/2014/main" val="896408240"/>
                    </a:ext>
                  </a:extLst>
                </a:gridCol>
                <a:gridCol w="1374588">
                  <a:extLst>
                    <a:ext uri="{9D8B030D-6E8A-4147-A177-3AD203B41FA5}">
                      <a16:colId xmlns:a16="http://schemas.microsoft.com/office/drawing/2014/main" val="1236905747"/>
                    </a:ext>
                  </a:extLst>
                </a:gridCol>
              </a:tblGrid>
              <a:tr h="604456">
                <a:tc>
                  <a:txBody>
                    <a:bodyPr/>
                    <a:lstStyle/>
                    <a:p>
                      <a:pPr indent="0" algn="ctr">
                        <a:lnSpc>
                          <a:spcPct val="107000"/>
                        </a:lnSpc>
                        <a:spcAft>
                          <a:spcPts val="0"/>
                        </a:spcAft>
                      </a:pPr>
                      <a: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10-fold cross validation </a:t>
                      </a:r>
                      <a:b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br>
                      <a: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Average accuracy</a:t>
                      </a:r>
                    </a:p>
                  </a:txBody>
                  <a:tcPr marL="68580" marR="68580" marT="0" marB="0" anchor="ctr"/>
                </a:tc>
                <a:tc>
                  <a:txBody>
                    <a:bodyPr/>
                    <a:lstStyle/>
                    <a:p>
                      <a:pPr indent="0" algn="ctr">
                        <a:lnSpc>
                          <a:spcPct val="107000"/>
                        </a:lnSpc>
                        <a:spcAft>
                          <a:spcPts val="0"/>
                        </a:spcAft>
                      </a:pPr>
                      <a: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Precision</a:t>
                      </a:r>
                    </a:p>
                  </a:txBody>
                  <a:tcPr marL="68580" marR="68580" marT="0" marB="0" anchor="ctr"/>
                </a:tc>
                <a:extLst>
                  <a:ext uri="{0D108BD9-81ED-4DB2-BD59-A6C34878D82A}">
                    <a16:rowId xmlns:a16="http://schemas.microsoft.com/office/drawing/2014/main" val="2050822487"/>
                  </a:ext>
                </a:extLst>
              </a:tr>
              <a:tr h="398910">
                <a:tc>
                  <a:txBody>
                    <a:bodyPr/>
                    <a:lstStyle/>
                    <a:p>
                      <a:pPr indent="0" algn="ctr">
                        <a:lnSpc>
                          <a:spcPct val="107000"/>
                        </a:lnSpc>
                        <a:spcAft>
                          <a:spcPts val="0"/>
                        </a:spcAft>
                      </a:pPr>
                      <a:r>
                        <a:rPr lang="el-GR" sz="1100" b="1">
                          <a:solidFill>
                            <a:schemeClr val="accent1"/>
                          </a:solidFill>
                          <a:effectLst/>
                        </a:rPr>
                        <a:t>0.59473 +- 0.01764</a:t>
                      </a:r>
                      <a:endPar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tc>
                  <a:txBody>
                    <a:bodyPr/>
                    <a:lstStyle/>
                    <a:p>
                      <a:pPr indent="0" algn="ctr">
                        <a:lnSpc>
                          <a:spcPct val="107000"/>
                        </a:lnSpc>
                        <a:spcAft>
                          <a:spcPts val="0"/>
                        </a:spcAft>
                      </a:pPr>
                      <a:r>
                        <a:rPr lang="el-GR" sz="1100" b="1">
                          <a:solidFill>
                            <a:schemeClr val="accent1"/>
                          </a:solidFill>
                          <a:effectLst/>
                        </a:rPr>
                        <a:t>0.67</a:t>
                      </a:r>
                      <a:endPar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7782165"/>
                  </a:ext>
                </a:extLst>
              </a:tr>
            </a:tbl>
          </a:graphicData>
        </a:graphic>
      </p:graphicFrame>
      <p:graphicFrame>
        <p:nvGraphicFramePr>
          <p:cNvPr id="4" name="Table 7">
            <a:extLst>
              <a:ext uri="{FF2B5EF4-FFF2-40B4-BE49-F238E27FC236}">
                <a16:creationId xmlns:a16="http://schemas.microsoft.com/office/drawing/2014/main" id="{4288718F-623C-A96B-1300-42F2D5CB6F96}"/>
              </a:ext>
            </a:extLst>
          </p:cNvPr>
          <p:cNvGraphicFramePr>
            <a:graphicFrameLocks noGrp="1"/>
          </p:cNvGraphicFramePr>
          <p:nvPr>
            <p:extLst>
              <p:ext uri="{D42A27DB-BD31-4B8C-83A1-F6EECF244321}">
                <p14:modId xmlns:p14="http://schemas.microsoft.com/office/powerpoint/2010/main" val="85407889"/>
              </p:ext>
            </p:extLst>
          </p:nvPr>
        </p:nvGraphicFramePr>
        <p:xfrm>
          <a:off x="5354919" y="1058516"/>
          <a:ext cx="2844800" cy="1003366"/>
        </p:xfrm>
        <a:graphic>
          <a:graphicData uri="http://schemas.openxmlformats.org/drawingml/2006/table">
            <a:tbl>
              <a:tblPr firstRow="1" bandRow="1">
                <a:tableStyleId>{F5AB1C69-6EDB-4FF4-983F-18BD219EF322}</a:tableStyleId>
              </a:tblPr>
              <a:tblGrid>
                <a:gridCol w="1422400">
                  <a:extLst>
                    <a:ext uri="{9D8B030D-6E8A-4147-A177-3AD203B41FA5}">
                      <a16:colId xmlns:a16="http://schemas.microsoft.com/office/drawing/2014/main" val="896408240"/>
                    </a:ext>
                  </a:extLst>
                </a:gridCol>
                <a:gridCol w="1422400">
                  <a:extLst>
                    <a:ext uri="{9D8B030D-6E8A-4147-A177-3AD203B41FA5}">
                      <a16:colId xmlns:a16="http://schemas.microsoft.com/office/drawing/2014/main" val="1236905747"/>
                    </a:ext>
                  </a:extLst>
                </a:gridCol>
              </a:tblGrid>
              <a:tr h="604456">
                <a:tc>
                  <a:txBody>
                    <a:bodyPr/>
                    <a:lstStyle/>
                    <a:p>
                      <a:pPr indent="0" algn="ctr">
                        <a:lnSpc>
                          <a:spcPct val="107000"/>
                        </a:lnSpc>
                        <a:spcAft>
                          <a:spcPts val="0"/>
                        </a:spcAft>
                      </a:pPr>
                      <a: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10-fold cross validation </a:t>
                      </a:r>
                      <a:b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br>
                      <a: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Average accuracy</a:t>
                      </a:r>
                    </a:p>
                  </a:txBody>
                  <a:tcPr marL="68580" marR="68580" marT="0" marB="0" anchor="ctr"/>
                </a:tc>
                <a:tc>
                  <a:txBody>
                    <a:bodyPr/>
                    <a:lstStyle/>
                    <a:p>
                      <a:pPr indent="0" algn="ctr">
                        <a:lnSpc>
                          <a:spcPct val="107000"/>
                        </a:lnSpc>
                        <a:spcAft>
                          <a:spcPts val="0"/>
                        </a:spcAft>
                      </a:pPr>
                      <a:r>
                        <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rPr>
                        <a:t>Precision</a:t>
                      </a:r>
                    </a:p>
                  </a:txBody>
                  <a:tcPr marL="68580" marR="68580" marT="0" marB="0" anchor="ctr"/>
                </a:tc>
                <a:extLst>
                  <a:ext uri="{0D108BD9-81ED-4DB2-BD59-A6C34878D82A}">
                    <a16:rowId xmlns:a16="http://schemas.microsoft.com/office/drawing/2014/main" val="2050822487"/>
                  </a:ext>
                </a:extLst>
              </a:tr>
              <a:tr h="398910">
                <a:tc>
                  <a:txBody>
                    <a:bodyPr/>
                    <a:lstStyle/>
                    <a:p>
                      <a:pPr indent="0" algn="ctr">
                        <a:lnSpc>
                          <a:spcPct val="107000"/>
                        </a:lnSpc>
                        <a:spcAft>
                          <a:spcPts val="0"/>
                        </a:spcAft>
                      </a:pPr>
                      <a:r>
                        <a:rPr lang="el-GR" sz="1100" b="1">
                          <a:solidFill>
                            <a:schemeClr val="accent1"/>
                          </a:solidFill>
                          <a:effectLst/>
                        </a:rPr>
                        <a:t>0.81523 +- 0.01279</a:t>
                      </a:r>
                      <a:endPar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tc>
                  <a:txBody>
                    <a:bodyPr/>
                    <a:lstStyle/>
                    <a:p>
                      <a:pPr indent="0" algn="ctr">
                        <a:lnSpc>
                          <a:spcPct val="107000"/>
                        </a:lnSpc>
                        <a:spcAft>
                          <a:spcPts val="0"/>
                        </a:spcAft>
                      </a:pPr>
                      <a:r>
                        <a:rPr lang="el-GR" sz="1100" b="1">
                          <a:solidFill>
                            <a:schemeClr val="accent1"/>
                          </a:solidFill>
                          <a:effectLst/>
                        </a:rPr>
                        <a:t>0.79</a:t>
                      </a:r>
                      <a:endParaRPr lang="en-GB" sz="1100">
                        <a:solidFill>
                          <a:schemeClr val="accent1"/>
                        </a:solidFill>
                        <a:effectLst/>
                        <a:latin typeface="Garamond" panose="02020404030301010803" pitchFamily="18" charset="0"/>
                        <a:ea typeface="Garamond" panose="02020404030301010803"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7782165"/>
                  </a:ext>
                </a:extLst>
              </a:tr>
            </a:tbl>
          </a:graphicData>
        </a:graphic>
      </p:graphicFrame>
      <p:sp>
        <p:nvSpPr>
          <p:cNvPr id="7" name="TextBox 6">
            <a:extLst>
              <a:ext uri="{FF2B5EF4-FFF2-40B4-BE49-F238E27FC236}">
                <a16:creationId xmlns:a16="http://schemas.microsoft.com/office/drawing/2014/main" id="{85B4F0F3-0FE7-5862-E3D9-61F5B86DE139}"/>
              </a:ext>
            </a:extLst>
          </p:cNvPr>
          <p:cNvSpPr txBox="1"/>
          <p:nvPr/>
        </p:nvSpPr>
        <p:spPr>
          <a:xfrm>
            <a:off x="442238" y="781517"/>
            <a:ext cx="3705447" cy="276999"/>
          </a:xfrm>
          <a:prstGeom prst="rect">
            <a:avLst/>
          </a:prstGeom>
          <a:noFill/>
        </p:spPr>
        <p:txBody>
          <a:bodyPr wrap="square" rtlCol="0">
            <a:spAutoFit/>
          </a:bodyPr>
          <a:lstStyle/>
          <a:p>
            <a:pPr algn="ctr"/>
            <a:r>
              <a:rPr lang="en-US" sz="1200">
                <a:solidFill>
                  <a:schemeClr val="accent1"/>
                </a:solidFill>
                <a:latin typeface="+mj-lt"/>
                <a:sym typeface="Montserrat ExtraBold"/>
              </a:rPr>
              <a:t>Without preprocessing</a:t>
            </a:r>
          </a:p>
        </p:txBody>
      </p:sp>
      <p:sp>
        <p:nvSpPr>
          <p:cNvPr id="8" name="TextBox 7">
            <a:extLst>
              <a:ext uri="{FF2B5EF4-FFF2-40B4-BE49-F238E27FC236}">
                <a16:creationId xmlns:a16="http://schemas.microsoft.com/office/drawing/2014/main" id="{3D97594F-4727-3A09-CD3C-5D7A2965F6EF}"/>
              </a:ext>
            </a:extLst>
          </p:cNvPr>
          <p:cNvSpPr txBox="1"/>
          <p:nvPr/>
        </p:nvSpPr>
        <p:spPr>
          <a:xfrm>
            <a:off x="4924596" y="781517"/>
            <a:ext cx="3705447" cy="276999"/>
          </a:xfrm>
          <a:prstGeom prst="rect">
            <a:avLst/>
          </a:prstGeom>
          <a:noFill/>
        </p:spPr>
        <p:txBody>
          <a:bodyPr wrap="square" rtlCol="0">
            <a:spAutoFit/>
          </a:bodyPr>
          <a:lstStyle/>
          <a:p>
            <a:pPr algn="ctr"/>
            <a:r>
              <a:rPr lang="en-US" sz="1200">
                <a:solidFill>
                  <a:schemeClr val="accent1"/>
                </a:solidFill>
                <a:latin typeface="+mj-lt"/>
                <a:sym typeface="Montserrat ExtraBold"/>
              </a:rPr>
              <a:t>With preprocessing</a:t>
            </a:r>
          </a:p>
        </p:txBody>
      </p:sp>
    </p:spTree>
    <p:extLst>
      <p:ext uri="{BB962C8B-B14F-4D97-AF65-F5344CB8AC3E}">
        <p14:creationId xmlns:p14="http://schemas.microsoft.com/office/powerpoint/2010/main" val="208134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10" name="Picture 9" descr="Chart, scatter chart&#10;&#10;Description automatically generated">
            <a:extLst>
              <a:ext uri="{FF2B5EF4-FFF2-40B4-BE49-F238E27FC236}">
                <a16:creationId xmlns:a16="http://schemas.microsoft.com/office/drawing/2014/main" id="{14A97965-79BF-A591-FAE4-16D3C30F0A38}"/>
              </a:ext>
            </a:extLst>
          </p:cNvPr>
          <p:cNvPicPr>
            <a:picLocks noChangeAspect="1"/>
          </p:cNvPicPr>
          <p:nvPr/>
        </p:nvPicPr>
        <p:blipFill>
          <a:blip r:embed="rId3"/>
          <a:stretch>
            <a:fillRect/>
          </a:stretch>
        </p:blipFill>
        <p:spPr>
          <a:xfrm>
            <a:off x="1730188" y="796329"/>
            <a:ext cx="5545782" cy="4123542"/>
          </a:xfrm>
          <a:prstGeom prst="rect">
            <a:avLst/>
          </a:prstGeom>
        </p:spPr>
      </p:pic>
      <p:sp>
        <p:nvSpPr>
          <p:cNvPr id="5" name="Title 6">
            <a:extLst>
              <a:ext uri="{FF2B5EF4-FFF2-40B4-BE49-F238E27FC236}">
                <a16:creationId xmlns:a16="http://schemas.microsoft.com/office/drawing/2014/main" id="{597E4903-D40B-7E21-ABF4-E8D79F68193C}"/>
              </a:ext>
            </a:extLst>
          </p:cNvPr>
          <p:cNvSpPr txBox="1">
            <a:spLocks/>
          </p:cNvSpPr>
          <p:nvPr/>
        </p:nvSpPr>
        <p:spPr>
          <a:xfrm>
            <a:off x="715050" y="223629"/>
            <a:ext cx="7713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3200" b="0" i="0" u="none" strike="noStrike" cap="none">
                <a:solidFill>
                  <a:schemeClr val="accen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n-US" sz="2400"/>
              <a:t>PCA Visualization: Dimensionality reduction</a:t>
            </a:r>
          </a:p>
        </p:txBody>
      </p:sp>
    </p:spTree>
    <p:extLst>
      <p:ext uri="{BB962C8B-B14F-4D97-AF65-F5344CB8AC3E}">
        <p14:creationId xmlns:p14="http://schemas.microsoft.com/office/powerpoint/2010/main" val="237393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p:nvPr/>
        </p:nvSpPr>
        <p:spPr>
          <a:xfrm rot="10800000">
            <a:off x="-653817" y="-369708"/>
            <a:ext cx="1879929" cy="893670"/>
          </a:xfrm>
          <a:custGeom>
            <a:avLst/>
            <a:gdLst/>
            <a:ahLst/>
            <a:cxnLst/>
            <a:rect l="l" t="t" r="r" b="b"/>
            <a:pathLst>
              <a:path w="21766" h="10347" extrusionOk="0">
                <a:moveTo>
                  <a:pt x="4787" y="1417"/>
                </a:moveTo>
                <a:lnTo>
                  <a:pt x="1" y="10347"/>
                </a:lnTo>
                <a:lnTo>
                  <a:pt x="16217" y="10347"/>
                </a:lnTo>
                <a:lnTo>
                  <a:pt x="21765" y="0"/>
                </a:lnTo>
                <a:lnTo>
                  <a:pt x="7156" y="0"/>
                </a:lnTo>
                <a:cubicBezTo>
                  <a:pt x="6168" y="0"/>
                  <a:pt x="5251" y="548"/>
                  <a:pt x="4787" y="1417"/>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5" name="Google Shape;305;p33"/>
          <p:cNvPicPr preferRelativeResize="0"/>
          <p:nvPr/>
        </p:nvPicPr>
        <p:blipFill>
          <a:blip r:embed="rId3"/>
          <a:srcRect l="34745" r="34745"/>
          <a:stretch/>
        </p:blipFill>
        <p:spPr>
          <a:xfrm>
            <a:off x="4112618" y="1711914"/>
            <a:ext cx="5521800" cy="4549200"/>
          </a:xfrm>
          <a:prstGeom prst="rect">
            <a:avLst/>
          </a:prstGeom>
          <a:noFill/>
          <a:ln>
            <a:noFill/>
          </a:ln>
        </p:spPr>
      </p:pic>
      <p:sp>
        <p:nvSpPr>
          <p:cNvPr id="306" name="Google Shape;306;p33"/>
          <p:cNvSpPr/>
          <p:nvPr/>
        </p:nvSpPr>
        <p:spPr>
          <a:xfrm flipH="1">
            <a:off x="3633877" y="1549074"/>
            <a:ext cx="6130651" cy="4891421"/>
          </a:xfrm>
          <a:custGeom>
            <a:avLst/>
            <a:gdLst/>
            <a:ahLst/>
            <a:cxnLst/>
            <a:rect l="l" t="t" r="r" b="b"/>
            <a:pathLst>
              <a:path w="262639" h="209550" extrusionOk="0">
                <a:moveTo>
                  <a:pt x="133972" y="15975"/>
                </a:moveTo>
                <a:cubicBezTo>
                  <a:pt x="138745" y="15975"/>
                  <a:pt x="143097" y="18614"/>
                  <a:pt x="145343" y="22825"/>
                </a:cubicBezTo>
                <a:lnTo>
                  <a:pt x="237792" y="195204"/>
                </a:lnTo>
                <a:lnTo>
                  <a:pt x="11819" y="195204"/>
                </a:lnTo>
                <a:lnTo>
                  <a:pt x="11819" y="15975"/>
                </a:lnTo>
                <a:close/>
                <a:moveTo>
                  <a:pt x="0" y="0"/>
                </a:moveTo>
                <a:lnTo>
                  <a:pt x="0" y="209550"/>
                </a:lnTo>
                <a:lnTo>
                  <a:pt x="262639" y="209550"/>
                </a:lnTo>
                <a:lnTo>
                  <a:pt x="262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txBox="1">
            <a:spLocks noGrp="1"/>
          </p:cNvSpPr>
          <p:nvPr>
            <p:ph type="ctrTitle"/>
          </p:nvPr>
        </p:nvSpPr>
        <p:spPr>
          <a:xfrm>
            <a:off x="180184" y="572650"/>
            <a:ext cx="7272581" cy="273292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b="1">
                <a:latin typeface="+mj-lt"/>
              </a:rPr>
              <a:t>Classification of incident-related images using machine learning</a:t>
            </a:r>
            <a:br>
              <a:rPr lang="el-GR" sz="2600">
                <a:solidFill>
                  <a:schemeClr val="accent3"/>
                </a:solidFill>
                <a:latin typeface="+mj-lt"/>
              </a:rPr>
            </a:br>
            <a:r>
              <a:rPr lang="en-US" sz="1800">
                <a:solidFill>
                  <a:schemeClr val="accent3"/>
                </a:solidFill>
                <a:latin typeface="+mj-lt"/>
              </a:rPr>
              <a:t>Panteleimon Manouselis</a:t>
            </a:r>
            <a:br>
              <a:rPr lang="en-US" sz="2600">
                <a:solidFill>
                  <a:schemeClr val="accent3"/>
                </a:solidFill>
                <a:latin typeface="+mj-lt"/>
              </a:rPr>
            </a:br>
            <a:r>
              <a:rPr lang="en-US" sz="1800">
                <a:solidFill>
                  <a:schemeClr val="accent3"/>
                </a:solidFill>
                <a:latin typeface="+mj-lt"/>
              </a:rPr>
              <a:t>Bishoy Essam Samir Yassa Gerges</a:t>
            </a:r>
            <a:endParaRPr lang="en-GB" sz="1800">
              <a:solidFill>
                <a:schemeClr val="accent3"/>
              </a:solidFill>
              <a:latin typeface="+mj-lt"/>
            </a:endParaRPr>
          </a:p>
        </p:txBody>
      </p:sp>
      <p:pic>
        <p:nvPicPr>
          <p:cNvPr id="309" name="Google Shape;309;p33"/>
          <p:cNvPicPr preferRelativeResize="0"/>
          <p:nvPr/>
        </p:nvPicPr>
        <p:blipFill>
          <a:blip r:embed="rId4">
            <a:alphaModFix/>
          </a:blip>
          <a:stretch>
            <a:fillRect/>
          </a:stretch>
        </p:blipFill>
        <p:spPr>
          <a:xfrm rot="5400000">
            <a:off x="8204291" y="275195"/>
            <a:ext cx="1662818" cy="14459"/>
          </a:xfrm>
          <a:prstGeom prst="rect">
            <a:avLst/>
          </a:prstGeom>
          <a:noFill/>
          <a:ln>
            <a:noFill/>
          </a:ln>
        </p:spPr>
      </p:pic>
      <p:sp>
        <p:nvSpPr>
          <p:cNvPr id="311" name="Google Shape;311;p33"/>
          <p:cNvSpPr/>
          <p:nvPr/>
        </p:nvSpPr>
        <p:spPr>
          <a:xfrm>
            <a:off x="7774500" y="4558450"/>
            <a:ext cx="2522400" cy="1498500"/>
          </a:xfrm>
          <a:prstGeom prst="round2DiagRect">
            <a:avLst>
              <a:gd name="adj1" fmla="val 50000"/>
              <a:gd name="adj2" fmla="val 0"/>
            </a:avLst>
          </a:prstGeom>
          <a:gradFill>
            <a:gsLst>
              <a:gs pos="0">
                <a:schemeClr val="accent3"/>
              </a:gs>
              <a:gs pos="34000">
                <a:srgbClr val="FAB93C"/>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flipH="1">
            <a:off x="-83364" y="3707567"/>
            <a:ext cx="5404039" cy="3200266"/>
          </a:xfrm>
          <a:custGeom>
            <a:avLst/>
            <a:gdLst/>
            <a:ahLst/>
            <a:cxnLst/>
            <a:rect l="l" t="t" r="r" b="b"/>
            <a:pathLst>
              <a:path w="56317" h="33350" extrusionOk="0">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gradFill>
            <a:gsLst>
              <a:gs pos="0">
                <a:schemeClr val="accent3"/>
              </a:gs>
              <a:gs pos="34000">
                <a:srgbClr val="FAB93C"/>
              </a:gs>
              <a:gs pos="100000">
                <a:schemeClr val="accent4"/>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391245" y="3361967"/>
            <a:ext cx="3009900" cy="691200"/>
          </a:xfrm>
          <a:prstGeom prst="roundRect">
            <a:avLst>
              <a:gd name="adj" fmla="val 50000"/>
            </a:avLst>
          </a:prstGeom>
          <a:gradFill>
            <a:gsLst>
              <a:gs pos="0">
                <a:schemeClr val="accent6"/>
              </a:gs>
              <a:gs pos="100000">
                <a:schemeClr val="accent5"/>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3"/>
          <p:cNvGrpSpPr/>
          <p:nvPr/>
        </p:nvGrpSpPr>
        <p:grpSpPr>
          <a:xfrm>
            <a:off x="3851150" y="4608509"/>
            <a:ext cx="1363381" cy="1498500"/>
            <a:chOff x="3851150" y="4608509"/>
            <a:chExt cx="1363381" cy="1498500"/>
          </a:xfrm>
        </p:grpSpPr>
        <p:cxnSp>
          <p:nvCxnSpPr>
            <p:cNvPr id="315" name="Google Shape;315;p33"/>
            <p:cNvCxnSpPr/>
            <p:nvPr/>
          </p:nvCxnSpPr>
          <p:spPr>
            <a:xfrm rot="10800000" flipH="1">
              <a:off x="3851150" y="4608509"/>
              <a:ext cx="803700" cy="1498500"/>
            </a:xfrm>
            <a:prstGeom prst="straightConnector1">
              <a:avLst/>
            </a:prstGeom>
            <a:noFill/>
            <a:ln w="19050" cap="flat" cmpd="sng">
              <a:solidFill>
                <a:schemeClr val="accent2"/>
              </a:solidFill>
              <a:prstDash val="solid"/>
              <a:round/>
              <a:headEnd type="none" w="med" len="med"/>
              <a:tailEnd type="none" w="med" len="med"/>
            </a:ln>
          </p:spPr>
        </p:cxnSp>
        <p:pic>
          <p:nvPicPr>
            <p:cNvPr id="316" name="Google Shape;316;p33"/>
            <p:cNvPicPr preferRelativeResize="0"/>
            <p:nvPr/>
          </p:nvPicPr>
          <p:blipFill>
            <a:blip r:embed="rId5">
              <a:alphaModFix/>
            </a:blip>
            <a:stretch>
              <a:fillRect/>
            </a:stretch>
          </p:blipFill>
          <p:spPr>
            <a:xfrm rot="10800000" flipH="1">
              <a:off x="4024050" y="4721288"/>
              <a:ext cx="1190481" cy="1363981"/>
            </a:xfrm>
            <a:prstGeom prst="rect">
              <a:avLst/>
            </a:prstGeom>
            <a:noFill/>
            <a:ln>
              <a:noFill/>
            </a:ln>
          </p:spPr>
        </p:pic>
      </p:grpSp>
      <p:pic>
        <p:nvPicPr>
          <p:cNvPr id="1026" name="Picture 2">
            <a:extLst>
              <a:ext uri="{FF2B5EF4-FFF2-40B4-BE49-F238E27FC236}">
                <a16:creationId xmlns:a16="http://schemas.microsoft.com/office/drawing/2014/main" id="{FA0F4F11-4C35-4BA5-8BBD-E45F18EC81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317" y="478809"/>
            <a:ext cx="757966" cy="755448"/>
          </a:xfrm>
          <a:prstGeom prst="rect">
            <a:avLst/>
          </a:prstGeom>
          <a:noFill/>
          <a:extLst>
            <a:ext uri="{909E8E84-426E-40DD-AFC4-6F175D3DCCD1}">
              <a14:hiddenFill xmlns:a14="http://schemas.microsoft.com/office/drawing/2010/main">
                <a:solidFill>
                  <a:srgbClr val="FFFFFF"/>
                </a:solidFill>
              </a14:hiddenFill>
            </a:ext>
          </a:extLst>
        </p:spPr>
      </p:pic>
      <p:sp>
        <p:nvSpPr>
          <p:cNvPr id="308" name="Google Shape;308;p33"/>
          <p:cNvSpPr txBox="1">
            <a:spLocks noGrp="1"/>
          </p:cNvSpPr>
          <p:nvPr>
            <p:ph type="subTitle" idx="1"/>
          </p:nvPr>
        </p:nvSpPr>
        <p:spPr>
          <a:xfrm>
            <a:off x="180185" y="4109556"/>
            <a:ext cx="3841584" cy="9903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b="1">
                <a:latin typeface="+mj-lt"/>
                <a:sym typeface="Montserrat ExtraBold"/>
              </a:rPr>
              <a:t>Topic Teachers</a:t>
            </a:r>
            <a:r>
              <a:rPr lang="el-GR" sz="1200" b="1">
                <a:latin typeface="+mj-lt"/>
                <a:sym typeface="Montserrat ExtraBold"/>
              </a:rPr>
              <a:t>:</a:t>
            </a:r>
            <a:r>
              <a:rPr lang="en-US" sz="1200" b="1">
                <a:latin typeface="+mj-lt"/>
                <a:sym typeface="Montserrat ExtraBold"/>
              </a:rPr>
              <a:t> Estefania Talavera (CV&amp;IC)</a:t>
            </a:r>
          </a:p>
          <a:p>
            <a:pPr marL="0" lvl="0" indent="0" algn="l" rtl="0">
              <a:spcBef>
                <a:spcPts val="0"/>
              </a:spcBef>
              <a:spcAft>
                <a:spcPts val="0"/>
              </a:spcAft>
              <a:buNone/>
            </a:pPr>
            <a:r>
              <a:rPr lang="en-US" sz="1200" b="1">
                <a:latin typeface="+mj-lt"/>
                <a:sym typeface="Montserrat ExtraBold"/>
              </a:rPr>
              <a:t>	    </a:t>
            </a:r>
            <a:r>
              <a:rPr lang="en-US" sz="1200" b="1" err="1">
                <a:latin typeface="+mj-lt"/>
                <a:sym typeface="Montserrat ExtraBold"/>
              </a:rPr>
              <a:t>Faizan</a:t>
            </a:r>
            <a:r>
              <a:rPr lang="en-US" sz="1200" b="1">
                <a:latin typeface="+mj-lt"/>
                <a:sym typeface="Montserrat ExtraBold"/>
              </a:rPr>
              <a:t> Ahmed (TS)</a:t>
            </a:r>
            <a:endParaRPr lang="el-GR" sz="1200" b="1">
              <a:latin typeface="+mj-lt"/>
              <a:sym typeface="Montserrat Extra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5" name="Picture 4" descr="A picture containing calendar&#10;&#10;Description automatically generated">
            <a:extLst>
              <a:ext uri="{FF2B5EF4-FFF2-40B4-BE49-F238E27FC236}">
                <a16:creationId xmlns:a16="http://schemas.microsoft.com/office/drawing/2014/main" id="{80CF8FDE-2591-653A-B487-F87A78232F9C}"/>
              </a:ext>
            </a:extLst>
          </p:cNvPr>
          <p:cNvPicPr>
            <a:picLocks noChangeAspect="1"/>
          </p:cNvPicPr>
          <p:nvPr/>
        </p:nvPicPr>
        <p:blipFill>
          <a:blip r:embed="rId3"/>
          <a:stretch>
            <a:fillRect/>
          </a:stretch>
        </p:blipFill>
        <p:spPr>
          <a:xfrm>
            <a:off x="5148284" y="968188"/>
            <a:ext cx="3781126" cy="3607418"/>
          </a:xfrm>
          <a:prstGeom prst="rect">
            <a:avLst/>
          </a:prstGeom>
        </p:spPr>
      </p:pic>
      <p:pic>
        <p:nvPicPr>
          <p:cNvPr id="3" name="Picture 2" descr="Chart, scatter chart&#10;&#10;Description automatically generated">
            <a:extLst>
              <a:ext uri="{FF2B5EF4-FFF2-40B4-BE49-F238E27FC236}">
                <a16:creationId xmlns:a16="http://schemas.microsoft.com/office/drawing/2014/main" id="{5DC0049E-0D41-58A5-84F0-BC123B481259}"/>
              </a:ext>
            </a:extLst>
          </p:cNvPr>
          <p:cNvPicPr>
            <a:picLocks noChangeAspect="1"/>
          </p:cNvPicPr>
          <p:nvPr/>
        </p:nvPicPr>
        <p:blipFill>
          <a:blip r:embed="rId4"/>
          <a:stretch>
            <a:fillRect/>
          </a:stretch>
        </p:blipFill>
        <p:spPr>
          <a:xfrm>
            <a:off x="0" y="1027822"/>
            <a:ext cx="5248666" cy="3950216"/>
          </a:xfrm>
          <a:prstGeom prst="rect">
            <a:avLst/>
          </a:prstGeom>
        </p:spPr>
      </p:pic>
      <p:sp>
        <p:nvSpPr>
          <p:cNvPr id="7" name="Title 6">
            <a:extLst>
              <a:ext uri="{FF2B5EF4-FFF2-40B4-BE49-F238E27FC236}">
                <a16:creationId xmlns:a16="http://schemas.microsoft.com/office/drawing/2014/main" id="{C9697F55-A64C-2008-3DA1-C03C8F415BC7}"/>
              </a:ext>
            </a:extLst>
          </p:cNvPr>
          <p:cNvSpPr>
            <a:spLocks noGrp="1"/>
          </p:cNvSpPr>
          <p:nvPr>
            <p:ph type="title"/>
          </p:nvPr>
        </p:nvSpPr>
        <p:spPr>
          <a:xfrm>
            <a:off x="715050" y="223629"/>
            <a:ext cx="7713900" cy="572700"/>
          </a:xfrm>
        </p:spPr>
        <p:txBody>
          <a:bodyPr/>
          <a:lstStyle/>
          <a:p>
            <a:r>
              <a:rPr lang="en-US" sz="2400"/>
              <a:t>PCA Visualization: Dimensionality reduction</a:t>
            </a:r>
          </a:p>
        </p:txBody>
      </p:sp>
      <p:sp>
        <p:nvSpPr>
          <p:cNvPr id="13" name="Rectangle 12">
            <a:extLst>
              <a:ext uri="{FF2B5EF4-FFF2-40B4-BE49-F238E27FC236}">
                <a16:creationId xmlns:a16="http://schemas.microsoft.com/office/drawing/2014/main" id="{D6886414-E275-ED8C-4891-9984AAA00012}"/>
              </a:ext>
            </a:extLst>
          </p:cNvPr>
          <p:cNvSpPr/>
          <p:nvPr/>
        </p:nvSpPr>
        <p:spPr>
          <a:xfrm>
            <a:off x="4408448" y="4036740"/>
            <a:ext cx="840217" cy="396000"/>
          </a:xfrm>
          <a:prstGeom prst="rect">
            <a:avLst/>
          </a:prstGeom>
          <a:noFill/>
          <a:ln>
            <a:solidFill>
              <a:srgbClr val="FAB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B38841-53A0-D4A5-7E30-4855B300BFE3}"/>
              </a:ext>
            </a:extLst>
          </p:cNvPr>
          <p:cNvSpPr/>
          <p:nvPr/>
        </p:nvSpPr>
        <p:spPr>
          <a:xfrm>
            <a:off x="8043746" y="968188"/>
            <a:ext cx="446049" cy="3492000"/>
          </a:xfrm>
          <a:prstGeom prst="rect">
            <a:avLst/>
          </a:prstGeom>
          <a:noFill/>
          <a:ln>
            <a:solidFill>
              <a:srgbClr val="FAB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3254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title"/>
          </p:nvPr>
        </p:nvSpPr>
        <p:spPr>
          <a:xfrm>
            <a:off x="0" y="125232"/>
            <a:ext cx="9144000" cy="100211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000">
                <a:latin typeface="+mj-lt"/>
              </a:rPr>
              <a:t>Conclusion</a:t>
            </a:r>
            <a:endParaRPr sz="4000">
              <a:latin typeface="+mj-lt"/>
            </a:endParaRPr>
          </a:p>
        </p:txBody>
      </p:sp>
      <p:sp>
        <p:nvSpPr>
          <p:cNvPr id="2" name="TextBox 1">
            <a:extLst>
              <a:ext uri="{FF2B5EF4-FFF2-40B4-BE49-F238E27FC236}">
                <a16:creationId xmlns:a16="http://schemas.microsoft.com/office/drawing/2014/main" id="{D65D06C5-B24A-4216-B7C3-0210295102D8}"/>
              </a:ext>
            </a:extLst>
          </p:cNvPr>
          <p:cNvSpPr txBox="1"/>
          <p:nvPr/>
        </p:nvSpPr>
        <p:spPr>
          <a:xfrm>
            <a:off x="798389" y="1082517"/>
            <a:ext cx="7440173" cy="3693319"/>
          </a:xfrm>
          <a:prstGeom prst="rect">
            <a:avLst/>
          </a:prstGeom>
          <a:noFill/>
        </p:spPr>
        <p:txBody>
          <a:bodyPr wrap="square" numCol="1" spcCol="180000" rtlCol="0">
            <a:spAutoFit/>
          </a:bodyPr>
          <a:lstStyle/>
          <a:p>
            <a:pPr marL="285750" indent="-285750" algn="just">
              <a:buClr>
                <a:schemeClr val="bg1"/>
              </a:buClr>
              <a:buFont typeface="Courier New" panose="02070309020205020404" pitchFamily="49" charset="0"/>
              <a:buChar char="o"/>
            </a:pPr>
            <a:r>
              <a:rPr lang="en-US" sz="1800" dirty="0" err="1">
                <a:solidFill>
                  <a:schemeClr val="accent3"/>
                </a:solidFill>
                <a:latin typeface="+mn-lt"/>
              </a:rPr>
              <a:t>ResNet</a:t>
            </a:r>
            <a:r>
              <a:rPr lang="en-US" sz="1800" dirty="0">
                <a:solidFill>
                  <a:schemeClr val="accent3"/>
                </a:solidFill>
                <a:latin typeface="+mn-lt"/>
              </a:rPr>
              <a:t> </a:t>
            </a:r>
            <a:r>
              <a:rPr lang="en-US" sz="1800" dirty="0">
                <a:solidFill>
                  <a:schemeClr val="bg1"/>
                </a:solidFill>
                <a:latin typeface="+mn-lt"/>
              </a:rPr>
              <a:t>provided a means to effectively describe the dataset using low number of descriptors compared to the total number of image pixels.</a:t>
            </a:r>
            <a:endParaRPr lang="en-US" sz="1800" dirty="0">
              <a:solidFill>
                <a:schemeClr val="accent3"/>
              </a:solidFill>
              <a:latin typeface="+mn-lt"/>
            </a:endParaRPr>
          </a:p>
          <a:p>
            <a:pPr marL="285750" indent="-285750" algn="just">
              <a:buClr>
                <a:schemeClr val="bg1"/>
              </a:buClr>
              <a:buFont typeface="Courier New" panose="02070309020205020404" pitchFamily="49" charset="0"/>
              <a:buChar char="o"/>
            </a:pPr>
            <a:endParaRPr lang="en-US" sz="1800" dirty="0">
              <a:solidFill>
                <a:schemeClr val="accent3"/>
              </a:solidFill>
              <a:latin typeface="+mn-lt"/>
            </a:endParaRPr>
          </a:p>
          <a:p>
            <a:pPr marL="285750" indent="-285750" algn="just">
              <a:buClr>
                <a:schemeClr val="bg1"/>
              </a:buClr>
              <a:buFont typeface="Courier New" panose="02070309020205020404" pitchFamily="49" charset="0"/>
              <a:buChar char="o"/>
            </a:pPr>
            <a:r>
              <a:rPr lang="en-US" sz="1800" dirty="0">
                <a:solidFill>
                  <a:schemeClr val="accent3"/>
                </a:solidFill>
                <a:latin typeface="+mn-lt"/>
              </a:rPr>
              <a:t>KNN</a:t>
            </a:r>
            <a:r>
              <a:rPr lang="el-GR" sz="1800" dirty="0">
                <a:solidFill>
                  <a:schemeClr val="bg1"/>
                </a:solidFill>
                <a:latin typeface="+mn-lt"/>
              </a:rPr>
              <a:t> </a:t>
            </a:r>
            <a:r>
              <a:rPr lang="en-US" sz="1800" dirty="0">
                <a:solidFill>
                  <a:schemeClr val="bg1"/>
                </a:solidFill>
                <a:latin typeface="+mn-lt"/>
              </a:rPr>
              <a:t>is a machine learning algorithm that has demonstrated satisfactory classification performance in our case.</a:t>
            </a:r>
            <a:endParaRPr lang="el-GR" sz="1800" dirty="0">
              <a:solidFill>
                <a:schemeClr val="bg1"/>
              </a:solidFill>
              <a:latin typeface="+mn-lt"/>
            </a:endParaRPr>
          </a:p>
          <a:p>
            <a:pPr algn="just">
              <a:buClr>
                <a:schemeClr val="bg1"/>
              </a:buClr>
            </a:pPr>
            <a:endParaRPr lang="el-GR" sz="1800" dirty="0">
              <a:solidFill>
                <a:schemeClr val="bg1"/>
              </a:solidFill>
              <a:latin typeface="+mn-lt"/>
            </a:endParaRPr>
          </a:p>
          <a:p>
            <a:pPr marL="285750" indent="-285750" algn="just">
              <a:buClr>
                <a:schemeClr val="bg1"/>
              </a:buClr>
              <a:buFont typeface="Courier New" panose="02070309020205020404" pitchFamily="49" charset="0"/>
              <a:buChar char="o"/>
            </a:pPr>
            <a:r>
              <a:rPr lang="en-US" sz="1800" dirty="0">
                <a:solidFill>
                  <a:schemeClr val="accent3"/>
                </a:solidFill>
                <a:latin typeface="+mn-lt"/>
              </a:rPr>
              <a:t>Data cleaning and preprocessing </a:t>
            </a:r>
            <a:r>
              <a:rPr lang="en-US" sz="1800" dirty="0">
                <a:solidFill>
                  <a:schemeClr val="bg1"/>
                </a:solidFill>
                <a:latin typeface="+mn-lt"/>
              </a:rPr>
              <a:t>enhances the performance and reliability of the classification.</a:t>
            </a:r>
          </a:p>
          <a:p>
            <a:pPr marL="285750" indent="-285750" algn="just">
              <a:buClr>
                <a:schemeClr val="bg1"/>
              </a:buClr>
              <a:buFont typeface="Courier New" panose="02070309020205020404" pitchFamily="49" charset="0"/>
              <a:buChar char="o"/>
            </a:pPr>
            <a:endParaRPr lang="en-US" sz="1800" dirty="0">
              <a:solidFill>
                <a:schemeClr val="bg1"/>
              </a:solidFill>
              <a:latin typeface="+mn-lt"/>
            </a:endParaRPr>
          </a:p>
          <a:p>
            <a:pPr marL="285750" indent="-285750" algn="just">
              <a:buClr>
                <a:schemeClr val="bg1"/>
              </a:buClr>
              <a:buFont typeface="Courier New" panose="02070309020205020404" pitchFamily="49" charset="0"/>
              <a:buChar char="o"/>
            </a:pPr>
            <a:r>
              <a:rPr lang="en-US" sz="1800" dirty="0">
                <a:solidFill>
                  <a:schemeClr val="accent3"/>
                </a:solidFill>
                <a:latin typeface="+mn-lt"/>
              </a:rPr>
              <a:t>PCA </a:t>
            </a:r>
            <a:r>
              <a:rPr lang="en-US" sz="1800" dirty="0">
                <a:solidFill>
                  <a:schemeClr val="bg1"/>
                </a:solidFill>
                <a:latin typeface="+mn-lt"/>
              </a:rPr>
              <a:t>visualization in feature space can give some visualization insights, yet not reliable.</a:t>
            </a:r>
          </a:p>
          <a:p>
            <a:pPr marL="285750" indent="-285750" algn="just">
              <a:buClr>
                <a:schemeClr val="bg1"/>
              </a:buClr>
              <a:buFont typeface="Courier New" panose="02070309020205020404" pitchFamily="49" charset="0"/>
              <a:buChar char="o"/>
            </a:pPr>
            <a:endParaRPr lang="en-US" sz="1800" dirty="0">
              <a:solidFill>
                <a:schemeClr val="bg1"/>
              </a:solidFill>
              <a:latin typeface="+mn-lt"/>
            </a:endParaRPr>
          </a:p>
          <a:p>
            <a:pPr marL="285750" indent="-285750" algn="just">
              <a:buClr>
                <a:schemeClr val="bg1"/>
              </a:buClr>
              <a:buFont typeface="Courier New" panose="02070309020205020404" pitchFamily="49" charset="0"/>
              <a:buChar char="o"/>
            </a:pPr>
            <a:endParaRPr lang="en-US" sz="1800" dirty="0">
              <a:solidFill>
                <a:schemeClr val="bg1"/>
              </a:solidFill>
              <a:latin typeface="+mn-lt"/>
            </a:endParaRPr>
          </a:p>
        </p:txBody>
      </p:sp>
    </p:spTree>
    <p:extLst>
      <p:ext uri="{BB962C8B-B14F-4D97-AF65-F5344CB8AC3E}">
        <p14:creationId xmlns:p14="http://schemas.microsoft.com/office/powerpoint/2010/main" val="162495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title"/>
          </p:nvPr>
        </p:nvSpPr>
        <p:spPr>
          <a:xfrm>
            <a:off x="715100" y="825500"/>
            <a:ext cx="3838200" cy="1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mj-lt"/>
              </a:rPr>
              <a:t>Problem</a:t>
            </a:r>
            <a:r>
              <a:rPr lang="en">
                <a:latin typeface="+mj-lt"/>
              </a:rPr>
              <a:t> </a:t>
            </a:r>
            <a:r>
              <a:rPr lang="en-US">
                <a:solidFill>
                  <a:schemeClr val="accent3"/>
                </a:solidFill>
                <a:latin typeface="+mj-lt"/>
              </a:rPr>
              <a:t>Statement</a:t>
            </a:r>
            <a:endParaRPr>
              <a:solidFill>
                <a:schemeClr val="accent3"/>
              </a:solidFill>
              <a:latin typeface="+mj-lt"/>
            </a:endParaRPr>
          </a:p>
        </p:txBody>
      </p:sp>
      <p:sp>
        <p:nvSpPr>
          <p:cNvPr id="6" name="Google Shape;327;p35">
            <a:extLst>
              <a:ext uri="{FF2B5EF4-FFF2-40B4-BE49-F238E27FC236}">
                <a16:creationId xmlns:a16="http://schemas.microsoft.com/office/drawing/2014/main" id="{8B900718-EE7A-9F71-F67D-AFF729B9F42E}"/>
              </a:ext>
            </a:extLst>
          </p:cNvPr>
          <p:cNvSpPr txBox="1">
            <a:spLocks/>
          </p:cNvSpPr>
          <p:nvPr/>
        </p:nvSpPr>
        <p:spPr>
          <a:xfrm>
            <a:off x="715100" y="2430182"/>
            <a:ext cx="5309182" cy="146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200"/>
              <a:buFont typeface="Montserrat ExtraBold"/>
              <a:buNone/>
              <a:defRPr sz="4000" b="0" i="0" u="none" strike="noStrike" cap="none">
                <a:solidFill>
                  <a:schemeClr val="accen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accent3"/>
              </a:buClr>
              <a:buSzPts val="3200"/>
              <a:buFont typeface="Montserrat ExtraBold"/>
              <a:buNone/>
              <a:defRPr sz="3200" b="0" i="0" u="none" strike="noStrike" cap="none">
                <a:solidFill>
                  <a:schemeClr val="accent3"/>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accent3"/>
              </a:buClr>
              <a:buSzPts val="3200"/>
              <a:buFont typeface="Montserrat ExtraBold"/>
              <a:buNone/>
              <a:defRPr sz="3200" b="0" i="0" u="none" strike="noStrike" cap="none">
                <a:solidFill>
                  <a:schemeClr val="accent3"/>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accent3"/>
              </a:buClr>
              <a:buSzPts val="3200"/>
              <a:buFont typeface="Montserrat ExtraBold"/>
              <a:buNone/>
              <a:defRPr sz="3200" b="0" i="0" u="none" strike="noStrike" cap="none">
                <a:solidFill>
                  <a:schemeClr val="accent3"/>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accent3"/>
              </a:buClr>
              <a:buSzPts val="3200"/>
              <a:buFont typeface="Montserrat ExtraBold"/>
              <a:buNone/>
              <a:defRPr sz="3200" b="0" i="0" u="none" strike="noStrike" cap="none">
                <a:solidFill>
                  <a:schemeClr val="accent3"/>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accent3"/>
              </a:buClr>
              <a:buSzPts val="3200"/>
              <a:buFont typeface="Montserrat ExtraBold"/>
              <a:buNone/>
              <a:defRPr sz="3200" b="0" i="0" u="none" strike="noStrike" cap="none">
                <a:solidFill>
                  <a:schemeClr val="accent3"/>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accent3"/>
              </a:buClr>
              <a:buSzPts val="3200"/>
              <a:buFont typeface="Montserrat ExtraBold"/>
              <a:buNone/>
              <a:defRPr sz="3200" b="0" i="0" u="none" strike="noStrike" cap="none">
                <a:solidFill>
                  <a:schemeClr val="accent3"/>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accent3"/>
              </a:buClr>
              <a:buSzPts val="3200"/>
              <a:buFont typeface="Montserrat ExtraBold"/>
              <a:buNone/>
              <a:defRPr sz="3200" b="0" i="0" u="none" strike="noStrike" cap="none">
                <a:solidFill>
                  <a:schemeClr val="accent3"/>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accent3"/>
              </a:buClr>
              <a:buSzPts val="3200"/>
              <a:buFont typeface="Montserrat ExtraBold"/>
              <a:buNone/>
              <a:defRPr sz="3200" b="0" i="0" u="none" strike="noStrike" cap="none">
                <a:solidFill>
                  <a:schemeClr val="accent3"/>
                </a:solidFill>
                <a:latin typeface="Montserrat ExtraBold"/>
                <a:ea typeface="Montserrat ExtraBold"/>
                <a:cs typeface="Montserrat ExtraBold"/>
                <a:sym typeface="Montserrat ExtraBold"/>
              </a:defRPr>
            </a:lvl9pPr>
          </a:lstStyle>
          <a:p>
            <a:r>
              <a:rPr lang="en-US" sz="3200">
                <a:latin typeface="+mj-lt"/>
              </a:rPr>
              <a:t>Automatic recognition of incident-related images that require human intervention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39"/>
          <p:cNvSpPr txBox="1">
            <a:spLocks noGrp="1"/>
          </p:cNvSpPr>
          <p:nvPr>
            <p:ph type="subTitle" idx="1"/>
          </p:nvPr>
        </p:nvSpPr>
        <p:spPr>
          <a:xfrm>
            <a:off x="1479400" y="1591400"/>
            <a:ext cx="6185200" cy="1960700"/>
          </a:xfrm>
          <a:prstGeom prst="rect">
            <a:avLst/>
          </a:prstGeom>
        </p:spPr>
        <p:txBody>
          <a:bodyPr spcFirstLastPara="1" wrap="square" lIns="91425" tIns="91425" rIns="91425" bIns="91425" anchor="ctr" anchorCtr="0">
            <a:noAutofit/>
          </a:bodyPr>
          <a:lstStyle/>
          <a:p>
            <a:pPr marL="0" lvl="0" indent="0" algn="l"/>
            <a:r>
              <a:rPr lang="en-US" sz="3600">
                <a:latin typeface="+mj-lt"/>
              </a:rPr>
              <a:t>Proposed Approach</a:t>
            </a:r>
            <a:endParaRPr lang="el-GR" sz="3600">
              <a:latin typeface="+mj-lt"/>
            </a:endParaRPr>
          </a:p>
          <a:p>
            <a:pPr marL="0" lvl="0" indent="0" algn="l"/>
            <a:r>
              <a:rPr lang="en-US" sz="3200">
                <a:solidFill>
                  <a:schemeClr val="accent6"/>
                </a:solidFill>
                <a:latin typeface="+mj-lt"/>
              </a:rPr>
              <a:t>Leveraging Computer Vision with </a:t>
            </a:r>
            <a:r>
              <a:rPr lang="en-US" sz="3200" err="1">
                <a:solidFill>
                  <a:schemeClr val="accent6"/>
                </a:solidFill>
                <a:latin typeface="+mj-lt"/>
              </a:rPr>
              <a:t>ResNet</a:t>
            </a:r>
            <a:r>
              <a:rPr lang="en-US" sz="3200">
                <a:solidFill>
                  <a:schemeClr val="accent6"/>
                </a:solidFill>
                <a:latin typeface="+mj-lt"/>
              </a:rPr>
              <a:t> and KNN Classifiers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1" name="Google Shape;361;p37">
            <a:extLst>
              <a:ext uri="{FF2B5EF4-FFF2-40B4-BE49-F238E27FC236}">
                <a16:creationId xmlns:a16="http://schemas.microsoft.com/office/drawing/2014/main" id="{ACEC8331-45BB-449A-8BD7-5E7460AFAAEE}"/>
              </a:ext>
            </a:extLst>
          </p:cNvPr>
          <p:cNvSpPr/>
          <p:nvPr/>
        </p:nvSpPr>
        <p:spPr>
          <a:xfrm>
            <a:off x="3309538" y="1214309"/>
            <a:ext cx="2430000" cy="2286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txBox="1">
            <a:spLocks noGrp="1"/>
          </p:cNvSpPr>
          <p:nvPr>
            <p:ph type="title" idx="6"/>
          </p:nvPr>
        </p:nvSpPr>
        <p:spPr>
          <a:xfrm>
            <a:off x="583903" y="266392"/>
            <a:ext cx="7833020" cy="81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latin typeface="+mj-lt"/>
              </a:rPr>
              <a:t>Dataset:</a:t>
            </a:r>
            <a:endParaRPr sz="3200">
              <a:solidFill>
                <a:schemeClr val="accent3"/>
              </a:solidFill>
              <a:latin typeface="+mj-lt"/>
            </a:endParaRPr>
          </a:p>
        </p:txBody>
      </p:sp>
      <p:sp>
        <p:nvSpPr>
          <p:cNvPr id="361" name="Google Shape;361;p37"/>
          <p:cNvSpPr/>
          <p:nvPr/>
        </p:nvSpPr>
        <p:spPr>
          <a:xfrm>
            <a:off x="583903" y="1214309"/>
            <a:ext cx="2429419" cy="2286899"/>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1;p37">
            <a:extLst>
              <a:ext uri="{FF2B5EF4-FFF2-40B4-BE49-F238E27FC236}">
                <a16:creationId xmlns:a16="http://schemas.microsoft.com/office/drawing/2014/main" id="{444A343A-F6B8-4C7B-9199-1AB0DAF01AFF}"/>
              </a:ext>
            </a:extLst>
          </p:cNvPr>
          <p:cNvSpPr/>
          <p:nvPr/>
        </p:nvSpPr>
        <p:spPr>
          <a:xfrm>
            <a:off x="6035755" y="1214309"/>
            <a:ext cx="2430000" cy="2286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game&#10;&#10;Description automatically generated with medium confidence">
            <a:extLst>
              <a:ext uri="{FF2B5EF4-FFF2-40B4-BE49-F238E27FC236}">
                <a16:creationId xmlns:a16="http://schemas.microsoft.com/office/drawing/2014/main" id="{8CB7E49D-3AA6-74E7-8EAC-425CABE0DFBC}"/>
              </a:ext>
            </a:extLst>
          </p:cNvPr>
          <p:cNvPicPr>
            <a:picLocks noChangeAspect="1"/>
          </p:cNvPicPr>
          <p:nvPr/>
        </p:nvPicPr>
        <p:blipFill rotWithShape="1">
          <a:blip r:embed="rId3"/>
          <a:srcRect t="10700" r="7532" b="7670"/>
          <a:stretch/>
        </p:blipFill>
        <p:spPr>
          <a:xfrm rot="5400000">
            <a:off x="2869430" y="-1470237"/>
            <a:ext cx="3212318" cy="79803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p:nvPr/>
        </p:nvSpPr>
        <p:spPr>
          <a:xfrm>
            <a:off x="731147" y="1426744"/>
            <a:ext cx="695400" cy="677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730171" y="2291172"/>
            <a:ext cx="695400" cy="677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731147" y="3127120"/>
            <a:ext cx="695400" cy="677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txBox="1">
            <a:spLocks noGrp="1"/>
          </p:cNvSpPr>
          <p:nvPr>
            <p:ph type="title"/>
          </p:nvPr>
        </p:nvSpPr>
        <p:spPr>
          <a:xfrm>
            <a:off x="1535370" y="1466749"/>
            <a:ext cx="2328900" cy="5973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0">
                <a:latin typeface="+mn-lt"/>
              </a:rPr>
              <a:t>Images describing natural disasters</a:t>
            </a:r>
          </a:p>
        </p:txBody>
      </p:sp>
      <p:sp>
        <p:nvSpPr>
          <p:cNvPr id="339" name="Google Shape;339;p36"/>
          <p:cNvSpPr txBox="1">
            <a:spLocks noGrp="1"/>
          </p:cNvSpPr>
          <p:nvPr>
            <p:ph type="title" idx="2"/>
          </p:nvPr>
        </p:nvSpPr>
        <p:spPr>
          <a:xfrm>
            <a:off x="1535370" y="2229015"/>
            <a:ext cx="2328900" cy="801714"/>
          </a:xfrm>
          <a:prstGeom prst="rect">
            <a:avLst/>
          </a:prstGeom>
        </p:spPr>
        <p:txBody>
          <a:bodyPr spcFirstLastPara="1" wrap="square" lIns="91425" tIns="91425" rIns="91425" bIns="91425" anchor="ctr" anchorCtr="0">
            <a:noAutofit/>
          </a:bodyPr>
          <a:lstStyle/>
          <a:p>
            <a:r>
              <a:rPr lang="en-US" sz="2000" b="0">
                <a:latin typeface="+mn-lt"/>
              </a:rPr>
              <a:t>Incidents at different Locations</a:t>
            </a:r>
            <a:endParaRPr sz="2000" b="0">
              <a:latin typeface="+mn-lt"/>
            </a:endParaRPr>
          </a:p>
        </p:txBody>
      </p:sp>
      <p:sp>
        <p:nvSpPr>
          <p:cNvPr id="341" name="Google Shape;341;p36"/>
          <p:cNvSpPr txBox="1">
            <a:spLocks noGrp="1"/>
          </p:cNvSpPr>
          <p:nvPr>
            <p:ph type="title" idx="15"/>
          </p:nvPr>
        </p:nvSpPr>
        <p:spPr>
          <a:xfrm>
            <a:off x="730171" y="344322"/>
            <a:ext cx="7800054" cy="83517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3600">
                <a:solidFill>
                  <a:schemeClr val="accent3"/>
                </a:solidFill>
                <a:latin typeface="+mj-lt"/>
              </a:rPr>
              <a:t>Dataset </a:t>
            </a:r>
            <a:r>
              <a:rPr lang="en-US" sz="3600">
                <a:latin typeface="+mj-lt"/>
              </a:rPr>
              <a:t>Description</a:t>
            </a:r>
            <a:endParaRPr sz="3600">
              <a:solidFill>
                <a:schemeClr val="accent3"/>
              </a:solidFill>
              <a:latin typeface="+mj-lt"/>
            </a:endParaRPr>
          </a:p>
        </p:txBody>
      </p:sp>
      <p:sp>
        <p:nvSpPr>
          <p:cNvPr id="342" name="Google Shape;342;p36"/>
          <p:cNvSpPr txBox="1">
            <a:spLocks noGrp="1"/>
          </p:cNvSpPr>
          <p:nvPr>
            <p:ph type="title" idx="4"/>
          </p:nvPr>
        </p:nvSpPr>
        <p:spPr>
          <a:xfrm>
            <a:off x="1535370" y="3167125"/>
            <a:ext cx="2328900" cy="5973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0">
                <a:latin typeface="+mn-lt"/>
              </a:rPr>
              <a:t>Twelve</a:t>
            </a:r>
            <a:r>
              <a:rPr lang="el-GR" sz="2000" b="0">
                <a:latin typeface="+mn-lt"/>
              </a:rPr>
              <a:t> </a:t>
            </a:r>
            <a:r>
              <a:rPr lang="en-US" sz="2000" b="0">
                <a:latin typeface="+mn-lt"/>
              </a:rPr>
              <a:t>classes</a:t>
            </a:r>
            <a:endParaRPr sz="2000" b="0">
              <a:latin typeface="+mn-lt"/>
            </a:endParaRPr>
          </a:p>
        </p:txBody>
      </p:sp>
      <p:grpSp>
        <p:nvGrpSpPr>
          <p:cNvPr id="32" name="Google Shape;5717;p70">
            <a:extLst>
              <a:ext uri="{FF2B5EF4-FFF2-40B4-BE49-F238E27FC236}">
                <a16:creationId xmlns:a16="http://schemas.microsoft.com/office/drawing/2014/main" id="{EE46EA1C-DF57-4F53-A92B-AE72983F4DDD}"/>
              </a:ext>
            </a:extLst>
          </p:cNvPr>
          <p:cNvGrpSpPr/>
          <p:nvPr/>
        </p:nvGrpSpPr>
        <p:grpSpPr>
          <a:xfrm>
            <a:off x="2162885" y="4090696"/>
            <a:ext cx="339253" cy="339253"/>
            <a:chOff x="5660400" y="238125"/>
            <a:chExt cx="481825" cy="481825"/>
          </a:xfrm>
          <a:solidFill>
            <a:schemeClr val="bg1"/>
          </a:solidFill>
        </p:grpSpPr>
        <p:sp>
          <p:nvSpPr>
            <p:cNvPr id="33" name="Google Shape;5718;p70">
              <a:extLst>
                <a:ext uri="{FF2B5EF4-FFF2-40B4-BE49-F238E27FC236}">
                  <a16:creationId xmlns:a16="http://schemas.microsoft.com/office/drawing/2014/main" id="{12F6DC96-ACBB-4D72-9659-F810A37393F9}"/>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5719;p70">
              <a:extLst>
                <a:ext uri="{FF2B5EF4-FFF2-40B4-BE49-F238E27FC236}">
                  <a16:creationId xmlns:a16="http://schemas.microsoft.com/office/drawing/2014/main" id="{92BA0C52-9C65-4125-A82A-D48D9B97F3AD}"/>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1" name="Picture 40">
            <a:extLst>
              <a:ext uri="{FF2B5EF4-FFF2-40B4-BE49-F238E27FC236}">
                <a16:creationId xmlns:a16="http://schemas.microsoft.com/office/drawing/2014/main" id="{EFE99E9A-6B22-4EC2-B748-902FD335D9E0}"/>
              </a:ext>
            </a:extLst>
          </p:cNvPr>
          <p:cNvPicPr>
            <a:picLocks noChangeAspect="1"/>
          </p:cNvPicPr>
          <p:nvPr/>
        </p:nvPicPr>
        <p:blipFill rotWithShape="1">
          <a:blip r:embed="rId3"/>
          <a:srcRect t="1784" b="-1241"/>
          <a:stretch/>
        </p:blipFill>
        <p:spPr>
          <a:xfrm>
            <a:off x="3973093" y="1466749"/>
            <a:ext cx="4480794" cy="2659029"/>
          </a:xfrm>
          <a:prstGeom prst="rect">
            <a:avLst/>
          </a:prstGeom>
        </p:spPr>
      </p:pic>
      <p:sp>
        <p:nvSpPr>
          <p:cNvPr id="2" name="TextBox 1">
            <a:extLst>
              <a:ext uri="{FF2B5EF4-FFF2-40B4-BE49-F238E27FC236}">
                <a16:creationId xmlns:a16="http://schemas.microsoft.com/office/drawing/2014/main" id="{37065DD7-34E2-4939-AD8C-CD69075F433A}"/>
              </a:ext>
            </a:extLst>
          </p:cNvPr>
          <p:cNvSpPr txBox="1"/>
          <p:nvPr/>
        </p:nvSpPr>
        <p:spPr>
          <a:xfrm>
            <a:off x="2578662" y="4210657"/>
            <a:ext cx="3723634" cy="369332"/>
          </a:xfrm>
          <a:prstGeom prst="rect">
            <a:avLst/>
          </a:prstGeom>
          <a:noFill/>
        </p:spPr>
        <p:txBody>
          <a:bodyPr wrap="square" rtlCol="0">
            <a:spAutoFit/>
          </a:bodyPr>
          <a:lstStyle/>
          <a:p>
            <a:r>
              <a:rPr lang="en-GB" sz="1800">
                <a:solidFill>
                  <a:schemeClr val="accent1"/>
                </a:solidFill>
                <a:latin typeface="+mn-lt"/>
              </a:rPr>
              <a:t>http://incidentsdataset.csail.mit.edu</a:t>
            </a:r>
            <a:r>
              <a:rPr lang="el-GR" sz="1800">
                <a:solidFill>
                  <a:schemeClr val="accent1"/>
                </a:solidFill>
                <a:latin typeface="+mn-lt"/>
              </a:rPr>
              <a:t> </a:t>
            </a:r>
            <a:endParaRPr lang="en-GB" sz="1800">
              <a:solidFill>
                <a:schemeClr val="accent1"/>
              </a:solidFill>
              <a:latin typeface="+mn-lt"/>
            </a:endParaRPr>
          </a:p>
        </p:txBody>
      </p:sp>
      <p:grpSp>
        <p:nvGrpSpPr>
          <p:cNvPr id="5" name="Google Shape;5686;p70">
            <a:extLst>
              <a:ext uri="{FF2B5EF4-FFF2-40B4-BE49-F238E27FC236}">
                <a16:creationId xmlns:a16="http://schemas.microsoft.com/office/drawing/2014/main" id="{191ED237-0A0D-8BFE-9F94-107D626FB94E}"/>
              </a:ext>
            </a:extLst>
          </p:cNvPr>
          <p:cNvGrpSpPr/>
          <p:nvPr/>
        </p:nvGrpSpPr>
        <p:grpSpPr>
          <a:xfrm>
            <a:off x="914476" y="2470829"/>
            <a:ext cx="298169" cy="339253"/>
            <a:chOff x="1529350" y="258825"/>
            <a:chExt cx="423475" cy="481825"/>
          </a:xfrm>
          <a:solidFill>
            <a:schemeClr val="bg1"/>
          </a:solidFill>
        </p:grpSpPr>
        <p:sp>
          <p:nvSpPr>
            <p:cNvPr id="6" name="Google Shape;5687;p70">
              <a:extLst>
                <a:ext uri="{FF2B5EF4-FFF2-40B4-BE49-F238E27FC236}">
                  <a16:creationId xmlns:a16="http://schemas.microsoft.com/office/drawing/2014/main" id="{13A3F274-103E-42AA-A293-33E292F1017C}"/>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688;p70">
              <a:extLst>
                <a:ext uri="{FF2B5EF4-FFF2-40B4-BE49-F238E27FC236}">
                  <a16:creationId xmlns:a16="http://schemas.microsoft.com/office/drawing/2014/main" id="{3BD89992-EF2B-9117-2C52-F83EA6647F3D}"/>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 name="Graphic 8" descr="Images outline">
            <a:extLst>
              <a:ext uri="{FF2B5EF4-FFF2-40B4-BE49-F238E27FC236}">
                <a16:creationId xmlns:a16="http://schemas.microsoft.com/office/drawing/2014/main" id="{C59C1705-65CB-1D8F-2736-07E503B26E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7022" y="1513095"/>
            <a:ext cx="504698" cy="504698"/>
          </a:xfrm>
          <a:prstGeom prst="rect">
            <a:avLst/>
          </a:prstGeom>
        </p:spPr>
      </p:pic>
      <p:pic>
        <p:nvPicPr>
          <p:cNvPr id="11" name="Graphic 10" descr="Fire outline">
            <a:extLst>
              <a:ext uri="{FF2B5EF4-FFF2-40B4-BE49-F238E27FC236}">
                <a16:creationId xmlns:a16="http://schemas.microsoft.com/office/drawing/2014/main" id="{9AAA98B4-5AC2-5D6A-4B59-AAB8E17E24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6273" y="3215816"/>
            <a:ext cx="523766" cy="523766"/>
          </a:xfrm>
          <a:prstGeom prst="rect">
            <a:avLst/>
          </a:prstGeom>
        </p:spPr>
      </p:pic>
    </p:spTree>
    <p:extLst>
      <p:ext uri="{BB962C8B-B14F-4D97-AF65-F5344CB8AC3E}">
        <p14:creationId xmlns:p14="http://schemas.microsoft.com/office/powerpoint/2010/main" val="33040070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2"/>
          <p:cNvSpPr/>
          <p:nvPr/>
        </p:nvSpPr>
        <p:spPr>
          <a:xfrm>
            <a:off x="540064" y="2328895"/>
            <a:ext cx="695400" cy="677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a:off x="7730463" y="2328894"/>
            <a:ext cx="695400" cy="677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txBox="1">
            <a:spLocks noGrp="1"/>
          </p:cNvSpPr>
          <p:nvPr>
            <p:ph type="title"/>
          </p:nvPr>
        </p:nvSpPr>
        <p:spPr>
          <a:xfrm>
            <a:off x="540064" y="373166"/>
            <a:ext cx="6752550" cy="16719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accent3"/>
                </a:solidFill>
                <a:latin typeface="+mj-lt"/>
              </a:rPr>
              <a:t>Data</a:t>
            </a:r>
            <a:r>
              <a:rPr lang="en-US" sz="4400">
                <a:solidFill>
                  <a:schemeClr val="accent3"/>
                </a:solidFill>
                <a:latin typeface="+mj-lt"/>
              </a:rPr>
              <a:t> </a:t>
            </a:r>
            <a:r>
              <a:rPr lang="en-US" sz="3600">
                <a:latin typeface="+mj-lt"/>
              </a:rPr>
              <a:t>Preprocessing</a:t>
            </a:r>
            <a:endParaRPr sz="3600">
              <a:solidFill>
                <a:schemeClr val="accent3"/>
              </a:solidFill>
              <a:latin typeface="+mj-lt"/>
            </a:endParaRPr>
          </a:p>
        </p:txBody>
      </p:sp>
      <p:sp>
        <p:nvSpPr>
          <p:cNvPr id="433" name="Google Shape;433;p42"/>
          <p:cNvSpPr txBox="1"/>
          <p:nvPr/>
        </p:nvSpPr>
        <p:spPr>
          <a:xfrm>
            <a:off x="0" y="3098369"/>
            <a:ext cx="1756240" cy="117263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a:solidFill>
                  <a:schemeClr val="accent1"/>
                </a:solidFill>
                <a:latin typeface="+mn-lt"/>
                <a:ea typeface="Raleway Medium"/>
                <a:cs typeface="Raleway Medium"/>
                <a:sym typeface="Raleway Medium"/>
              </a:rPr>
              <a:t>Delete </a:t>
            </a:r>
          </a:p>
          <a:p>
            <a:pPr marL="0" lvl="0" indent="0" algn="ctr" rtl="0">
              <a:spcBef>
                <a:spcPts val="0"/>
              </a:spcBef>
              <a:spcAft>
                <a:spcPts val="0"/>
              </a:spcAft>
              <a:buClr>
                <a:srgbClr val="000000"/>
              </a:buClr>
              <a:buSzPts val="1100"/>
              <a:buFont typeface="Arial"/>
              <a:buNone/>
            </a:pPr>
            <a:r>
              <a:rPr lang="en-US" sz="1600">
                <a:solidFill>
                  <a:schemeClr val="accent1"/>
                </a:solidFill>
                <a:latin typeface="+mn-lt"/>
                <a:ea typeface="Raleway Medium"/>
                <a:cs typeface="Raleway Medium"/>
                <a:sym typeface="Raleway Medium"/>
              </a:rPr>
              <a:t>corrupted </a:t>
            </a:r>
          </a:p>
          <a:p>
            <a:pPr marL="0" lvl="0" indent="0" algn="ctr" rtl="0">
              <a:spcBef>
                <a:spcPts val="0"/>
              </a:spcBef>
              <a:spcAft>
                <a:spcPts val="0"/>
              </a:spcAft>
              <a:buClr>
                <a:srgbClr val="000000"/>
              </a:buClr>
              <a:buSzPts val="1100"/>
              <a:buFont typeface="Arial"/>
              <a:buNone/>
            </a:pPr>
            <a:r>
              <a:rPr lang="en-US" sz="1600">
                <a:solidFill>
                  <a:schemeClr val="accent1"/>
                </a:solidFill>
                <a:latin typeface="+mn-lt"/>
                <a:ea typeface="Raleway Medium"/>
                <a:cs typeface="Raleway Medium"/>
                <a:sym typeface="Raleway Medium"/>
              </a:rPr>
              <a:t>images</a:t>
            </a:r>
            <a:endParaRPr sz="1600">
              <a:solidFill>
                <a:schemeClr val="accent1"/>
              </a:solidFill>
              <a:latin typeface="+mn-lt"/>
              <a:ea typeface="Raleway Medium"/>
              <a:cs typeface="Raleway Medium"/>
              <a:sym typeface="Raleway Medium"/>
            </a:endParaRPr>
          </a:p>
        </p:txBody>
      </p:sp>
      <p:sp>
        <p:nvSpPr>
          <p:cNvPr id="435" name="Google Shape;435;p42"/>
          <p:cNvSpPr txBox="1"/>
          <p:nvPr/>
        </p:nvSpPr>
        <p:spPr>
          <a:xfrm>
            <a:off x="3503243" y="3098369"/>
            <a:ext cx="1756240" cy="1172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SzPts val="1100"/>
              <a:buNone/>
              <a:defRPr sz="1600">
                <a:solidFill>
                  <a:schemeClr val="accent1"/>
                </a:solidFill>
                <a:latin typeface="+mn-lt"/>
                <a:ea typeface="Raleway Medium"/>
                <a:cs typeface="Raleway Medium"/>
              </a:defRPr>
            </a:lvl1pPr>
          </a:lstStyle>
          <a:p>
            <a:r>
              <a:rPr lang="en-US">
                <a:sym typeface="Raleway Medium"/>
              </a:rPr>
              <a:t>Remove</a:t>
            </a:r>
          </a:p>
          <a:p>
            <a:r>
              <a:rPr lang="en-US">
                <a:sym typeface="Raleway Medium"/>
              </a:rPr>
              <a:t>low-quality</a:t>
            </a:r>
          </a:p>
          <a:p>
            <a:r>
              <a:rPr lang="en-US">
                <a:sym typeface="Raleway Medium"/>
              </a:rPr>
              <a:t>Images</a:t>
            </a:r>
            <a:endParaRPr>
              <a:sym typeface="Raleway Medium"/>
            </a:endParaRPr>
          </a:p>
        </p:txBody>
      </p:sp>
      <p:cxnSp>
        <p:nvCxnSpPr>
          <p:cNvPr id="440" name="Google Shape;440;p42"/>
          <p:cNvCxnSpPr>
            <a:cxnSpLocks/>
            <a:endCxn id="427" idx="3"/>
          </p:cNvCxnSpPr>
          <p:nvPr/>
        </p:nvCxnSpPr>
        <p:spPr>
          <a:xfrm flipH="1">
            <a:off x="1235464" y="2667594"/>
            <a:ext cx="2798199" cy="1"/>
          </a:xfrm>
          <a:prstGeom prst="straightConnector1">
            <a:avLst/>
          </a:prstGeom>
          <a:noFill/>
          <a:ln w="19050" cap="flat" cmpd="sng">
            <a:solidFill>
              <a:schemeClr val="accent1"/>
            </a:solidFill>
            <a:prstDash val="solid"/>
            <a:round/>
            <a:headEnd type="diamond" w="med" len="med"/>
            <a:tailEnd type="none" w="med" len="med"/>
          </a:ln>
        </p:spPr>
      </p:cxnSp>
      <p:cxnSp>
        <p:nvCxnSpPr>
          <p:cNvPr id="441" name="Google Shape;441;p42"/>
          <p:cNvCxnSpPr>
            <a:cxnSpLocks/>
            <a:stCxn id="429" idx="1"/>
          </p:cNvCxnSpPr>
          <p:nvPr/>
        </p:nvCxnSpPr>
        <p:spPr>
          <a:xfrm flipH="1">
            <a:off x="4729063" y="2667594"/>
            <a:ext cx="3001400" cy="0"/>
          </a:xfrm>
          <a:prstGeom prst="straightConnector1">
            <a:avLst/>
          </a:prstGeom>
          <a:noFill/>
          <a:ln w="19050" cap="flat" cmpd="sng">
            <a:solidFill>
              <a:schemeClr val="accent1"/>
            </a:solidFill>
            <a:prstDash val="solid"/>
            <a:round/>
            <a:headEnd type="diamond" w="med" len="med"/>
            <a:tailEnd type="none" w="med" len="med"/>
          </a:ln>
        </p:spPr>
      </p:cxnSp>
      <p:grpSp>
        <p:nvGrpSpPr>
          <p:cNvPr id="17" name="Google Shape;6058;p70">
            <a:extLst>
              <a:ext uri="{FF2B5EF4-FFF2-40B4-BE49-F238E27FC236}">
                <a16:creationId xmlns:a16="http://schemas.microsoft.com/office/drawing/2014/main" id="{B0687C48-9711-4204-9F47-8754A563E3BD}"/>
              </a:ext>
            </a:extLst>
          </p:cNvPr>
          <p:cNvGrpSpPr/>
          <p:nvPr/>
        </p:nvGrpSpPr>
        <p:grpSpPr>
          <a:xfrm>
            <a:off x="718137" y="2497968"/>
            <a:ext cx="339253" cy="339253"/>
            <a:chOff x="1492675" y="4992125"/>
            <a:chExt cx="481825" cy="481825"/>
          </a:xfrm>
          <a:solidFill>
            <a:schemeClr val="bg1"/>
          </a:solidFill>
        </p:grpSpPr>
        <p:sp>
          <p:nvSpPr>
            <p:cNvPr id="18" name="Google Shape;6059;p70">
              <a:extLst>
                <a:ext uri="{FF2B5EF4-FFF2-40B4-BE49-F238E27FC236}">
                  <a16:creationId xmlns:a16="http://schemas.microsoft.com/office/drawing/2014/main" id="{9B980782-8F4C-4C5B-A46D-130755299BDC}"/>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6060;p70">
              <a:extLst>
                <a:ext uri="{FF2B5EF4-FFF2-40B4-BE49-F238E27FC236}">
                  <a16:creationId xmlns:a16="http://schemas.microsoft.com/office/drawing/2014/main" id="{107B7611-24F8-4FDE-B149-02EEC3602767}"/>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Google Shape;435;p42">
            <a:extLst>
              <a:ext uri="{FF2B5EF4-FFF2-40B4-BE49-F238E27FC236}">
                <a16:creationId xmlns:a16="http://schemas.microsoft.com/office/drawing/2014/main" id="{A2E92CC6-807A-2480-EA89-D205561C21B8}"/>
              </a:ext>
            </a:extLst>
          </p:cNvPr>
          <p:cNvSpPr txBox="1"/>
          <p:nvPr/>
        </p:nvSpPr>
        <p:spPr>
          <a:xfrm>
            <a:off x="7179562" y="3006294"/>
            <a:ext cx="1756240" cy="1172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SzPts val="1100"/>
              <a:buNone/>
              <a:defRPr sz="1600">
                <a:solidFill>
                  <a:schemeClr val="accent1"/>
                </a:solidFill>
                <a:latin typeface="+mn-lt"/>
                <a:ea typeface="Raleway Medium"/>
                <a:cs typeface="Raleway Medium"/>
              </a:defRPr>
            </a:lvl1pPr>
          </a:lstStyle>
          <a:p>
            <a:r>
              <a:rPr lang="en-US">
                <a:sym typeface="Raleway Medium"/>
              </a:rPr>
              <a:t>Data</a:t>
            </a:r>
          </a:p>
          <a:p>
            <a:r>
              <a:rPr lang="en-US">
                <a:sym typeface="Raleway Medium"/>
              </a:rPr>
              <a:t>Augmentation</a:t>
            </a:r>
            <a:endParaRPr>
              <a:sym typeface="Raleway Medium"/>
            </a:endParaRPr>
          </a:p>
        </p:txBody>
      </p:sp>
      <p:sp>
        <p:nvSpPr>
          <p:cNvPr id="10" name="Google Shape;428;p42">
            <a:extLst>
              <a:ext uri="{FF2B5EF4-FFF2-40B4-BE49-F238E27FC236}">
                <a16:creationId xmlns:a16="http://schemas.microsoft.com/office/drawing/2014/main" id="{77A85401-B8AC-910C-F066-6F01783C3232}"/>
              </a:ext>
            </a:extLst>
          </p:cNvPr>
          <p:cNvSpPr/>
          <p:nvPr/>
        </p:nvSpPr>
        <p:spPr>
          <a:xfrm>
            <a:off x="4067238" y="2328894"/>
            <a:ext cx="695400" cy="677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8996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2"/>
          <p:cNvSpPr/>
          <p:nvPr/>
        </p:nvSpPr>
        <p:spPr>
          <a:xfrm>
            <a:off x="540064" y="2328895"/>
            <a:ext cx="695400" cy="677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a:off x="7730463" y="2328894"/>
            <a:ext cx="695400" cy="677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txBox="1">
            <a:spLocks noGrp="1"/>
          </p:cNvSpPr>
          <p:nvPr>
            <p:ph type="title"/>
          </p:nvPr>
        </p:nvSpPr>
        <p:spPr>
          <a:xfrm>
            <a:off x="540064" y="373166"/>
            <a:ext cx="6752550" cy="16719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accent3"/>
                </a:solidFill>
                <a:latin typeface="+mj-lt"/>
              </a:rPr>
              <a:t>Data</a:t>
            </a:r>
            <a:r>
              <a:rPr lang="en-US" sz="4400">
                <a:solidFill>
                  <a:schemeClr val="accent3"/>
                </a:solidFill>
                <a:latin typeface="+mj-lt"/>
              </a:rPr>
              <a:t> </a:t>
            </a:r>
            <a:r>
              <a:rPr lang="en-US" sz="3600">
                <a:latin typeface="+mj-lt"/>
              </a:rPr>
              <a:t>Preprocessing</a:t>
            </a:r>
            <a:endParaRPr sz="3600">
              <a:solidFill>
                <a:schemeClr val="accent3"/>
              </a:solidFill>
              <a:latin typeface="+mj-lt"/>
            </a:endParaRPr>
          </a:p>
        </p:txBody>
      </p:sp>
      <p:sp>
        <p:nvSpPr>
          <p:cNvPr id="433" name="Google Shape;433;p42"/>
          <p:cNvSpPr txBox="1"/>
          <p:nvPr/>
        </p:nvSpPr>
        <p:spPr>
          <a:xfrm>
            <a:off x="0" y="3098369"/>
            <a:ext cx="1756240" cy="117263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a:solidFill>
                  <a:schemeClr val="accent1"/>
                </a:solidFill>
                <a:latin typeface="+mn-lt"/>
                <a:ea typeface="Raleway Medium"/>
                <a:cs typeface="Raleway Medium"/>
                <a:sym typeface="Raleway Medium"/>
              </a:rPr>
              <a:t>Delete </a:t>
            </a:r>
          </a:p>
          <a:p>
            <a:pPr marL="0" lvl="0" indent="0" algn="ctr" rtl="0">
              <a:spcBef>
                <a:spcPts val="0"/>
              </a:spcBef>
              <a:spcAft>
                <a:spcPts val="0"/>
              </a:spcAft>
              <a:buClr>
                <a:srgbClr val="000000"/>
              </a:buClr>
              <a:buSzPts val="1100"/>
              <a:buFont typeface="Arial"/>
              <a:buNone/>
            </a:pPr>
            <a:r>
              <a:rPr lang="en-US" sz="1600">
                <a:solidFill>
                  <a:schemeClr val="accent1"/>
                </a:solidFill>
                <a:latin typeface="+mn-lt"/>
                <a:ea typeface="Raleway Medium"/>
                <a:cs typeface="Raleway Medium"/>
                <a:sym typeface="Raleway Medium"/>
              </a:rPr>
              <a:t>corrupted </a:t>
            </a:r>
          </a:p>
          <a:p>
            <a:pPr marL="0" lvl="0" indent="0" algn="ctr" rtl="0">
              <a:spcBef>
                <a:spcPts val="0"/>
              </a:spcBef>
              <a:spcAft>
                <a:spcPts val="0"/>
              </a:spcAft>
              <a:buClr>
                <a:srgbClr val="000000"/>
              </a:buClr>
              <a:buSzPts val="1100"/>
              <a:buFont typeface="Arial"/>
              <a:buNone/>
            </a:pPr>
            <a:r>
              <a:rPr lang="en-US" sz="1600">
                <a:solidFill>
                  <a:schemeClr val="accent1"/>
                </a:solidFill>
                <a:latin typeface="+mn-lt"/>
                <a:ea typeface="Raleway Medium"/>
                <a:cs typeface="Raleway Medium"/>
                <a:sym typeface="Raleway Medium"/>
              </a:rPr>
              <a:t>images</a:t>
            </a:r>
            <a:endParaRPr sz="1600">
              <a:solidFill>
                <a:schemeClr val="accent1"/>
              </a:solidFill>
              <a:latin typeface="+mn-lt"/>
              <a:ea typeface="Raleway Medium"/>
              <a:cs typeface="Raleway Medium"/>
              <a:sym typeface="Raleway Medium"/>
            </a:endParaRPr>
          </a:p>
        </p:txBody>
      </p:sp>
      <p:sp>
        <p:nvSpPr>
          <p:cNvPr id="435" name="Google Shape;435;p42"/>
          <p:cNvSpPr txBox="1"/>
          <p:nvPr/>
        </p:nvSpPr>
        <p:spPr>
          <a:xfrm>
            <a:off x="3503243" y="3098369"/>
            <a:ext cx="1756240" cy="1172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SzPts val="1100"/>
              <a:buNone/>
              <a:defRPr sz="1600">
                <a:solidFill>
                  <a:schemeClr val="accent1"/>
                </a:solidFill>
                <a:latin typeface="+mn-lt"/>
                <a:ea typeface="Raleway Medium"/>
                <a:cs typeface="Raleway Medium"/>
              </a:defRPr>
            </a:lvl1pPr>
          </a:lstStyle>
          <a:p>
            <a:r>
              <a:rPr lang="en-US">
                <a:sym typeface="Raleway Medium"/>
              </a:rPr>
              <a:t>Remove</a:t>
            </a:r>
          </a:p>
          <a:p>
            <a:r>
              <a:rPr lang="en-US">
                <a:sym typeface="Raleway Medium"/>
              </a:rPr>
              <a:t>low-quality</a:t>
            </a:r>
          </a:p>
          <a:p>
            <a:r>
              <a:rPr lang="en-US">
                <a:sym typeface="Raleway Medium"/>
              </a:rPr>
              <a:t>Images</a:t>
            </a:r>
            <a:endParaRPr>
              <a:sym typeface="Raleway Medium"/>
            </a:endParaRPr>
          </a:p>
        </p:txBody>
      </p:sp>
      <p:cxnSp>
        <p:nvCxnSpPr>
          <p:cNvPr id="440" name="Google Shape;440;p42"/>
          <p:cNvCxnSpPr>
            <a:cxnSpLocks/>
            <a:endCxn id="427" idx="3"/>
          </p:cNvCxnSpPr>
          <p:nvPr/>
        </p:nvCxnSpPr>
        <p:spPr>
          <a:xfrm flipH="1">
            <a:off x="1235464" y="2667594"/>
            <a:ext cx="2798199" cy="1"/>
          </a:xfrm>
          <a:prstGeom prst="straightConnector1">
            <a:avLst/>
          </a:prstGeom>
          <a:noFill/>
          <a:ln w="19050" cap="flat" cmpd="sng">
            <a:solidFill>
              <a:schemeClr val="accent1"/>
            </a:solidFill>
            <a:prstDash val="solid"/>
            <a:round/>
            <a:headEnd type="diamond" w="med" len="med"/>
            <a:tailEnd type="none" w="med" len="med"/>
          </a:ln>
        </p:spPr>
      </p:cxnSp>
      <p:cxnSp>
        <p:nvCxnSpPr>
          <p:cNvPr id="441" name="Google Shape;441;p42"/>
          <p:cNvCxnSpPr>
            <a:cxnSpLocks/>
            <a:stCxn id="429" idx="1"/>
          </p:cNvCxnSpPr>
          <p:nvPr/>
        </p:nvCxnSpPr>
        <p:spPr>
          <a:xfrm flipH="1">
            <a:off x="4729063" y="2667594"/>
            <a:ext cx="3001400" cy="0"/>
          </a:xfrm>
          <a:prstGeom prst="straightConnector1">
            <a:avLst/>
          </a:prstGeom>
          <a:noFill/>
          <a:ln w="19050" cap="flat" cmpd="sng">
            <a:solidFill>
              <a:schemeClr val="accent1"/>
            </a:solidFill>
            <a:prstDash val="solid"/>
            <a:round/>
            <a:headEnd type="diamond" w="med" len="med"/>
            <a:tailEnd type="none" w="med" len="med"/>
          </a:ln>
        </p:spPr>
      </p:cxnSp>
      <p:grpSp>
        <p:nvGrpSpPr>
          <p:cNvPr id="17" name="Google Shape;6058;p70">
            <a:extLst>
              <a:ext uri="{FF2B5EF4-FFF2-40B4-BE49-F238E27FC236}">
                <a16:creationId xmlns:a16="http://schemas.microsoft.com/office/drawing/2014/main" id="{B0687C48-9711-4204-9F47-8754A563E3BD}"/>
              </a:ext>
            </a:extLst>
          </p:cNvPr>
          <p:cNvGrpSpPr/>
          <p:nvPr/>
        </p:nvGrpSpPr>
        <p:grpSpPr>
          <a:xfrm>
            <a:off x="718137" y="2497968"/>
            <a:ext cx="339253" cy="339253"/>
            <a:chOff x="1492675" y="4992125"/>
            <a:chExt cx="481825" cy="481825"/>
          </a:xfrm>
          <a:solidFill>
            <a:schemeClr val="bg1"/>
          </a:solidFill>
        </p:grpSpPr>
        <p:sp>
          <p:nvSpPr>
            <p:cNvPr id="18" name="Google Shape;6059;p70">
              <a:extLst>
                <a:ext uri="{FF2B5EF4-FFF2-40B4-BE49-F238E27FC236}">
                  <a16:creationId xmlns:a16="http://schemas.microsoft.com/office/drawing/2014/main" id="{9B980782-8F4C-4C5B-A46D-130755299BDC}"/>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6060;p70">
              <a:extLst>
                <a:ext uri="{FF2B5EF4-FFF2-40B4-BE49-F238E27FC236}">
                  <a16:creationId xmlns:a16="http://schemas.microsoft.com/office/drawing/2014/main" id="{107B7611-24F8-4FDE-B149-02EEC3602767}"/>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Google Shape;435;p42">
            <a:extLst>
              <a:ext uri="{FF2B5EF4-FFF2-40B4-BE49-F238E27FC236}">
                <a16:creationId xmlns:a16="http://schemas.microsoft.com/office/drawing/2014/main" id="{A2E92CC6-807A-2480-EA89-D205561C21B8}"/>
              </a:ext>
            </a:extLst>
          </p:cNvPr>
          <p:cNvSpPr txBox="1"/>
          <p:nvPr/>
        </p:nvSpPr>
        <p:spPr>
          <a:xfrm>
            <a:off x="7179562" y="3006294"/>
            <a:ext cx="1756240" cy="11726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buSzPts val="1100"/>
              <a:buNone/>
              <a:defRPr sz="1600">
                <a:solidFill>
                  <a:schemeClr val="accent1"/>
                </a:solidFill>
                <a:latin typeface="+mn-lt"/>
                <a:ea typeface="Raleway Medium"/>
                <a:cs typeface="Raleway Medium"/>
              </a:defRPr>
            </a:lvl1pPr>
          </a:lstStyle>
          <a:p>
            <a:r>
              <a:rPr lang="en-US">
                <a:sym typeface="Raleway Medium"/>
              </a:rPr>
              <a:t>Data</a:t>
            </a:r>
          </a:p>
          <a:p>
            <a:r>
              <a:rPr lang="en-US">
                <a:sym typeface="Raleway Medium"/>
              </a:rPr>
              <a:t>Augmentation</a:t>
            </a:r>
            <a:endParaRPr>
              <a:sym typeface="Raleway Medium"/>
            </a:endParaRPr>
          </a:p>
        </p:txBody>
      </p:sp>
      <p:sp>
        <p:nvSpPr>
          <p:cNvPr id="10" name="Google Shape;428;p42">
            <a:extLst>
              <a:ext uri="{FF2B5EF4-FFF2-40B4-BE49-F238E27FC236}">
                <a16:creationId xmlns:a16="http://schemas.microsoft.com/office/drawing/2014/main" id="{77A85401-B8AC-910C-F066-6F01783C3232}"/>
              </a:ext>
            </a:extLst>
          </p:cNvPr>
          <p:cNvSpPr/>
          <p:nvPr/>
        </p:nvSpPr>
        <p:spPr>
          <a:xfrm>
            <a:off x="4067238" y="2328894"/>
            <a:ext cx="695400" cy="677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058;p70">
            <a:extLst>
              <a:ext uri="{FF2B5EF4-FFF2-40B4-BE49-F238E27FC236}">
                <a16:creationId xmlns:a16="http://schemas.microsoft.com/office/drawing/2014/main" id="{C69E4924-1916-B9F4-B055-038B20386291}"/>
              </a:ext>
            </a:extLst>
          </p:cNvPr>
          <p:cNvGrpSpPr/>
          <p:nvPr/>
        </p:nvGrpSpPr>
        <p:grpSpPr>
          <a:xfrm>
            <a:off x="4245311" y="2497967"/>
            <a:ext cx="339253" cy="339253"/>
            <a:chOff x="1492675" y="4992125"/>
            <a:chExt cx="481825" cy="481825"/>
          </a:xfrm>
          <a:solidFill>
            <a:schemeClr val="bg1"/>
          </a:solidFill>
        </p:grpSpPr>
        <p:sp>
          <p:nvSpPr>
            <p:cNvPr id="12" name="Google Shape;6059;p70">
              <a:extLst>
                <a:ext uri="{FF2B5EF4-FFF2-40B4-BE49-F238E27FC236}">
                  <a16:creationId xmlns:a16="http://schemas.microsoft.com/office/drawing/2014/main" id="{5F181FC8-7DB4-DD2D-3396-1D76512E17EB}"/>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6060;p70">
              <a:extLst>
                <a:ext uri="{FF2B5EF4-FFF2-40B4-BE49-F238E27FC236}">
                  <a16:creationId xmlns:a16="http://schemas.microsoft.com/office/drawing/2014/main" id="{1FFC7145-4A92-8852-1841-65253B8E60E7}"/>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117291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3" name="Title 2">
            <a:extLst>
              <a:ext uri="{FF2B5EF4-FFF2-40B4-BE49-F238E27FC236}">
                <a16:creationId xmlns:a16="http://schemas.microsoft.com/office/drawing/2014/main" id="{B18F5BF5-6C5D-498E-815F-486A7978A790}"/>
              </a:ext>
            </a:extLst>
          </p:cNvPr>
          <p:cNvSpPr>
            <a:spLocks noGrp="1"/>
          </p:cNvSpPr>
          <p:nvPr>
            <p:ph type="title"/>
          </p:nvPr>
        </p:nvSpPr>
        <p:spPr>
          <a:xfrm>
            <a:off x="1868923" y="209550"/>
            <a:ext cx="6449353" cy="815246"/>
          </a:xfrm>
        </p:spPr>
        <p:txBody>
          <a:bodyPr/>
          <a:lstStyle/>
          <a:p>
            <a:pPr algn="l"/>
            <a:r>
              <a:rPr lang="en-US" sz="3600">
                <a:solidFill>
                  <a:schemeClr val="accent6"/>
                </a:solidFill>
                <a:latin typeface="+mj-lt"/>
              </a:rPr>
              <a:t>Low-Quality Image Removal</a:t>
            </a:r>
            <a:endParaRPr lang="el-GR" sz="3600">
              <a:solidFill>
                <a:schemeClr val="accent6"/>
              </a:solidFill>
              <a:latin typeface="+mj-lt"/>
            </a:endParaRPr>
          </a:p>
        </p:txBody>
      </p:sp>
      <p:pic>
        <p:nvPicPr>
          <p:cNvPr id="4" name="Picture 3" descr="Chart&#10;&#10;Description automatically generated">
            <a:extLst>
              <a:ext uri="{FF2B5EF4-FFF2-40B4-BE49-F238E27FC236}">
                <a16:creationId xmlns:a16="http://schemas.microsoft.com/office/drawing/2014/main" id="{8C1DB767-6D50-7591-A57C-15BDD5C28A24}"/>
              </a:ext>
            </a:extLst>
          </p:cNvPr>
          <p:cNvPicPr>
            <a:picLocks noChangeAspect="1"/>
          </p:cNvPicPr>
          <p:nvPr/>
        </p:nvPicPr>
        <p:blipFill rotWithShape="1">
          <a:blip r:embed="rId3"/>
          <a:srcRect l="22267" t="12040" r="19731" b="11032"/>
          <a:stretch/>
        </p:blipFill>
        <p:spPr>
          <a:xfrm>
            <a:off x="2769781" y="1323754"/>
            <a:ext cx="3402419" cy="2615609"/>
          </a:xfrm>
          <a:prstGeom prst="rect">
            <a:avLst/>
          </a:prstGeom>
        </p:spPr>
      </p:pic>
    </p:spTree>
    <p:extLst>
      <p:ext uri="{BB962C8B-B14F-4D97-AF65-F5344CB8AC3E}">
        <p14:creationId xmlns:p14="http://schemas.microsoft.com/office/powerpoint/2010/main" val="1860141218"/>
      </p:ext>
    </p:extLst>
  </p:cSld>
  <p:clrMapOvr>
    <a:masterClrMapping/>
  </p:clrMapOvr>
</p:sld>
</file>

<file path=ppt/theme/theme1.xml><?xml version="1.0" encoding="utf-8"?>
<a:theme xmlns:a="http://schemas.openxmlformats.org/drawingml/2006/main" name="CSimple Professional Virtual Meeting by Slidesgo">
  <a:themeElements>
    <a:clrScheme name="Simple Light">
      <a:dk1>
        <a:srgbClr val="000000"/>
      </a:dk1>
      <a:lt1>
        <a:srgbClr val="FFFFFF"/>
      </a:lt1>
      <a:dk2>
        <a:srgbClr val="FFFDFD"/>
      </a:dk2>
      <a:lt2>
        <a:srgbClr val="606060"/>
      </a:lt2>
      <a:accent1>
        <a:srgbClr val="323366"/>
      </a:accent1>
      <a:accent2>
        <a:srgbClr val="004F83"/>
      </a:accent2>
      <a:accent3>
        <a:srgbClr val="FAB403"/>
      </a:accent3>
      <a:accent4>
        <a:srgbClr val="FABE75"/>
      </a:accent4>
      <a:accent5>
        <a:srgbClr val="00373D"/>
      </a:accent5>
      <a:accent6>
        <a:srgbClr val="00929B"/>
      </a:accent6>
      <a:hlink>
        <a:srgbClr val="000000"/>
      </a:hlink>
      <a:folHlink>
        <a:srgbClr val="0097A7"/>
      </a:folHlink>
    </a:clrScheme>
    <a:fontScheme name="Custom 4">
      <a:majorFont>
        <a:latin typeface="Franklin Gothic Medium"/>
        <a:ea typeface=""/>
        <a:cs typeface=""/>
      </a:majorFont>
      <a:minorFont>
        <a:latin typeface="Arial Nova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Έγγραφο" ma:contentTypeID="0x010100504EFA8F1E47E7469B297FAAA0155D82" ma:contentTypeVersion="7" ma:contentTypeDescription="Δημιουργία νέου εγγράφου" ma:contentTypeScope="" ma:versionID="930495960023b4395fa72118e77f3cdc">
  <xsd:schema xmlns:xsd="http://www.w3.org/2001/XMLSchema" xmlns:xs="http://www.w3.org/2001/XMLSchema" xmlns:p="http://schemas.microsoft.com/office/2006/metadata/properties" xmlns:ns3="987e9a9e-492d-4302-9751-79a97bb2ad1a" xmlns:ns4="cdd7c2a7-5284-4ef7-90fd-89e13e3c8dc0" targetNamespace="http://schemas.microsoft.com/office/2006/metadata/properties" ma:root="true" ma:fieldsID="e838e16c22c708970dc0cc3b320f27f6" ns3:_="" ns4:_="">
    <xsd:import namespace="987e9a9e-492d-4302-9751-79a97bb2ad1a"/>
    <xsd:import namespace="cdd7c2a7-5284-4ef7-90fd-89e13e3c8dc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e9a9e-492d-4302-9751-79a97bb2ad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d7c2a7-5284-4ef7-90fd-89e13e3c8dc0" elementFormDefault="qualified">
    <xsd:import namespace="http://schemas.microsoft.com/office/2006/documentManagement/types"/>
    <xsd:import namespace="http://schemas.microsoft.com/office/infopath/2007/PartnerControls"/>
    <xsd:element name="SharedWithUsers" ma:index="10" nillable="true" ma:displayName="Κοινή χρήση με"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Κοινή χρήση με λεπτομέρειες" ma:internalName="SharedWithDetails" ma:readOnly="true">
      <xsd:simpleType>
        <xsd:restriction base="dms:Note">
          <xsd:maxLength value="255"/>
        </xsd:restriction>
      </xsd:simpleType>
    </xsd:element>
    <xsd:element name="SharingHintHash" ma:index="12" nillable="true" ma:displayName="Κοινή χρήση κατακερματισμού υπόδειξης"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7E5C83-4172-4A91-982A-1CE22AB1623F}">
  <ds:schemaRefs>
    <ds:schemaRef ds:uri="987e9a9e-492d-4302-9751-79a97bb2ad1a"/>
    <ds:schemaRef ds:uri="cdd7c2a7-5284-4ef7-90fd-89e13e3c8d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ECEC1CA-29FE-4295-A9A8-9786DB5CB57A}">
  <ds:schemaRefs>
    <ds:schemaRef ds:uri="http://schemas.microsoft.com/sharepoint/v3/contenttype/forms"/>
  </ds:schemaRefs>
</ds:datastoreItem>
</file>

<file path=customXml/itemProps3.xml><?xml version="1.0" encoding="utf-8"?>
<ds:datastoreItem xmlns:ds="http://schemas.openxmlformats.org/officeDocument/2006/customXml" ds:itemID="{51C2C32A-3145-4CDF-9AFF-F605646BE663}">
  <ds:schemaRefs>
    <ds:schemaRef ds:uri="http://purl.org/dc/dcmitype/"/>
    <ds:schemaRef ds:uri="http://schemas.openxmlformats.org/package/2006/metadata/core-properties"/>
    <ds:schemaRef ds:uri="http://purl.org/dc/terms/"/>
    <ds:schemaRef ds:uri="http://schemas.microsoft.com/office/2006/documentManagement/types"/>
    <ds:schemaRef ds:uri="987e9a9e-492d-4302-9751-79a97bb2ad1a"/>
    <ds:schemaRef ds:uri="http://www.w3.org/XML/1998/namespace"/>
    <ds:schemaRef ds:uri="http://schemas.microsoft.com/office/2006/metadata/properties"/>
    <ds:schemaRef ds:uri="http://schemas.microsoft.com/office/infopath/2007/PartnerControls"/>
    <ds:schemaRef ds:uri="cdd7c2a7-5284-4ef7-90fd-89e13e3c8dc0"/>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1288</Words>
  <Application>Microsoft Office PowerPoint</Application>
  <PresentationFormat>On-screen Show (16:9)</PresentationFormat>
  <Paragraphs>123</Paragraphs>
  <Slides>21</Slides>
  <Notes>20</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Raleway Medium</vt:lpstr>
      <vt:lpstr>Söhne</vt:lpstr>
      <vt:lpstr>Arial</vt:lpstr>
      <vt:lpstr>Franklin Gothic Medium</vt:lpstr>
      <vt:lpstr>Roboto Condensed Light</vt:lpstr>
      <vt:lpstr>Garamond</vt:lpstr>
      <vt:lpstr>Raleway</vt:lpstr>
      <vt:lpstr>Arial Nova Light</vt:lpstr>
      <vt:lpstr>Montserrat</vt:lpstr>
      <vt:lpstr>Montserrat ExtraBold</vt:lpstr>
      <vt:lpstr>-apple-system</vt:lpstr>
      <vt:lpstr>Courier New</vt:lpstr>
      <vt:lpstr>Ramabhadra</vt:lpstr>
      <vt:lpstr>CSimple Professional Virtual Meeting by Slidesgo</vt:lpstr>
      <vt:lpstr>PowerPoint Presentation</vt:lpstr>
      <vt:lpstr>Classification of incident-related images using machine learning Panteleimon Manouselis Bishoy Essam Samir Yassa Gerges</vt:lpstr>
      <vt:lpstr>Problem Statement</vt:lpstr>
      <vt:lpstr>PowerPoint Presentation</vt:lpstr>
      <vt:lpstr>Dataset:</vt:lpstr>
      <vt:lpstr>Images describing natural disasters</vt:lpstr>
      <vt:lpstr>Data Preprocessing</vt:lpstr>
      <vt:lpstr>Data Preprocessing</vt:lpstr>
      <vt:lpstr>Low-Quality Image Removal</vt:lpstr>
      <vt:lpstr>Data Preprocessing</vt:lpstr>
      <vt:lpstr>Data Augmentation</vt:lpstr>
      <vt:lpstr>Experiments and results</vt:lpstr>
      <vt:lpstr>KNN Classifier – No preprocessing</vt:lpstr>
      <vt:lpstr>KNN Classifier – No preprocessing</vt:lpstr>
      <vt:lpstr>KNN Classifier – After preprocessing</vt:lpstr>
      <vt:lpstr>KNN Classifier – After preprocessing</vt:lpstr>
      <vt:lpstr>KNN Classifier</vt:lpstr>
      <vt:lpstr>KNN Classifier - Comparison</vt:lpstr>
      <vt:lpstr>PowerPoint Presentation</vt:lpstr>
      <vt:lpstr>PCA Visualization: Dimensionality reduction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Αλγόριθμοι αναγνώρισης του τρόπου μετακίνησης χρησιμοποιώντας σήματα αισθητήρων έξυπνου κινητού τηλεφώνου και μεθόδους βαθιάς μηχανικής μάθησης Διπλωματική εργασία  του Παντελεήμονος Μανουσέλη</dc:title>
  <dc:creator>Yuri</dc:creator>
  <cp:lastModifiedBy>Bishoy Essam Samir Yassa Gerges,  (Bishoy, Student M-ROB)</cp:lastModifiedBy>
  <cp:revision>1</cp:revision>
  <dcterms:modified xsi:type="dcterms:W3CDTF">2023-04-23T03:04:46Z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0x010100504EFA8F1E47E7469B297FAAA0155D82</vt:lpwstr>
  </property>
</Properties>
</file>