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AICTE_Sample_Temp_Cycle6.pptx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811009" y="2118946"/>
            <a:ext cx="68708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Plant Disease Detection System for Sustainable Agriculture</a:t>
            </a:r>
          </a:p>
          <a:p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 :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Melupaka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Manozgna</a:t>
            </a:r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AICTE Student ID: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STU67d0270cc2dc41741694732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446" y="1529862"/>
            <a:ext cx="6796454" cy="468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understand the implementation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Neural Networks (CNN) for image classification.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classify plant leaf images into 38 disease categories using deep learning.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explore deep learning tools and training techniques in real-world datasets.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evaluate performance using accuracy, precision, recall, and loss metrics.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identify real-world use cases of AI in agriculture for disease detection and prevention.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992" y="1872762"/>
            <a:ext cx="10234246" cy="425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Programming Language: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Frameworks/Libraries: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Environment: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Google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Colab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Dataset Source: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PlantVillage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Model: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Custom CNN (trained from scratch)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 pre-trained models were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732" y="1441939"/>
            <a:ext cx="11122269" cy="521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Collection:</a:t>
            </a:r>
          </a:p>
          <a:p>
            <a:pPr marL="457200" indent="-457200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Acquired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containing 38 classes of healthy and diseased leaf images.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Data Preprocessing: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Resizing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normalization, data augmentation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Label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encoding for class names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Model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Building: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CNN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4 Conv2D layers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MaxPooling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Dense layers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Dropout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prevent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EarlyStopping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ModelCheckpoint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optimal training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 Model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Training &amp; Evaluation: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Trained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Google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GPU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Evaluation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accuracy, loss, precision, recall, and test predictions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461" y="1907931"/>
            <a:ext cx="10761785" cy="361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Manual plant disease detection is time-consuming and lacks accuracy.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Delay in identification results in crop failure and economic loss.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is a need for an automated, efficient, and scalable solution.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Objective: Build a deep learning system using CNN to detect plant diseases from leaf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799" y="1934308"/>
            <a:ext cx="9434146" cy="425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Developed a CNN model to classify 38 plant diseases based on leaf images.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Achieved an accuracy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~89%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test data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Applied Dropout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EarlyStopping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improve model generalization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Built entirely from scratch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backend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Link: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https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://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github.com/Manozgna19/plant-disease-detection-system-for-sustainable-agriculture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0804" y="83460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Screenshot 2025-05-18 1749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8" y="1230494"/>
            <a:ext cx="5194309" cy="5214267"/>
          </a:xfrm>
          <a:prstGeom prst="rect">
            <a:avLst/>
          </a:prstGeom>
        </p:spPr>
      </p:pic>
      <p:pic>
        <p:nvPicPr>
          <p:cNvPr id="5" name="Picture 4" descr="Screenshot 2025-05-18 1748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393" y="1345224"/>
            <a:ext cx="6334597" cy="44903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1361" y="6334064"/>
            <a:ext cx="520847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Sample images from 38 plant disease classes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729" y="6061503"/>
            <a:ext cx="598112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Model </a:t>
            </a:r>
            <a:r>
              <a:rPr lang="en-US" dirty="0" smtClean="0"/>
              <a:t>training and validation accuracy over 5 </a:t>
            </a:r>
            <a:r>
              <a:rPr lang="en-US" dirty="0" smtClean="0"/>
              <a:t>epochs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108" y="1477108"/>
            <a:ext cx="10972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Successfully built a CNN-based model for classifying 38 plant diseases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Achieved high accuracy with proper use of deep learning techniques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 performance was validated using standard evaluation metrics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Future Scope: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Expand model to detect 100+ plant diseases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advanced optimizers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RMSprop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tuning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Deploy the model using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Gradio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real-time usage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Integrate with mobile cameras to assist farmers in real-time diagnosis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Contribute to the conservation of rare plant species through early detection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54</TotalTime>
  <Words>348</Words>
  <Application>Microsoft Macintosh PowerPoint</Application>
  <PresentationFormat>Custom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</cp:lastModifiedBy>
  <cp:revision>10</cp:revision>
  <dcterms:created xsi:type="dcterms:W3CDTF">2024-12-31T09:40:01Z</dcterms:created>
  <dcterms:modified xsi:type="dcterms:W3CDTF">2025-05-18T12:28:07Z</dcterms:modified>
</cp:coreProperties>
</file>