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70" r:id="rId8"/>
    <p:sldId id="271" r:id="rId9"/>
    <p:sldId id="260" r:id="rId10"/>
    <p:sldId id="263" r:id="rId11"/>
    <p:sldId id="272" r:id="rId12"/>
    <p:sldId id="276" r:id="rId13"/>
    <p:sldId id="273" r:id="rId14"/>
    <p:sldId id="279" r:id="rId15"/>
    <p:sldId id="274" r:id="rId16"/>
    <p:sldId id="277" r:id="rId17"/>
    <p:sldId id="275" r:id="rId18"/>
    <p:sldId id="278" r:id="rId19"/>
    <p:sldId id="280" r:id="rId20"/>
    <p:sldId id="262" r:id="rId21"/>
    <p:sldId id="261" r:id="rId22"/>
    <p:sldId id="266"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5AC08C-2B5A-4442-BF73-44A3C9063EF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D3291B51-4144-45E8-967C-A5DEFD561A57}">
      <dgm:prSet phldrT="[Text]" custT="1"/>
      <dgm:spPr>
        <a:solidFill>
          <a:srgbClr val="1CADE4">
            <a:hueOff val="0"/>
            <a:satOff val="0"/>
            <a:lumOff val="0"/>
            <a:alphaOff val="0"/>
          </a:srgbClr>
        </a:solidFill>
        <a:ln w="22225" cap="rnd" cmpd="sng" algn="ctr">
          <a:solidFill>
            <a:prstClr val="white">
              <a:hueOff val="0"/>
              <a:satOff val="0"/>
              <a:lumOff val="0"/>
              <a:alphaOff val="0"/>
            </a:prstClr>
          </a:solidFill>
          <a:prstDash val="solid"/>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IN" sz="1800" b="1" i="0" kern="1200" dirty="0">
              <a:solidFill>
                <a:prstClr val="white"/>
              </a:solidFill>
              <a:latin typeface="Franklin Gothic Book" panose="020B0502020104020203"/>
              <a:ea typeface="+mn-ea"/>
              <a:cs typeface="+mn-cs"/>
            </a:rPr>
            <a:t>Exploring The Data</a:t>
          </a:r>
        </a:p>
      </dgm:t>
    </dgm:pt>
    <dgm:pt modelId="{8ED7A20D-94DF-4808-9FEA-EBA157FC5248}" type="parTrans" cxnId="{3091227A-18D2-4AFF-AA55-2B7D225AD9CA}">
      <dgm:prSet/>
      <dgm:spPr/>
      <dgm:t>
        <a:bodyPr/>
        <a:lstStyle/>
        <a:p>
          <a:endParaRPr lang="en-IN"/>
        </a:p>
      </dgm:t>
    </dgm:pt>
    <dgm:pt modelId="{DDEB0618-B151-458A-9356-7498A561F23D}" type="sibTrans" cxnId="{3091227A-18D2-4AFF-AA55-2B7D225AD9CA}">
      <dgm:prSet/>
      <dgm:spPr/>
      <dgm:t>
        <a:bodyPr/>
        <a:lstStyle/>
        <a:p>
          <a:endParaRPr lang="en-IN"/>
        </a:p>
      </dgm:t>
    </dgm:pt>
    <dgm:pt modelId="{8FF603A2-3F96-489E-BDCF-F78D07D190D8}">
      <dgm:prSet phldrT="[Text]"/>
      <dgm:spPr/>
      <dgm:t>
        <a:bodyPr/>
        <a:lstStyle/>
        <a:p>
          <a:r>
            <a:rPr lang="en-IN" b="1" i="0" dirty="0"/>
            <a:t>Preparing Data for Machine Learning</a:t>
          </a:r>
          <a:endParaRPr lang="en-IN" dirty="0"/>
        </a:p>
      </dgm:t>
    </dgm:pt>
    <dgm:pt modelId="{747B9DA6-9A99-41E5-8179-EAC793DF5791}" type="parTrans" cxnId="{C6109606-92C2-4F8D-9C4F-BFDBC1E42415}">
      <dgm:prSet/>
      <dgm:spPr/>
      <dgm:t>
        <a:bodyPr/>
        <a:lstStyle/>
        <a:p>
          <a:endParaRPr lang="en-IN"/>
        </a:p>
      </dgm:t>
    </dgm:pt>
    <dgm:pt modelId="{43DBD6B4-8FAB-4630-8D5B-7C30EB290412}" type="sibTrans" cxnId="{C6109606-92C2-4F8D-9C4F-BFDBC1E42415}">
      <dgm:prSet/>
      <dgm:spPr/>
      <dgm:t>
        <a:bodyPr/>
        <a:lstStyle/>
        <a:p>
          <a:endParaRPr lang="en-IN"/>
        </a:p>
      </dgm:t>
    </dgm:pt>
    <dgm:pt modelId="{28E4FED7-E1FC-4E2B-9108-CE23A2CA6184}">
      <dgm:prSet phldrT="[Text]" custT="1"/>
      <dgm:spPr>
        <a:solidFill>
          <a:srgbClr val="1CADE4">
            <a:hueOff val="0"/>
            <a:satOff val="0"/>
            <a:lumOff val="0"/>
            <a:alphaOff val="0"/>
          </a:srgbClr>
        </a:solidFill>
        <a:ln w="22225" cap="rnd" cmpd="sng" algn="ctr">
          <a:solidFill>
            <a:prstClr val="white">
              <a:hueOff val="0"/>
              <a:satOff val="0"/>
              <a:lumOff val="0"/>
              <a:alphaOff val="0"/>
            </a:prstClr>
          </a:solidFill>
          <a:prstDash val="solid"/>
        </a:ln>
        <a:effectLst/>
      </dgm:spPr>
      <dgm:t>
        <a:bodyPr/>
        <a:lstStyle/>
        <a:p>
          <a:r>
            <a:rPr lang="en-IN" sz="1800" b="1" i="0" kern="1200" dirty="0"/>
            <a:t>Building Pipeline</a:t>
          </a:r>
          <a:endParaRPr lang="en-IN" sz="1800" b="1" i="0" kern="1200" dirty="0">
            <a:solidFill>
              <a:prstClr val="white"/>
            </a:solidFill>
            <a:latin typeface="Franklin Gothic Book" panose="020B0502020104020203"/>
            <a:ea typeface="+mn-ea"/>
            <a:cs typeface="+mn-cs"/>
          </a:endParaRPr>
        </a:p>
      </dgm:t>
    </dgm:pt>
    <dgm:pt modelId="{CA35D322-3D5D-42DE-83AA-E87D2B71BBB9}" type="parTrans" cxnId="{93FB3EC0-7112-4987-AB51-D97925E1B9F0}">
      <dgm:prSet/>
      <dgm:spPr/>
      <dgm:t>
        <a:bodyPr/>
        <a:lstStyle/>
        <a:p>
          <a:endParaRPr lang="en-IN"/>
        </a:p>
      </dgm:t>
    </dgm:pt>
    <dgm:pt modelId="{F219F828-81AF-4452-B2FC-8A7F2A67E2F8}" type="sibTrans" cxnId="{93FB3EC0-7112-4987-AB51-D97925E1B9F0}">
      <dgm:prSet/>
      <dgm:spPr/>
      <dgm:t>
        <a:bodyPr/>
        <a:lstStyle/>
        <a:p>
          <a:endParaRPr lang="en-IN"/>
        </a:p>
      </dgm:t>
    </dgm:pt>
    <dgm:pt modelId="{EDA9EC41-DC4A-420F-BFE7-3CFA32C5D7E7}">
      <dgm:prSet phldrT="[Text]"/>
      <dgm:spPr>
        <a:solidFill>
          <a:srgbClr val="1CADE4">
            <a:hueOff val="0"/>
            <a:satOff val="0"/>
            <a:lumOff val="0"/>
            <a:alphaOff val="0"/>
          </a:srgbClr>
        </a:solidFill>
        <a:ln w="22225" cap="rnd" cmpd="sng" algn="ctr">
          <a:solidFill>
            <a:prstClr val="white">
              <a:hueOff val="0"/>
              <a:satOff val="0"/>
              <a:lumOff val="0"/>
              <a:alphaOff val="0"/>
            </a:prstClr>
          </a:solidFill>
          <a:prstDash val="solid"/>
        </a:ln>
        <a:effectLst/>
      </dgm:spPr>
      <dgm:t>
        <a:bodyPr/>
        <a:lstStyle/>
        <a:p>
          <a:r>
            <a:rPr lang="en-IN" b="1" i="0" dirty="0"/>
            <a:t>Modelling</a:t>
          </a:r>
          <a:endParaRPr lang="en-IN" b="1" i="0" dirty="0">
            <a:solidFill>
              <a:prstClr val="white"/>
            </a:solidFill>
            <a:latin typeface="Franklin Gothic Book" panose="020B0502020104020203"/>
            <a:ea typeface="+mn-ea"/>
            <a:cs typeface="+mn-cs"/>
          </a:endParaRPr>
        </a:p>
      </dgm:t>
    </dgm:pt>
    <dgm:pt modelId="{55E774DE-89A8-4410-906F-B1808092A01C}" type="parTrans" cxnId="{8F529E91-96AD-4CD5-BC52-7A04F4606523}">
      <dgm:prSet/>
      <dgm:spPr/>
      <dgm:t>
        <a:bodyPr/>
        <a:lstStyle/>
        <a:p>
          <a:endParaRPr lang="en-IN"/>
        </a:p>
      </dgm:t>
    </dgm:pt>
    <dgm:pt modelId="{AEEDCC51-2866-466A-A7DE-2502E072F031}" type="sibTrans" cxnId="{8F529E91-96AD-4CD5-BC52-7A04F4606523}">
      <dgm:prSet/>
      <dgm:spPr/>
      <dgm:t>
        <a:bodyPr/>
        <a:lstStyle/>
        <a:p>
          <a:endParaRPr lang="en-IN"/>
        </a:p>
      </dgm:t>
    </dgm:pt>
    <dgm:pt modelId="{2A27993B-0922-46B1-B9FA-517577ADCDC1}">
      <dgm:prSet phldrT="[Text]"/>
      <dgm:spPr>
        <a:solidFill>
          <a:srgbClr val="1CADE4">
            <a:hueOff val="0"/>
            <a:satOff val="0"/>
            <a:lumOff val="0"/>
            <a:alphaOff val="0"/>
          </a:srgbClr>
        </a:solidFill>
        <a:ln w="22225" cap="rnd" cmpd="sng" algn="ctr">
          <a:solidFill>
            <a:prstClr val="white">
              <a:hueOff val="0"/>
              <a:satOff val="0"/>
              <a:lumOff val="0"/>
              <a:alphaOff val="0"/>
            </a:prstClr>
          </a:solidFill>
          <a:prstDash val="solid"/>
        </a:ln>
        <a:effectLst/>
      </dgm:spPr>
      <dgm:t>
        <a:bodyPr/>
        <a:lstStyle/>
        <a:p>
          <a:r>
            <a:rPr lang="en-IN" b="1" i="0" dirty="0"/>
            <a:t>Deployment</a:t>
          </a:r>
          <a:endParaRPr lang="en-IN" b="1" i="0" dirty="0">
            <a:solidFill>
              <a:prstClr val="white"/>
            </a:solidFill>
            <a:latin typeface="Franklin Gothic Book" panose="020B0502020104020203"/>
            <a:ea typeface="+mn-ea"/>
            <a:cs typeface="+mn-cs"/>
          </a:endParaRPr>
        </a:p>
      </dgm:t>
    </dgm:pt>
    <dgm:pt modelId="{65FC637A-C398-4064-BC25-D8AB4332888C}" type="parTrans" cxnId="{6B7AF918-AE29-4B7C-8FF1-E4EEC6C1846F}">
      <dgm:prSet/>
      <dgm:spPr/>
      <dgm:t>
        <a:bodyPr/>
        <a:lstStyle/>
        <a:p>
          <a:endParaRPr lang="en-IN"/>
        </a:p>
      </dgm:t>
    </dgm:pt>
    <dgm:pt modelId="{75A8D35C-2F62-4404-8B0E-CF413972EF00}" type="sibTrans" cxnId="{6B7AF918-AE29-4B7C-8FF1-E4EEC6C1846F}">
      <dgm:prSet/>
      <dgm:spPr/>
      <dgm:t>
        <a:bodyPr/>
        <a:lstStyle/>
        <a:p>
          <a:endParaRPr lang="en-IN"/>
        </a:p>
      </dgm:t>
    </dgm:pt>
    <dgm:pt modelId="{0F0BF853-583B-43F2-83D3-AD59BAC11580}" type="pres">
      <dgm:prSet presAssocID="{AD5AC08C-2B5A-4442-BF73-44A3C9063EFA}" presName="rootnode" presStyleCnt="0">
        <dgm:presLayoutVars>
          <dgm:chMax/>
          <dgm:chPref/>
          <dgm:dir/>
          <dgm:animLvl val="lvl"/>
        </dgm:presLayoutVars>
      </dgm:prSet>
      <dgm:spPr/>
    </dgm:pt>
    <dgm:pt modelId="{0DC892BA-D904-400F-8933-9C6D7FAB68A0}" type="pres">
      <dgm:prSet presAssocID="{D3291B51-4144-45E8-967C-A5DEFD561A57}" presName="composite" presStyleCnt="0"/>
      <dgm:spPr/>
    </dgm:pt>
    <dgm:pt modelId="{FC3D0AD4-7E45-4620-AAB7-7B78FCDD0C99}" type="pres">
      <dgm:prSet presAssocID="{D3291B51-4144-45E8-967C-A5DEFD561A57}" presName="bentUpArrow1" presStyleLbl="alignImgPlace1" presStyleIdx="0" presStyleCnt="4"/>
      <dgm:spPr/>
    </dgm:pt>
    <dgm:pt modelId="{5C6FDC4E-CE02-4B04-86DD-B8B5700463AB}" type="pres">
      <dgm:prSet presAssocID="{D3291B51-4144-45E8-967C-A5DEFD561A57}" presName="ParentText" presStyleLbl="node1" presStyleIdx="0" presStyleCnt="5" custScaleX="130821" custScaleY="120597">
        <dgm:presLayoutVars>
          <dgm:chMax val="1"/>
          <dgm:chPref val="1"/>
          <dgm:bulletEnabled val="1"/>
        </dgm:presLayoutVars>
      </dgm:prSet>
      <dgm:spPr>
        <a:xfrm>
          <a:off x="5" y="386819"/>
          <a:ext cx="1513085" cy="976338"/>
        </a:xfrm>
        <a:prstGeom prst="roundRect">
          <a:avLst>
            <a:gd name="adj" fmla="val 16670"/>
          </a:avLst>
        </a:prstGeom>
      </dgm:spPr>
    </dgm:pt>
    <dgm:pt modelId="{2A6DAFED-DBF5-4EE2-97D3-D29F1D776330}" type="pres">
      <dgm:prSet presAssocID="{D3291B51-4144-45E8-967C-A5DEFD561A57}" presName="ChildText" presStyleLbl="revTx" presStyleIdx="0" presStyleCnt="4">
        <dgm:presLayoutVars>
          <dgm:chMax val="0"/>
          <dgm:chPref val="0"/>
          <dgm:bulletEnabled val="1"/>
        </dgm:presLayoutVars>
      </dgm:prSet>
      <dgm:spPr/>
    </dgm:pt>
    <dgm:pt modelId="{2776E73A-E37A-4029-82A5-9B3A4649CFCB}" type="pres">
      <dgm:prSet presAssocID="{DDEB0618-B151-458A-9356-7498A561F23D}" presName="sibTrans" presStyleCnt="0"/>
      <dgm:spPr/>
    </dgm:pt>
    <dgm:pt modelId="{3DBB2042-DB3F-4CA3-8403-B6AE598E3E0A}" type="pres">
      <dgm:prSet presAssocID="{8FF603A2-3F96-489E-BDCF-F78D07D190D8}" presName="composite" presStyleCnt="0"/>
      <dgm:spPr/>
    </dgm:pt>
    <dgm:pt modelId="{708A6DD6-424F-4EF1-8B0B-84B9D23ADBE8}" type="pres">
      <dgm:prSet presAssocID="{8FF603A2-3F96-489E-BDCF-F78D07D190D8}" presName="bentUpArrow1" presStyleLbl="alignImgPlace1" presStyleIdx="1" presStyleCnt="4"/>
      <dgm:spPr/>
    </dgm:pt>
    <dgm:pt modelId="{987F7708-99C5-4D34-9834-F5EC3C73B4D6}" type="pres">
      <dgm:prSet presAssocID="{8FF603A2-3F96-489E-BDCF-F78D07D190D8}" presName="ParentText" presStyleLbl="node1" presStyleIdx="1" presStyleCnt="5" custScaleX="161836" custScaleY="116681">
        <dgm:presLayoutVars>
          <dgm:chMax val="1"/>
          <dgm:chPref val="1"/>
          <dgm:bulletEnabled val="1"/>
        </dgm:presLayoutVars>
      </dgm:prSet>
      <dgm:spPr/>
    </dgm:pt>
    <dgm:pt modelId="{D6ED8C1D-6502-412F-A1F9-01310EE73D6F}" type="pres">
      <dgm:prSet presAssocID="{8FF603A2-3F96-489E-BDCF-F78D07D190D8}" presName="ChildText" presStyleLbl="revTx" presStyleIdx="1" presStyleCnt="4">
        <dgm:presLayoutVars>
          <dgm:chMax val="0"/>
          <dgm:chPref val="0"/>
          <dgm:bulletEnabled val="1"/>
        </dgm:presLayoutVars>
      </dgm:prSet>
      <dgm:spPr/>
    </dgm:pt>
    <dgm:pt modelId="{DAD5DACC-6855-4495-A2E8-5934816CA4A5}" type="pres">
      <dgm:prSet presAssocID="{43DBD6B4-8FAB-4630-8D5B-7C30EB290412}" presName="sibTrans" presStyleCnt="0"/>
      <dgm:spPr/>
    </dgm:pt>
    <dgm:pt modelId="{17037F57-5B70-4E2D-ACE0-B1DA7C01FC26}" type="pres">
      <dgm:prSet presAssocID="{28E4FED7-E1FC-4E2B-9108-CE23A2CA6184}" presName="composite" presStyleCnt="0"/>
      <dgm:spPr/>
    </dgm:pt>
    <dgm:pt modelId="{A7E6B522-9E63-41B5-8CA7-E9CB43C81828}" type="pres">
      <dgm:prSet presAssocID="{28E4FED7-E1FC-4E2B-9108-CE23A2CA6184}" presName="bentUpArrow1" presStyleLbl="alignImgPlace1" presStyleIdx="2" presStyleCnt="4"/>
      <dgm:spPr/>
    </dgm:pt>
    <dgm:pt modelId="{14340A21-C43A-4A37-9DB1-5FC682EA7C9C}" type="pres">
      <dgm:prSet presAssocID="{28E4FED7-E1FC-4E2B-9108-CE23A2CA6184}" presName="ParentText" presStyleLbl="node1" presStyleIdx="2" presStyleCnt="5" custScaleX="137748" custScaleY="123616">
        <dgm:presLayoutVars>
          <dgm:chMax val="1"/>
          <dgm:chPref val="1"/>
          <dgm:bulletEnabled val="1"/>
        </dgm:presLayoutVars>
      </dgm:prSet>
      <dgm:spPr>
        <a:xfrm>
          <a:off x="2089015" y="2356586"/>
          <a:ext cx="1593203" cy="1000780"/>
        </a:xfrm>
        <a:prstGeom prst="roundRect">
          <a:avLst>
            <a:gd name="adj" fmla="val 16670"/>
          </a:avLst>
        </a:prstGeom>
      </dgm:spPr>
    </dgm:pt>
    <dgm:pt modelId="{36825EC3-E5A6-443A-8448-E5A8218FE8DA}" type="pres">
      <dgm:prSet presAssocID="{28E4FED7-E1FC-4E2B-9108-CE23A2CA6184}" presName="ChildText" presStyleLbl="revTx" presStyleIdx="2" presStyleCnt="4">
        <dgm:presLayoutVars>
          <dgm:chMax val="0"/>
          <dgm:chPref val="0"/>
          <dgm:bulletEnabled val="1"/>
        </dgm:presLayoutVars>
      </dgm:prSet>
      <dgm:spPr/>
    </dgm:pt>
    <dgm:pt modelId="{2152CAB4-4E4D-4616-A1D8-F4D8B9FDC7B1}" type="pres">
      <dgm:prSet presAssocID="{F219F828-81AF-4452-B2FC-8A7F2A67E2F8}" presName="sibTrans" presStyleCnt="0"/>
      <dgm:spPr/>
    </dgm:pt>
    <dgm:pt modelId="{8C0C492C-1CC2-4DFD-8BD5-CA4C4A4E5FB8}" type="pres">
      <dgm:prSet presAssocID="{EDA9EC41-DC4A-420F-BFE7-3CFA32C5D7E7}" presName="composite" presStyleCnt="0"/>
      <dgm:spPr/>
    </dgm:pt>
    <dgm:pt modelId="{3268C07F-3493-4807-A99B-A762FF3EBCE0}" type="pres">
      <dgm:prSet presAssocID="{EDA9EC41-DC4A-420F-BFE7-3CFA32C5D7E7}" presName="bentUpArrow1" presStyleLbl="alignImgPlace1" presStyleIdx="3" presStyleCnt="4"/>
      <dgm:spPr/>
    </dgm:pt>
    <dgm:pt modelId="{F89BCF3F-0743-482D-A75B-C11D0B31B65E}" type="pres">
      <dgm:prSet presAssocID="{EDA9EC41-DC4A-420F-BFE7-3CFA32C5D7E7}" presName="ParentText" presStyleLbl="node1" presStyleIdx="3" presStyleCnt="5" custScaleX="137748" custScaleY="123616">
        <dgm:presLayoutVars>
          <dgm:chMax val="1"/>
          <dgm:chPref val="1"/>
          <dgm:bulletEnabled val="1"/>
        </dgm:presLayoutVars>
      </dgm:prSet>
      <dgm:spPr>
        <a:prstGeom prst="roundRect">
          <a:avLst>
            <a:gd name="adj" fmla="val 16670"/>
          </a:avLst>
        </a:prstGeom>
      </dgm:spPr>
    </dgm:pt>
    <dgm:pt modelId="{51787711-6FAF-457B-B969-221AEADADFC7}" type="pres">
      <dgm:prSet presAssocID="{EDA9EC41-DC4A-420F-BFE7-3CFA32C5D7E7}" presName="ChildText" presStyleLbl="revTx" presStyleIdx="3" presStyleCnt="4">
        <dgm:presLayoutVars>
          <dgm:chMax val="0"/>
          <dgm:chPref val="0"/>
          <dgm:bulletEnabled val="1"/>
        </dgm:presLayoutVars>
      </dgm:prSet>
      <dgm:spPr/>
    </dgm:pt>
    <dgm:pt modelId="{8865E6E1-6B92-47CB-AC7B-EC94947E4549}" type="pres">
      <dgm:prSet presAssocID="{AEEDCC51-2866-466A-A7DE-2502E072F031}" presName="sibTrans" presStyleCnt="0"/>
      <dgm:spPr/>
    </dgm:pt>
    <dgm:pt modelId="{625FAB94-7D37-4739-873F-55F56562C840}" type="pres">
      <dgm:prSet presAssocID="{2A27993B-0922-46B1-B9FA-517577ADCDC1}" presName="composite" presStyleCnt="0"/>
      <dgm:spPr/>
    </dgm:pt>
    <dgm:pt modelId="{9EDA5FDE-371A-41FE-BFE4-386129E39B2E}" type="pres">
      <dgm:prSet presAssocID="{2A27993B-0922-46B1-B9FA-517577ADCDC1}" presName="ParentText" presStyleLbl="node1" presStyleIdx="4" presStyleCnt="5" custScaleX="137748" custScaleY="123616">
        <dgm:presLayoutVars>
          <dgm:chMax val="1"/>
          <dgm:chPref val="1"/>
          <dgm:bulletEnabled val="1"/>
        </dgm:presLayoutVars>
      </dgm:prSet>
      <dgm:spPr>
        <a:prstGeom prst="roundRect">
          <a:avLst>
            <a:gd name="adj" fmla="val 16670"/>
          </a:avLst>
        </a:prstGeom>
      </dgm:spPr>
    </dgm:pt>
  </dgm:ptLst>
  <dgm:cxnLst>
    <dgm:cxn modelId="{C6109606-92C2-4F8D-9C4F-BFDBC1E42415}" srcId="{AD5AC08C-2B5A-4442-BF73-44A3C9063EFA}" destId="{8FF603A2-3F96-489E-BDCF-F78D07D190D8}" srcOrd="1" destOrd="0" parTransId="{747B9DA6-9A99-41E5-8179-EAC793DF5791}" sibTransId="{43DBD6B4-8FAB-4630-8D5B-7C30EB290412}"/>
    <dgm:cxn modelId="{6B7AF918-AE29-4B7C-8FF1-E4EEC6C1846F}" srcId="{AD5AC08C-2B5A-4442-BF73-44A3C9063EFA}" destId="{2A27993B-0922-46B1-B9FA-517577ADCDC1}" srcOrd="4" destOrd="0" parTransId="{65FC637A-C398-4064-BC25-D8AB4332888C}" sibTransId="{75A8D35C-2F62-4404-8B0E-CF413972EF00}"/>
    <dgm:cxn modelId="{9CB91022-383D-4385-BC57-EFDECF78EFC2}" type="presOf" srcId="{EDA9EC41-DC4A-420F-BFE7-3CFA32C5D7E7}" destId="{F89BCF3F-0743-482D-A75B-C11D0B31B65E}" srcOrd="0" destOrd="0" presId="urn:microsoft.com/office/officeart/2005/8/layout/StepDownProcess"/>
    <dgm:cxn modelId="{60D1B129-461B-4F08-B6F8-8AA1386EBC4C}" type="presOf" srcId="{AD5AC08C-2B5A-4442-BF73-44A3C9063EFA}" destId="{0F0BF853-583B-43F2-83D3-AD59BAC11580}" srcOrd="0" destOrd="0" presId="urn:microsoft.com/office/officeart/2005/8/layout/StepDownProcess"/>
    <dgm:cxn modelId="{0827C83E-AB51-4854-8766-DC0EF1412D10}" type="presOf" srcId="{28E4FED7-E1FC-4E2B-9108-CE23A2CA6184}" destId="{14340A21-C43A-4A37-9DB1-5FC682EA7C9C}" srcOrd="0" destOrd="0" presId="urn:microsoft.com/office/officeart/2005/8/layout/StepDownProcess"/>
    <dgm:cxn modelId="{3091227A-18D2-4AFF-AA55-2B7D225AD9CA}" srcId="{AD5AC08C-2B5A-4442-BF73-44A3C9063EFA}" destId="{D3291B51-4144-45E8-967C-A5DEFD561A57}" srcOrd="0" destOrd="0" parTransId="{8ED7A20D-94DF-4808-9FEA-EBA157FC5248}" sibTransId="{DDEB0618-B151-458A-9356-7498A561F23D}"/>
    <dgm:cxn modelId="{8F529E91-96AD-4CD5-BC52-7A04F4606523}" srcId="{AD5AC08C-2B5A-4442-BF73-44A3C9063EFA}" destId="{EDA9EC41-DC4A-420F-BFE7-3CFA32C5D7E7}" srcOrd="3" destOrd="0" parTransId="{55E774DE-89A8-4410-906F-B1808092A01C}" sibTransId="{AEEDCC51-2866-466A-A7DE-2502E072F031}"/>
    <dgm:cxn modelId="{B6FAD5A4-5B95-4024-9030-84009DBC5917}" type="presOf" srcId="{2A27993B-0922-46B1-B9FA-517577ADCDC1}" destId="{9EDA5FDE-371A-41FE-BFE4-386129E39B2E}" srcOrd="0" destOrd="0" presId="urn:microsoft.com/office/officeart/2005/8/layout/StepDownProcess"/>
    <dgm:cxn modelId="{93FB3EC0-7112-4987-AB51-D97925E1B9F0}" srcId="{AD5AC08C-2B5A-4442-BF73-44A3C9063EFA}" destId="{28E4FED7-E1FC-4E2B-9108-CE23A2CA6184}" srcOrd="2" destOrd="0" parTransId="{CA35D322-3D5D-42DE-83AA-E87D2B71BBB9}" sibTransId="{F219F828-81AF-4452-B2FC-8A7F2A67E2F8}"/>
    <dgm:cxn modelId="{0A3561D5-7EE8-48CB-9A6C-F720769D4806}" type="presOf" srcId="{D3291B51-4144-45E8-967C-A5DEFD561A57}" destId="{5C6FDC4E-CE02-4B04-86DD-B8B5700463AB}" srcOrd="0" destOrd="0" presId="urn:microsoft.com/office/officeart/2005/8/layout/StepDownProcess"/>
    <dgm:cxn modelId="{E1702FEA-5918-4780-8F75-62B8E37A0391}" type="presOf" srcId="{8FF603A2-3F96-489E-BDCF-F78D07D190D8}" destId="{987F7708-99C5-4D34-9834-F5EC3C73B4D6}" srcOrd="0" destOrd="0" presId="urn:microsoft.com/office/officeart/2005/8/layout/StepDownProcess"/>
    <dgm:cxn modelId="{B9FBEA0E-16F7-4FB1-9CC3-F758E5E29136}" type="presParOf" srcId="{0F0BF853-583B-43F2-83D3-AD59BAC11580}" destId="{0DC892BA-D904-400F-8933-9C6D7FAB68A0}" srcOrd="0" destOrd="0" presId="urn:microsoft.com/office/officeart/2005/8/layout/StepDownProcess"/>
    <dgm:cxn modelId="{453BF739-ADE3-4399-BE7A-919A29CAD239}" type="presParOf" srcId="{0DC892BA-D904-400F-8933-9C6D7FAB68A0}" destId="{FC3D0AD4-7E45-4620-AAB7-7B78FCDD0C99}" srcOrd="0" destOrd="0" presId="urn:microsoft.com/office/officeart/2005/8/layout/StepDownProcess"/>
    <dgm:cxn modelId="{ED99DE39-4512-4DFE-BC48-EC3E3A93BD0D}" type="presParOf" srcId="{0DC892BA-D904-400F-8933-9C6D7FAB68A0}" destId="{5C6FDC4E-CE02-4B04-86DD-B8B5700463AB}" srcOrd="1" destOrd="0" presId="urn:microsoft.com/office/officeart/2005/8/layout/StepDownProcess"/>
    <dgm:cxn modelId="{F35001C7-EDD4-41DE-B82F-CCCB0E5BC547}" type="presParOf" srcId="{0DC892BA-D904-400F-8933-9C6D7FAB68A0}" destId="{2A6DAFED-DBF5-4EE2-97D3-D29F1D776330}" srcOrd="2" destOrd="0" presId="urn:microsoft.com/office/officeart/2005/8/layout/StepDownProcess"/>
    <dgm:cxn modelId="{E0A29747-CA41-4CE1-A2E0-A6639A8642BF}" type="presParOf" srcId="{0F0BF853-583B-43F2-83D3-AD59BAC11580}" destId="{2776E73A-E37A-4029-82A5-9B3A4649CFCB}" srcOrd="1" destOrd="0" presId="urn:microsoft.com/office/officeart/2005/8/layout/StepDownProcess"/>
    <dgm:cxn modelId="{9943E8DD-0552-4499-8992-3E771A913BF8}" type="presParOf" srcId="{0F0BF853-583B-43F2-83D3-AD59BAC11580}" destId="{3DBB2042-DB3F-4CA3-8403-B6AE598E3E0A}" srcOrd="2" destOrd="0" presId="urn:microsoft.com/office/officeart/2005/8/layout/StepDownProcess"/>
    <dgm:cxn modelId="{0FA78B65-BEA6-40A9-9368-EFE96F551B05}" type="presParOf" srcId="{3DBB2042-DB3F-4CA3-8403-B6AE598E3E0A}" destId="{708A6DD6-424F-4EF1-8B0B-84B9D23ADBE8}" srcOrd="0" destOrd="0" presId="urn:microsoft.com/office/officeart/2005/8/layout/StepDownProcess"/>
    <dgm:cxn modelId="{94BD6A37-2C2B-4D4D-BC61-A079198C32C8}" type="presParOf" srcId="{3DBB2042-DB3F-4CA3-8403-B6AE598E3E0A}" destId="{987F7708-99C5-4D34-9834-F5EC3C73B4D6}" srcOrd="1" destOrd="0" presId="urn:microsoft.com/office/officeart/2005/8/layout/StepDownProcess"/>
    <dgm:cxn modelId="{410B04D3-6D60-4D50-BA5F-863D478221E0}" type="presParOf" srcId="{3DBB2042-DB3F-4CA3-8403-B6AE598E3E0A}" destId="{D6ED8C1D-6502-412F-A1F9-01310EE73D6F}" srcOrd="2" destOrd="0" presId="urn:microsoft.com/office/officeart/2005/8/layout/StepDownProcess"/>
    <dgm:cxn modelId="{6FC04AA2-B220-45D9-BDC6-8DBE93A00CF7}" type="presParOf" srcId="{0F0BF853-583B-43F2-83D3-AD59BAC11580}" destId="{DAD5DACC-6855-4495-A2E8-5934816CA4A5}" srcOrd="3" destOrd="0" presId="urn:microsoft.com/office/officeart/2005/8/layout/StepDownProcess"/>
    <dgm:cxn modelId="{58C9185F-F2FF-414E-BAFD-0F0B669A3433}" type="presParOf" srcId="{0F0BF853-583B-43F2-83D3-AD59BAC11580}" destId="{17037F57-5B70-4E2D-ACE0-B1DA7C01FC26}" srcOrd="4" destOrd="0" presId="urn:microsoft.com/office/officeart/2005/8/layout/StepDownProcess"/>
    <dgm:cxn modelId="{D60E4D47-01FD-4080-A6FE-F415590301CB}" type="presParOf" srcId="{17037F57-5B70-4E2D-ACE0-B1DA7C01FC26}" destId="{A7E6B522-9E63-41B5-8CA7-E9CB43C81828}" srcOrd="0" destOrd="0" presId="urn:microsoft.com/office/officeart/2005/8/layout/StepDownProcess"/>
    <dgm:cxn modelId="{A0B3E551-973A-48BE-BCC2-F331830F4E62}" type="presParOf" srcId="{17037F57-5B70-4E2D-ACE0-B1DA7C01FC26}" destId="{14340A21-C43A-4A37-9DB1-5FC682EA7C9C}" srcOrd="1" destOrd="0" presId="urn:microsoft.com/office/officeart/2005/8/layout/StepDownProcess"/>
    <dgm:cxn modelId="{5A27019E-A625-42C5-819C-2828B796695A}" type="presParOf" srcId="{17037F57-5B70-4E2D-ACE0-B1DA7C01FC26}" destId="{36825EC3-E5A6-443A-8448-E5A8218FE8DA}" srcOrd="2" destOrd="0" presId="urn:microsoft.com/office/officeart/2005/8/layout/StepDownProcess"/>
    <dgm:cxn modelId="{4F425044-D35B-4CF6-8DE3-0CBB36866F56}" type="presParOf" srcId="{0F0BF853-583B-43F2-83D3-AD59BAC11580}" destId="{2152CAB4-4E4D-4616-A1D8-F4D8B9FDC7B1}" srcOrd="5" destOrd="0" presId="urn:microsoft.com/office/officeart/2005/8/layout/StepDownProcess"/>
    <dgm:cxn modelId="{0A373039-23FD-4F8C-8AC3-242AF45B80E9}" type="presParOf" srcId="{0F0BF853-583B-43F2-83D3-AD59BAC11580}" destId="{8C0C492C-1CC2-4DFD-8BD5-CA4C4A4E5FB8}" srcOrd="6" destOrd="0" presId="urn:microsoft.com/office/officeart/2005/8/layout/StepDownProcess"/>
    <dgm:cxn modelId="{2D92A8F0-8A63-4A22-BA76-1916F3CC8F42}" type="presParOf" srcId="{8C0C492C-1CC2-4DFD-8BD5-CA4C4A4E5FB8}" destId="{3268C07F-3493-4807-A99B-A762FF3EBCE0}" srcOrd="0" destOrd="0" presId="urn:microsoft.com/office/officeart/2005/8/layout/StepDownProcess"/>
    <dgm:cxn modelId="{20BE8B0D-0B1B-48B3-9A09-0D328E87091C}" type="presParOf" srcId="{8C0C492C-1CC2-4DFD-8BD5-CA4C4A4E5FB8}" destId="{F89BCF3F-0743-482D-A75B-C11D0B31B65E}" srcOrd="1" destOrd="0" presId="urn:microsoft.com/office/officeart/2005/8/layout/StepDownProcess"/>
    <dgm:cxn modelId="{2B1E3A95-6396-4512-8DB6-8C1F06D1ACCF}" type="presParOf" srcId="{8C0C492C-1CC2-4DFD-8BD5-CA4C4A4E5FB8}" destId="{51787711-6FAF-457B-B969-221AEADADFC7}" srcOrd="2" destOrd="0" presId="urn:microsoft.com/office/officeart/2005/8/layout/StepDownProcess"/>
    <dgm:cxn modelId="{76081BA9-0220-4FAD-9088-8F622262B1DC}" type="presParOf" srcId="{0F0BF853-583B-43F2-83D3-AD59BAC11580}" destId="{8865E6E1-6B92-47CB-AC7B-EC94947E4549}" srcOrd="7" destOrd="0" presId="urn:microsoft.com/office/officeart/2005/8/layout/StepDownProcess"/>
    <dgm:cxn modelId="{45017350-F26D-495D-BE37-31B11A7175C1}" type="presParOf" srcId="{0F0BF853-583B-43F2-83D3-AD59BAC11580}" destId="{625FAB94-7D37-4739-873F-55F56562C840}" srcOrd="8" destOrd="0" presId="urn:microsoft.com/office/officeart/2005/8/layout/StepDownProcess"/>
    <dgm:cxn modelId="{04488250-42FA-4789-820E-23FB64688277}" type="presParOf" srcId="{625FAB94-7D37-4739-873F-55F56562C840}" destId="{9EDA5FDE-371A-41FE-BFE4-386129E39B2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50E727-C756-44A1-B8CE-8BC2B00DD4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0A8850A-F223-4DF1-8829-D9E1E09F6DF5}">
      <dgm:prSet phldrT="[Text]" custT="1"/>
      <dgm:spPr/>
      <dgm:t>
        <a:bodyPr/>
        <a:lstStyle/>
        <a:p>
          <a:pPr>
            <a:buNone/>
          </a:pPr>
          <a:r>
            <a:rPr lang="en-IN" sz="3200" b="1" i="0" dirty="0">
              <a:solidFill>
                <a:prstClr val="white"/>
              </a:solidFill>
              <a:latin typeface="Franklin Gothic Book" panose="020B0502020104020203"/>
              <a:ea typeface="+mn-ea"/>
              <a:cs typeface="+mn-cs"/>
            </a:rPr>
            <a:t>Exploring The Data</a:t>
          </a:r>
          <a:endParaRPr lang="en-IN" sz="3200" dirty="0"/>
        </a:p>
      </dgm:t>
    </dgm:pt>
    <dgm:pt modelId="{28BBCFF3-E901-4BFF-9F39-B732740761CB}" type="parTrans" cxnId="{5AEA30AA-8468-4A46-8E86-FD686134C45A}">
      <dgm:prSet/>
      <dgm:spPr/>
      <dgm:t>
        <a:bodyPr/>
        <a:lstStyle/>
        <a:p>
          <a:endParaRPr lang="en-IN" sz="1000"/>
        </a:p>
      </dgm:t>
    </dgm:pt>
    <dgm:pt modelId="{1BD9A72F-136C-477E-91B7-4A775C7B6D91}" type="sibTrans" cxnId="{5AEA30AA-8468-4A46-8E86-FD686134C45A}">
      <dgm:prSet/>
      <dgm:spPr/>
      <dgm:t>
        <a:bodyPr/>
        <a:lstStyle/>
        <a:p>
          <a:endParaRPr lang="en-IN" sz="1000"/>
        </a:p>
      </dgm:t>
    </dgm:pt>
    <dgm:pt modelId="{9BF02BBB-C088-4CBD-B9B8-19D23971A42C}">
      <dgm:prSet phldrT="[Text]" custT="1"/>
      <dgm:spPr/>
      <dgm:t>
        <a:bodyPr/>
        <a:lstStyle/>
        <a:p>
          <a:pPr>
            <a:lnSpc>
              <a:spcPct val="200000"/>
            </a:lnSpc>
          </a:pPr>
          <a:r>
            <a:rPr lang="en-US" sz="2400" dirty="0"/>
            <a:t>Summarizing the data.</a:t>
          </a:r>
          <a:endParaRPr lang="en-IN" sz="2400" dirty="0"/>
        </a:p>
      </dgm:t>
    </dgm:pt>
    <dgm:pt modelId="{78009858-FADB-480A-9D9B-BB49E1715FD5}" type="parTrans" cxnId="{938F6ECA-A829-4CF4-AB27-0A08AC6CCE98}">
      <dgm:prSet/>
      <dgm:spPr/>
      <dgm:t>
        <a:bodyPr/>
        <a:lstStyle/>
        <a:p>
          <a:endParaRPr lang="en-IN" sz="1000"/>
        </a:p>
      </dgm:t>
    </dgm:pt>
    <dgm:pt modelId="{4DD9CCBC-4461-43CA-954E-EE78B6F0A8F5}" type="sibTrans" cxnId="{938F6ECA-A829-4CF4-AB27-0A08AC6CCE98}">
      <dgm:prSet/>
      <dgm:spPr/>
      <dgm:t>
        <a:bodyPr/>
        <a:lstStyle/>
        <a:p>
          <a:endParaRPr lang="en-IN" sz="1000"/>
        </a:p>
      </dgm:t>
    </dgm:pt>
    <dgm:pt modelId="{48EAB3EF-CF74-4D10-8EC8-CBD0A487E8FD}">
      <dgm:prSet phldrT="[Text]" custT="1"/>
      <dgm:spPr/>
      <dgm:t>
        <a:bodyPr/>
        <a:lstStyle/>
        <a:p>
          <a:pPr>
            <a:lnSpc>
              <a:spcPct val="200000"/>
            </a:lnSpc>
          </a:pPr>
          <a:r>
            <a:rPr lang="en-US" sz="2400" dirty="0"/>
            <a:t>Checking relationships between different variables.</a:t>
          </a:r>
          <a:endParaRPr lang="en-IN" sz="2400" dirty="0"/>
        </a:p>
      </dgm:t>
    </dgm:pt>
    <dgm:pt modelId="{D1896929-134C-4A18-9071-22E1A0389775}" type="parTrans" cxnId="{823CE5C1-1E60-4C63-8C85-1774768BA9A9}">
      <dgm:prSet/>
      <dgm:spPr/>
      <dgm:t>
        <a:bodyPr/>
        <a:lstStyle/>
        <a:p>
          <a:endParaRPr lang="en-IN" sz="1000"/>
        </a:p>
      </dgm:t>
    </dgm:pt>
    <dgm:pt modelId="{90E4F8B4-1B4B-461D-8208-8DBD687841C3}" type="sibTrans" cxnId="{823CE5C1-1E60-4C63-8C85-1774768BA9A9}">
      <dgm:prSet/>
      <dgm:spPr/>
      <dgm:t>
        <a:bodyPr/>
        <a:lstStyle/>
        <a:p>
          <a:endParaRPr lang="en-IN" sz="1000"/>
        </a:p>
      </dgm:t>
    </dgm:pt>
    <dgm:pt modelId="{E7DF2410-8360-48AB-B13C-A204B11845F8}">
      <dgm:prSet phldrT="[Text]" custT="1"/>
      <dgm:spPr/>
      <dgm:t>
        <a:bodyPr/>
        <a:lstStyle/>
        <a:p>
          <a:pPr>
            <a:lnSpc>
              <a:spcPct val="200000"/>
            </a:lnSpc>
          </a:pPr>
          <a:r>
            <a:rPr lang="en-US" sz="2400" dirty="0"/>
            <a:t>Checking if data is perfectly balanced.</a:t>
          </a:r>
          <a:endParaRPr lang="en-IN" sz="2400" dirty="0"/>
        </a:p>
      </dgm:t>
    </dgm:pt>
    <dgm:pt modelId="{5439AA41-35A8-4BD4-AFBD-1B26FA2E379E}" type="parTrans" cxnId="{B3ED18AA-7E07-4769-B854-8BC757748BA1}">
      <dgm:prSet/>
      <dgm:spPr/>
      <dgm:t>
        <a:bodyPr/>
        <a:lstStyle/>
        <a:p>
          <a:endParaRPr lang="en-IN" sz="1000"/>
        </a:p>
      </dgm:t>
    </dgm:pt>
    <dgm:pt modelId="{ED3C70A2-DC33-40CC-9F76-1B658159275F}" type="sibTrans" cxnId="{B3ED18AA-7E07-4769-B854-8BC757748BA1}">
      <dgm:prSet/>
      <dgm:spPr/>
      <dgm:t>
        <a:bodyPr/>
        <a:lstStyle/>
        <a:p>
          <a:endParaRPr lang="en-IN" sz="1000"/>
        </a:p>
      </dgm:t>
    </dgm:pt>
    <dgm:pt modelId="{7A3AD909-ED68-4D86-9C4F-FB40729E1951}">
      <dgm:prSet phldrT="[Text]" custT="1"/>
      <dgm:spPr/>
      <dgm:t>
        <a:bodyPr/>
        <a:lstStyle/>
        <a:p>
          <a:pPr>
            <a:lnSpc>
              <a:spcPct val="200000"/>
            </a:lnSpc>
          </a:pPr>
          <a:r>
            <a:rPr lang="en-US" sz="2400" dirty="0"/>
            <a:t>Preparing it for next steps.</a:t>
          </a:r>
          <a:endParaRPr lang="en-IN" sz="2400" dirty="0"/>
        </a:p>
      </dgm:t>
    </dgm:pt>
    <dgm:pt modelId="{51C1E085-F294-4BA9-AFE4-EEF5F8A64358}" type="parTrans" cxnId="{EBC83676-6D21-4603-AAA7-E9C7B4123ADA}">
      <dgm:prSet/>
      <dgm:spPr/>
      <dgm:t>
        <a:bodyPr/>
        <a:lstStyle/>
        <a:p>
          <a:endParaRPr lang="en-IN" sz="1000"/>
        </a:p>
      </dgm:t>
    </dgm:pt>
    <dgm:pt modelId="{534775A4-B46A-4A59-96B3-4868B45E5CDD}" type="sibTrans" cxnId="{EBC83676-6D21-4603-AAA7-E9C7B4123ADA}">
      <dgm:prSet/>
      <dgm:spPr/>
      <dgm:t>
        <a:bodyPr/>
        <a:lstStyle/>
        <a:p>
          <a:endParaRPr lang="en-IN" sz="1000"/>
        </a:p>
      </dgm:t>
    </dgm:pt>
    <dgm:pt modelId="{62A01477-769F-44B7-B2F2-A25BA3904B33}">
      <dgm:prSet phldrT="[Text]" custT="1"/>
      <dgm:spPr/>
      <dgm:t>
        <a:bodyPr/>
        <a:lstStyle/>
        <a:p>
          <a:pPr>
            <a:lnSpc>
              <a:spcPct val="90000"/>
            </a:lnSpc>
          </a:pPr>
          <a:endParaRPr lang="en-IN" sz="2400" dirty="0"/>
        </a:p>
      </dgm:t>
    </dgm:pt>
    <dgm:pt modelId="{B9514C2A-F9A9-40C1-9F9F-D70249DD5967}" type="parTrans" cxnId="{B8ED37FB-E4B3-4F33-945E-CB9216524471}">
      <dgm:prSet/>
      <dgm:spPr/>
      <dgm:t>
        <a:bodyPr/>
        <a:lstStyle/>
        <a:p>
          <a:endParaRPr lang="en-IN"/>
        </a:p>
      </dgm:t>
    </dgm:pt>
    <dgm:pt modelId="{FD779A3D-2C93-4424-A1BF-D3C32E6867AB}" type="sibTrans" cxnId="{B8ED37FB-E4B3-4F33-945E-CB9216524471}">
      <dgm:prSet/>
      <dgm:spPr/>
      <dgm:t>
        <a:bodyPr/>
        <a:lstStyle/>
        <a:p>
          <a:endParaRPr lang="en-IN"/>
        </a:p>
      </dgm:t>
    </dgm:pt>
    <dgm:pt modelId="{705F19CD-BC94-4C82-84BC-38B078AE8AB9}">
      <dgm:prSet phldrT="[Text]" custT="1"/>
      <dgm:spPr/>
      <dgm:t>
        <a:bodyPr/>
        <a:lstStyle/>
        <a:p>
          <a:pPr>
            <a:lnSpc>
              <a:spcPct val="90000"/>
            </a:lnSpc>
          </a:pPr>
          <a:r>
            <a:rPr lang="en-US" sz="2400" dirty="0"/>
            <a:t>Deciding Input and Output variables.</a:t>
          </a:r>
          <a:endParaRPr lang="en-IN" sz="2400" dirty="0"/>
        </a:p>
      </dgm:t>
    </dgm:pt>
    <dgm:pt modelId="{37CECC54-18D1-4F27-B22C-7FC9B25AFE98}" type="parTrans" cxnId="{47127464-301D-4869-BAA9-AEC48B8CA33B}">
      <dgm:prSet/>
      <dgm:spPr/>
      <dgm:t>
        <a:bodyPr/>
        <a:lstStyle/>
        <a:p>
          <a:endParaRPr lang="en-IN"/>
        </a:p>
      </dgm:t>
    </dgm:pt>
    <dgm:pt modelId="{44DBDDEE-6B0C-40BC-AB4C-A3617EDF912A}" type="sibTrans" cxnId="{47127464-301D-4869-BAA9-AEC48B8CA33B}">
      <dgm:prSet/>
      <dgm:spPr/>
      <dgm:t>
        <a:bodyPr/>
        <a:lstStyle/>
        <a:p>
          <a:endParaRPr lang="en-IN"/>
        </a:p>
      </dgm:t>
    </dgm:pt>
    <dgm:pt modelId="{C6337DA4-E9ED-4783-8713-4E002A82ABAD}" type="pres">
      <dgm:prSet presAssocID="{9250E727-C756-44A1-B8CE-8BC2B00DD46F}" presName="linear" presStyleCnt="0">
        <dgm:presLayoutVars>
          <dgm:animLvl val="lvl"/>
          <dgm:resizeHandles val="exact"/>
        </dgm:presLayoutVars>
      </dgm:prSet>
      <dgm:spPr/>
    </dgm:pt>
    <dgm:pt modelId="{99B3D2A9-453B-4D6A-AAC8-7DF2BD356BD2}" type="pres">
      <dgm:prSet presAssocID="{80A8850A-F223-4DF1-8829-D9E1E09F6DF5}" presName="parentText" presStyleLbl="node1" presStyleIdx="0" presStyleCnt="1" custScaleY="67475" custLinFactNeighborX="173" custLinFactNeighborY="-11069">
        <dgm:presLayoutVars>
          <dgm:chMax val="0"/>
          <dgm:bulletEnabled val="1"/>
        </dgm:presLayoutVars>
      </dgm:prSet>
      <dgm:spPr/>
    </dgm:pt>
    <dgm:pt modelId="{FA14B8C5-E76E-405F-820D-1BAEE18230E4}" type="pres">
      <dgm:prSet presAssocID="{80A8850A-F223-4DF1-8829-D9E1E09F6DF5}" presName="childText" presStyleLbl="revTx" presStyleIdx="0" presStyleCnt="1" custLinFactNeighborX="345" custLinFactNeighborY="-18787">
        <dgm:presLayoutVars>
          <dgm:bulletEnabled val="1"/>
        </dgm:presLayoutVars>
      </dgm:prSet>
      <dgm:spPr/>
    </dgm:pt>
  </dgm:ptLst>
  <dgm:cxnLst>
    <dgm:cxn modelId="{E3307B26-7A46-4401-B030-66BFAE3E607F}" type="presOf" srcId="{705F19CD-BC94-4C82-84BC-38B078AE8AB9}" destId="{FA14B8C5-E76E-405F-820D-1BAEE18230E4}" srcOrd="0" destOrd="1" presId="urn:microsoft.com/office/officeart/2005/8/layout/vList2"/>
    <dgm:cxn modelId="{9DD63630-731E-4108-98F9-60FC3F5AA5A6}" type="presOf" srcId="{80A8850A-F223-4DF1-8829-D9E1E09F6DF5}" destId="{99B3D2A9-453B-4D6A-AAC8-7DF2BD356BD2}" srcOrd="0" destOrd="0" presId="urn:microsoft.com/office/officeart/2005/8/layout/vList2"/>
    <dgm:cxn modelId="{DC8DD041-7A8E-4A23-896C-BD8694057ABA}" type="presOf" srcId="{E7DF2410-8360-48AB-B13C-A204B11845F8}" destId="{FA14B8C5-E76E-405F-820D-1BAEE18230E4}" srcOrd="0" destOrd="2" presId="urn:microsoft.com/office/officeart/2005/8/layout/vList2"/>
    <dgm:cxn modelId="{47127464-301D-4869-BAA9-AEC48B8CA33B}" srcId="{80A8850A-F223-4DF1-8829-D9E1E09F6DF5}" destId="{705F19CD-BC94-4C82-84BC-38B078AE8AB9}" srcOrd="1" destOrd="0" parTransId="{37CECC54-18D1-4F27-B22C-7FC9B25AFE98}" sibTransId="{44DBDDEE-6B0C-40BC-AB4C-A3617EDF912A}"/>
    <dgm:cxn modelId="{3731D155-BD8F-4E9B-9A21-42D6D6FD0D8E}" type="presOf" srcId="{48EAB3EF-CF74-4D10-8EC8-CBD0A487E8FD}" destId="{FA14B8C5-E76E-405F-820D-1BAEE18230E4}" srcOrd="0" destOrd="4" presId="urn:microsoft.com/office/officeart/2005/8/layout/vList2"/>
    <dgm:cxn modelId="{EBC83676-6D21-4603-AAA7-E9C7B4123ADA}" srcId="{80A8850A-F223-4DF1-8829-D9E1E09F6DF5}" destId="{7A3AD909-ED68-4D86-9C4F-FB40729E1951}" srcOrd="4" destOrd="0" parTransId="{51C1E085-F294-4BA9-AFE4-EEF5F8A64358}" sibTransId="{534775A4-B46A-4A59-96B3-4868B45E5CDD}"/>
    <dgm:cxn modelId="{7C7FAA7A-305C-41B8-B392-F6DA94790D2C}" type="presOf" srcId="{9250E727-C756-44A1-B8CE-8BC2B00DD46F}" destId="{C6337DA4-E9ED-4783-8713-4E002A82ABAD}" srcOrd="0" destOrd="0" presId="urn:microsoft.com/office/officeart/2005/8/layout/vList2"/>
    <dgm:cxn modelId="{B3ED18AA-7E07-4769-B854-8BC757748BA1}" srcId="{705F19CD-BC94-4C82-84BC-38B078AE8AB9}" destId="{E7DF2410-8360-48AB-B13C-A204B11845F8}" srcOrd="0" destOrd="0" parTransId="{5439AA41-35A8-4BD4-AFBD-1B26FA2E379E}" sibTransId="{ED3C70A2-DC33-40CC-9F76-1B658159275F}"/>
    <dgm:cxn modelId="{5AEA30AA-8468-4A46-8E86-FD686134C45A}" srcId="{9250E727-C756-44A1-B8CE-8BC2B00DD46F}" destId="{80A8850A-F223-4DF1-8829-D9E1E09F6DF5}" srcOrd="0" destOrd="0" parTransId="{28BBCFF3-E901-4BFF-9F39-B732740761CB}" sibTransId="{1BD9A72F-136C-477E-91B7-4A775C7B6D91}"/>
    <dgm:cxn modelId="{823CE5C1-1E60-4C63-8C85-1774768BA9A9}" srcId="{80A8850A-F223-4DF1-8829-D9E1E09F6DF5}" destId="{48EAB3EF-CF74-4D10-8EC8-CBD0A487E8FD}" srcOrd="3" destOrd="0" parTransId="{D1896929-134C-4A18-9071-22E1A0389775}" sibTransId="{90E4F8B4-1B4B-461D-8208-8DBD687841C3}"/>
    <dgm:cxn modelId="{F42DE6C7-E9B5-4126-B9C3-DE5C6DB7959A}" type="presOf" srcId="{9BF02BBB-C088-4CBD-B9B8-19D23971A42C}" destId="{FA14B8C5-E76E-405F-820D-1BAEE18230E4}" srcOrd="0" destOrd="3" presId="urn:microsoft.com/office/officeart/2005/8/layout/vList2"/>
    <dgm:cxn modelId="{938F6ECA-A829-4CF4-AB27-0A08AC6CCE98}" srcId="{80A8850A-F223-4DF1-8829-D9E1E09F6DF5}" destId="{9BF02BBB-C088-4CBD-B9B8-19D23971A42C}" srcOrd="2" destOrd="0" parTransId="{78009858-FADB-480A-9D9B-BB49E1715FD5}" sibTransId="{4DD9CCBC-4461-43CA-954E-EE78B6F0A8F5}"/>
    <dgm:cxn modelId="{67A2D6CE-8262-49D0-9BF1-DB087C95E14B}" type="presOf" srcId="{7A3AD909-ED68-4D86-9C4F-FB40729E1951}" destId="{FA14B8C5-E76E-405F-820D-1BAEE18230E4}" srcOrd="0" destOrd="5" presId="urn:microsoft.com/office/officeart/2005/8/layout/vList2"/>
    <dgm:cxn modelId="{FB8964EA-51AE-4C9A-865B-BAAD4FF415F9}" type="presOf" srcId="{62A01477-769F-44B7-B2F2-A25BA3904B33}" destId="{FA14B8C5-E76E-405F-820D-1BAEE18230E4}" srcOrd="0" destOrd="0" presId="urn:microsoft.com/office/officeart/2005/8/layout/vList2"/>
    <dgm:cxn modelId="{B8ED37FB-E4B3-4F33-945E-CB9216524471}" srcId="{80A8850A-F223-4DF1-8829-D9E1E09F6DF5}" destId="{62A01477-769F-44B7-B2F2-A25BA3904B33}" srcOrd="0" destOrd="0" parTransId="{B9514C2A-F9A9-40C1-9F9F-D70249DD5967}" sibTransId="{FD779A3D-2C93-4424-A1BF-D3C32E6867AB}"/>
    <dgm:cxn modelId="{740799A2-5C48-4050-9A4B-5588FF1D5D70}" type="presParOf" srcId="{C6337DA4-E9ED-4783-8713-4E002A82ABAD}" destId="{99B3D2A9-453B-4D6A-AAC8-7DF2BD356BD2}" srcOrd="0" destOrd="0" presId="urn:microsoft.com/office/officeart/2005/8/layout/vList2"/>
    <dgm:cxn modelId="{84EC96EF-64EF-4F8A-B0AF-ACF99294F75B}" type="presParOf" srcId="{C6337DA4-E9ED-4783-8713-4E002A82ABAD}" destId="{FA14B8C5-E76E-405F-820D-1BAEE18230E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50E727-C756-44A1-B8CE-8BC2B00DD4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0A8850A-F223-4DF1-8829-D9E1E09F6DF5}">
      <dgm:prSet phldrT="[Text]" custT="1"/>
      <dgm:spPr/>
      <dgm:t>
        <a:bodyPr/>
        <a:lstStyle/>
        <a:p>
          <a:pPr>
            <a:buNone/>
          </a:pPr>
          <a:r>
            <a:rPr lang="en-IN" sz="3200" b="1" i="0" dirty="0"/>
            <a:t>Preparing Data for Machine Learning</a:t>
          </a:r>
          <a:endParaRPr lang="en-IN" sz="3200" dirty="0"/>
        </a:p>
      </dgm:t>
    </dgm:pt>
    <dgm:pt modelId="{28BBCFF3-E901-4BFF-9F39-B732740761CB}" type="parTrans" cxnId="{5AEA30AA-8468-4A46-8E86-FD686134C45A}">
      <dgm:prSet/>
      <dgm:spPr/>
      <dgm:t>
        <a:bodyPr/>
        <a:lstStyle/>
        <a:p>
          <a:endParaRPr lang="en-IN" sz="1000"/>
        </a:p>
      </dgm:t>
    </dgm:pt>
    <dgm:pt modelId="{1BD9A72F-136C-477E-91B7-4A775C7B6D91}" type="sibTrans" cxnId="{5AEA30AA-8468-4A46-8E86-FD686134C45A}">
      <dgm:prSet/>
      <dgm:spPr/>
      <dgm:t>
        <a:bodyPr/>
        <a:lstStyle/>
        <a:p>
          <a:endParaRPr lang="en-IN" sz="1000"/>
        </a:p>
      </dgm:t>
    </dgm:pt>
    <dgm:pt modelId="{9BF02BBB-C088-4CBD-B9B8-19D23971A42C}">
      <dgm:prSet phldrT="[Text]" custT="1"/>
      <dgm:spPr/>
      <dgm:t>
        <a:bodyPr/>
        <a:lstStyle/>
        <a:p>
          <a:pPr>
            <a:lnSpc>
              <a:spcPct val="200000"/>
            </a:lnSpc>
          </a:pPr>
          <a:r>
            <a:rPr lang="en-IN" sz="2000" b="0" i="0" dirty="0"/>
            <a:t>One-Hot Encoding</a:t>
          </a:r>
          <a:r>
            <a:rPr lang="en-US" sz="2000" dirty="0"/>
            <a:t>.</a:t>
          </a:r>
          <a:endParaRPr lang="en-IN" sz="2000" dirty="0"/>
        </a:p>
      </dgm:t>
    </dgm:pt>
    <dgm:pt modelId="{78009858-FADB-480A-9D9B-BB49E1715FD5}" type="parTrans" cxnId="{938F6ECA-A829-4CF4-AB27-0A08AC6CCE98}">
      <dgm:prSet/>
      <dgm:spPr/>
      <dgm:t>
        <a:bodyPr/>
        <a:lstStyle/>
        <a:p>
          <a:endParaRPr lang="en-IN" sz="1000"/>
        </a:p>
      </dgm:t>
    </dgm:pt>
    <dgm:pt modelId="{4DD9CCBC-4461-43CA-954E-EE78B6F0A8F5}" type="sibTrans" cxnId="{938F6ECA-A829-4CF4-AB27-0A08AC6CCE98}">
      <dgm:prSet/>
      <dgm:spPr/>
      <dgm:t>
        <a:bodyPr/>
        <a:lstStyle/>
        <a:p>
          <a:endParaRPr lang="en-IN" sz="1000"/>
        </a:p>
      </dgm:t>
    </dgm:pt>
    <dgm:pt modelId="{48EAB3EF-CF74-4D10-8EC8-CBD0A487E8FD}">
      <dgm:prSet phldrT="[Text]" custT="1"/>
      <dgm:spPr/>
      <dgm:t>
        <a:bodyPr/>
        <a:lstStyle/>
        <a:p>
          <a:pPr>
            <a:lnSpc>
              <a:spcPct val="200000"/>
            </a:lnSpc>
          </a:pPr>
          <a:r>
            <a:rPr lang="en-IN" sz="2000" b="0" i="0" dirty="0"/>
            <a:t>Vector Assembler –a  feature transformer that merges multiple columns into a vector column</a:t>
          </a:r>
          <a:r>
            <a:rPr lang="en-US" sz="2000" dirty="0"/>
            <a:t>.Preparing it for next steps.</a:t>
          </a:r>
          <a:endParaRPr lang="en-IN" sz="2000" dirty="0"/>
        </a:p>
      </dgm:t>
    </dgm:pt>
    <dgm:pt modelId="{D1896929-134C-4A18-9071-22E1A0389775}" type="parTrans" cxnId="{823CE5C1-1E60-4C63-8C85-1774768BA9A9}">
      <dgm:prSet/>
      <dgm:spPr/>
      <dgm:t>
        <a:bodyPr/>
        <a:lstStyle/>
        <a:p>
          <a:endParaRPr lang="en-IN" sz="1000"/>
        </a:p>
      </dgm:t>
    </dgm:pt>
    <dgm:pt modelId="{90E4F8B4-1B4B-461D-8208-8DBD687841C3}" type="sibTrans" cxnId="{823CE5C1-1E60-4C63-8C85-1774768BA9A9}">
      <dgm:prSet/>
      <dgm:spPr/>
      <dgm:t>
        <a:bodyPr/>
        <a:lstStyle/>
        <a:p>
          <a:endParaRPr lang="en-IN" sz="1000"/>
        </a:p>
      </dgm:t>
    </dgm:pt>
    <dgm:pt modelId="{62A01477-769F-44B7-B2F2-A25BA3904B33}">
      <dgm:prSet phldrT="[Text]" custT="1"/>
      <dgm:spPr/>
      <dgm:t>
        <a:bodyPr/>
        <a:lstStyle/>
        <a:p>
          <a:pPr>
            <a:lnSpc>
              <a:spcPct val="90000"/>
            </a:lnSpc>
          </a:pPr>
          <a:endParaRPr lang="en-IN" sz="2000" dirty="0"/>
        </a:p>
      </dgm:t>
    </dgm:pt>
    <dgm:pt modelId="{B9514C2A-F9A9-40C1-9F9F-D70249DD5967}" type="parTrans" cxnId="{B8ED37FB-E4B3-4F33-945E-CB9216524471}">
      <dgm:prSet/>
      <dgm:spPr/>
      <dgm:t>
        <a:bodyPr/>
        <a:lstStyle/>
        <a:p>
          <a:endParaRPr lang="en-IN"/>
        </a:p>
      </dgm:t>
    </dgm:pt>
    <dgm:pt modelId="{FD779A3D-2C93-4424-A1BF-D3C32E6867AB}" type="sibTrans" cxnId="{B8ED37FB-E4B3-4F33-945E-CB9216524471}">
      <dgm:prSet/>
      <dgm:spPr/>
      <dgm:t>
        <a:bodyPr/>
        <a:lstStyle/>
        <a:p>
          <a:endParaRPr lang="en-IN"/>
        </a:p>
      </dgm:t>
    </dgm:pt>
    <dgm:pt modelId="{705F19CD-BC94-4C82-84BC-38B078AE8AB9}">
      <dgm:prSet phldrT="[Text]" custT="1"/>
      <dgm:spPr/>
      <dgm:t>
        <a:bodyPr/>
        <a:lstStyle/>
        <a:p>
          <a:pPr>
            <a:lnSpc>
              <a:spcPct val="90000"/>
            </a:lnSpc>
          </a:pPr>
          <a:r>
            <a:rPr lang="en-IN" sz="2000" b="0" i="0" dirty="0"/>
            <a:t>Category Indexing</a:t>
          </a:r>
          <a:r>
            <a:rPr lang="en-US" sz="2000" dirty="0"/>
            <a:t>.</a:t>
          </a:r>
          <a:endParaRPr lang="en-IN" sz="2000" dirty="0"/>
        </a:p>
      </dgm:t>
    </dgm:pt>
    <dgm:pt modelId="{37CECC54-18D1-4F27-B22C-7FC9B25AFE98}" type="parTrans" cxnId="{47127464-301D-4869-BAA9-AEC48B8CA33B}">
      <dgm:prSet/>
      <dgm:spPr/>
      <dgm:t>
        <a:bodyPr/>
        <a:lstStyle/>
        <a:p>
          <a:endParaRPr lang="en-IN"/>
        </a:p>
      </dgm:t>
    </dgm:pt>
    <dgm:pt modelId="{44DBDDEE-6B0C-40BC-AB4C-A3617EDF912A}" type="sibTrans" cxnId="{47127464-301D-4869-BAA9-AEC48B8CA33B}">
      <dgm:prSet/>
      <dgm:spPr/>
      <dgm:t>
        <a:bodyPr/>
        <a:lstStyle/>
        <a:p>
          <a:endParaRPr lang="en-IN"/>
        </a:p>
      </dgm:t>
    </dgm:pt>
    <dgm:pt modelId="{BAF27E24-2B80-4660-AC87-7FE1B2AC0108}">
      <dgm:prSet phldrT="[Text]" custT="1"/>
      <dgm:spPr/>
      <dgm:t>
        <a:bodyPr/>
        <a:lstStyle/>
        <a:p>
          <a:pPr>
            <a:lnSpc>
              <a:spcPct val="200000"/>
            </a:lnSpc>
            <a:buNone/>
          </a:pPr>
          <a:r>
            <a:rPr lang="en-US" sz="2000" dirty="0"/>
            <a:t>	</a:t>
          </a:r>
          <a:r>
            <a:rPr lang="en-US" sz="2000" b="1" dirty="0"/>
            <a:t>Note : </a:t>
          </a:r>
          <a:r>
            <a:rPr lang="en-US" sz="2000" dirty="0"/>
            <a:t>Reference has been taken from data bricks website for codes.</a:t>
          </a:r>
          <a:endParaRPr lang="en-IN" sz="2000" dirty="0"/>
        </a:p>
      </dgm:t>
    </dgm:pt>
    <dgm:pt modelId="{DB429755-B01C-4B93-8CF3-3FC412ACC56A}" type="parTrans" cxnId="{0DEB87AE-CD9E-4F2E-98DE-1A420F2A1DD4}">
      <dgm:prSet/>
      <dgm:spPr/>
      <dgm:t>
        <a:bodyPr/>
        <a:lstStyle/>
        <a:p>
          <a:endParaRPr lang="en-IN"/>
        </a:p>
      </dgm:t>
    </dgm:pt>
    <dgm:pt modelId="{80F7B0CF-AE88-4F7C-A9F4-E2EB3FEF6E2A}" type="sibTrans" cxnId="{0DEB87AE-CD9E-4F2E-98DE-1A420F2A1DD4}">
      <dgm:prSet/>
      <dgm:spPr/>
      <dgm:t>
        <a:bodyPr/>
        <a:lstStyle/>
        <a:p>
          <a:endParaRPr lang="en-IN"/>
        </a:p>
      </dgm:t>
    </dgm:pt>
    <dgm:pt modelId="{C6337DA4-E9ED-4783-8713-4E002A82ABAD}" type="pres">
      <dgm:prSet presAssocID="{9250E727-C756-44A1-B8CE-8BC2B00DD46F}" presName="linear" presStyleCnt="0">
        <dgm:presLayoutVars>
          <dgm:animLvl val="lvl"/>
          <dgm:resizeHandles val="exact"/>
        </dgm:presLayoutVars>
      </dgm:prSet>
      <dgm:spPr/>
    </dgm:pt>
    <dgm:pt modelId="{99B3D2A9-453B-4D6A-AAC8-7DF2BD356BD2}" type="pres">
      <dgm:prSet presAssocID="{80A8850A-F223-4DF1-8829-D9E1E09F6DF5}" presName="parentText" presStyleLbl="node1" presStyleIdx="0" presStyleCnt="1" custScaleY="67475" custLinFactNeighborX="173" custLinFactNeighborY="-11069">
        <dgm:presLayoutVars>
          <dgm:chMax val="0"/>
          <dgm:bulletEnabled val="1"/>
        </dgm:presLayoutVars>
      </dgm:prSet>
      <dgm:spPr/>
    </dgm:pt>
    <dgm:pt modelId="{FA14B8C5-E76E-405F-820D-1BAEE18230E4}" type="pres">
      <dgm:prSet presAssocID="{80A8850A-F223-4DF1-8829-D9E1E09F6DF5}" presName="childText" presStyleLbl="revTx" presStyleIdx="0" presStyleCnt="1" custScaleY="122129" custLinFactNeighborX="345" custLinFactNeighborY="-18787">
        <dgm:presLayoutVars>
          <dgm:bulletEnabled val="1"/>
        </dgm:presLayoutVars>
      </dgm:prSet>
      <dgm:spPr/>
    </dgm:pt>
  </dgm:ptLst>
  <dgm:cxnLst>
    <dgm:cxn modelId="{196D9311-4C66-4CAA-930F-84EDC4008796}" type="presOf" srcId="{BAF27E24-2B80-4660-AC87-7FE1B2AC0108}" destId="{FA14B8C5-E76E-405F-820D-1BAEE18230E4}" srcOrd="0" destOrd="4" presId="urn:microsoft.com/office/officeart/2005/8/layout/vList2"/>
    <dgm:cxn modelId="{E3307B26-7A46-4401-B030-66BFAE3E607F}" type="presOf" srcId="{705F19CD-BC94-4C82-84BC-38B078AE8AB9}" destId="{FA14B8C5-E76E-405F-820D-1BAEE18230E4}" srcOrd="0" destOrd="1" presId="urn:microsoft.com/office/officeart/2005/8/layout/vList2"/>
    <dgm:cxn modelId="{9DD63630-731E-4108-98F9-60FC3F5AA5A6}" type="presOf" srcId="{80A8850A-F223-4DF1-8829-D9E1E09F6DF5}" destId="{99B3D2A9-453B-4D6A-AAC8-7DF2BD356BD2}" srcOrd="0" destOrd="0" presId="urn:microsoft.com/office/officeart/2005/8/layout/vList2"/>
    <dgm:cxn modelId="{47127464-301D-4869-BAA9-AEC48B8CA33B}" srcId="{80A8850A-F223-4DF1-8829-D9E1E09F6DF5}" destId="{705F19CD-BC94-4C82-84BC-38B078AE8AB9}" srcOrd="1" destOrd="0" parTransId="{37CECC54-18D1-4F27-B22C-7FC9B25AFE98}" sibTransId="{44DBDDEE-6B0C-40BC-AB4C-A3617EDF912A}"/>
    <dgm:cxn modelId="{3731D155-BD8F-4E9B-9A21-42D6D6FD0D8E}" type="presOf" srcId="{48EAB3EF-CF74-4D10-8EC8-CBD0A487E8FD}" destId="{FA14B8C5-E76E-405F-820D-1BAEE18230E4}" srcOrd="0" destOrd="3" presId="urn:microsoft.com/office/officeart/2005/8/layout/vList2"/>
    <dgm:cxn modelId="{7C7FAA7A-305C-41B8-B392-F6DA94790D2C}" type="presOf" srcId="{9250E727-C756-44A1-B8CE-8BC2B00DD46F}" destId="{C6337DA4-E9ED-4783-8713-4E002A82ABAD}" srcOrd="0" destOrd="0" presId="urn:microsoft.com/office/officeart/2005/8/layout/vList2"/>
    <dgm:cxn modelId="{5AEA30AA-8468-4A46-8E86-FD686134C45A}" srcId="{9250E727-C756-44A1-B8CE-8BC2B00DD46F}" destId="{80A8850A-F223-4DF1-8829-D9E1E09F6DF5}" srcOrd="0" destOrd="0" parTransId="{28BBCFF3-E901-4BFF-9F39-B732740761CB}" sibTransId="{1BD9A72F-136C-477E-91B7-4A775C7B6D91}"/>
    <dgm:cxn modelId="{0DEB87AE-CD9E-4F2E-98DE-1A420F2A1DD4}" srcId="{80A8850A-F223-4DF1-8829-D9E1E09F6DF5}" destId="{BAF27E24-2B80-4660-AC87-7FE1B2AC0108}" srcOrd="4" destOrd="0" parTransId="{DB429755-B01C-4B93-8CF3-3FC412ACC56A}" sibTransId="{80F7B0CF-AE88-4F7C-A9F4-E2EB3FEF6E2A}"/>
    <dgm:cxn modelId="{823CE5C1-1E60-4C63-8C85-1774768BA9A9}" srcId="{80A8850A-F223-4DF1-8829-D9E1E09F6DF5}" destId="{48EAB3EF-CF74-4D10-8EC8-CBD0A487E8FD}" srcOrd="3" destOrd="0" parTransId="{D1896929-134C-4A18-9071-22E1A0389775}" sibTransId="{90E4F8B4-1B4B-461D-8208-8DBD687841C3}"/>
    <dgm:cxn modelId="{F42DE6C7-E9B5-4126-B9C3-DE5C6DB7959A}" type="presOf" srcId="{9BF02BBB-C088-4CBD-B9B8-19D23971A42C}" destId="{FA14B8C5-E76E-405F-820D-1BAEE18230E4}" srcOrd="0" destOrd="2" presId="urn:microsoft.com/office/officeart/2005/8/layout/vList2"/>
    <dgm:cxn modelId="{938F6ECA-A829-4CF4-AB27-0A08AC6CCE98}" srcId="{80A8850A-F223-4DF1-8829-D9E1E09F6DF5}" destId="{9BF02BBB-C088-4CBD-B9B8-19D23971A42C}" srcOrd="2" destOrd="0" parTransId="{78009858-FADB-480A-9D9B-BB49E1715FD5}" sibTransId="{4DD9CCBC-4461-43CA-954E-EE78B6F0A8F5}"/>
    <dgm:cxn modelId="{FB8964EA-51AE-4C9A-865B-BAAD4FF415F9}" type="presOf" srcId="{62A01477-769F-44B7-B2F2-A25BA3904B33}" destId="{FA14B8C5-E76E-405F-820D-1BAEE18230E4}" srcOrd="0" destOrd="0" presId="urn:microsoft.com/office/officeart/2005/8/layout/vList2"/>
    <dgm:cxn modelId="{B8ED37FB-E4B3-4F33-945E-CB9216524471}" srcId="{80A8850A-F223-4DF1-8829-D9E1E09F6DF5}" destId="{62A01477-769F-44B7-B2F2-A25BA3904B33}" srcOrd="0" destOrd="0" parTransId="{B9514C2A-F9A9-40C1-9F9F-D70249DD5967}" sibTransId="{FD779A3D-2C93-4424-A1BF-D3C32E6867AB}"/>
    <dgm:cxn modelId="{740799A2-5C48-4050-9A4B-5588FF1D5D70}" type="presParOf" srcId="{C6337DA4-E9ED-4783-8713-4E002A82ABAD}" destId="{99B3D2A9-453B-4D6A-AAC8-7DF2BD356BD2}" srcOrd="0" destOrd="0" presId="urn:microsoft.com/office/officeart/2005/8/layout/vList2"/>
    <dgm:cxn modelId="{84EC96EF-64EF-4F8A-B0AF-ACF99294F75B}" type="presParOf" srcId="{C6337DA4-E9ED-4783-8713-4E002A82ABAD}" destId="{FA14B8C5-E76E-405F-820D-1BAEE18230E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50E727-C756-44A1-B8CE-8BC2B00DD4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0A8850A-F223-4DF1-8829-D9E1E09F6DF5}">
      <dgm:prSet phldrT="[Text]" custT="1"/>
      <dgm:spPr/>
      <dgm:t>
        <a:bodyPr/>
        <a:lstStyle/>
        <a:p>
          <a:pPr>
            <a:buNone/>
          </a:pPr>
          <a:r>
            <a:rPr lang="en-IN" sz="3200" b="1" i="0" dirty="0"/>
            <a:t>Building Pipeline</a:t>
          </a:r>
          <a:endParaRPr lang="en-IN" sz="3200" dirty="0"/>
        </a:p>
      </dgm:t>
    </dgm:pt>
    <dgm:pt modelId="{28BBCFF3-E901-4BFF-9F39-B732740761CB}" type="parTrans" cxnId="{5AEA30AA-8468-4A46-8E86-FD686134C45A}">
      <dgm:prSet/>
      <dgm:spPr/>
      <dgm:t>
        <a:bodyPr/>
        <a:lstStyle/>
        <a:p>
          <a:endParaRPr lang="en-IN" sz="1000"/>
        </a:p>
      </dgm:t>
    </dgm:pt>
    <dgm:pt modelId="{1BD9A72F-136C-477E-91B7-4A775C7B6D91}" type="sibTrans" cxnId="{5AEA30AA-8468-4A46-8E86-FD686134C45A}">
      <dgm:prSet/>
      <dgm:spPr/>
      <dgm:t>
        <a:bodyPr/>
        <a:lstStyle/>
        <a:p>
          <a:endParaRPr lang="en-IN" sz="1000"/>
        </a:p>
      </dgm:t>
    </dgm:pt>
    <dgm:pt modelId="{5947DC69-A390-4977-8F3E-F4D319404E0F}">
      <dgm:prSet phldrT="[Text]" custT="1"/>
      <dgm:spPr/>
      <dgm:t>
        <a:bodyPr/>
        <a:lstStyle/>
        <a:p>
          <a:pPr>
            <a:lnSpc>
              <a:spcPct val="90000"/>
            </a:lnSpc>
            <a:buNone/>
          </a:pPr>
          <a:r>
            <a:rPr lang="en-IN" sz="2400" b="0" i="0" kern="1200" dirty="0"/>
            <a:t>Pipeline is used to </a:t>
          </a:r>
          <a:r>
            <a:rPr lang="en-IN" sz="2400" b="1" i="0" kern="1200" dirty="0">
              <a:solidFill>
                <a:srgbClr val="92D050"/>
              </a:solidFill>
            </a:rPr>
            <a:t>chain multiple Transformers and Estimators </a:t>
          </a:r>
          <a:r>
            <a:rPr lang="en-IN" sz="2400" b="0" i="0" kern="1200" dirty="0"/>
            <a:t>together to specify our machine learning workflow.</a:t>
          </a:r>
          <a:endParaRPr lang="en-IN" sz="2400" kern="1200" dirty="0"/>
        </a:p>
      </dgm:t>
    </dgm:pt>
    <dgm:pt modelId="{DE24A004-585C-4988-AFC5-8DBF341B74B2}" type="parTrans" cxnId="{0859A2E6-FC78-480C-9B81-22CDE99FF172}">
      <dgm:prSet/>
      <dgm:spPr/>
      <dgm:t>
        <a:bodyPr/>
        <a:lstStyle/>
        <a:p>
          <a:endParaRPr lang="en-IN"/>
        </a:p>
      </dgm:t>
    </dgm:pt>
    <dgm:pt modelId="{7AFDC14F-9D11-49DA-8786-B856D3FB89FC}" type="sibTrans" cxnId="{0859A2E6-FC78-480C-9B81-22CDE99FF172}">
      <dgm:prSet/>
      <dgm:spPr/>
      <dgm:t>
        <a:bodyPr/>
        <a:lstStyle/>
        <a:p>
          <a:endParaRPr lang="en-IN"/>
        </a:p>
      </dgm:t>
    </dgm:pt>
    <dgm:pt modelId="{B0696B67-9172-4D4D-9D58-83A3B1F30180}">
      <dgm:prSet phldrT="[Text]" custT="1"/>
      <dgm:spPr/>
      <dgm:t>
        <a:bodyPr/>
        <a:lstStyle/>
        <a:p>
          <a:pPr>
            <a:lnSpc>
              <a:spcPct val="90000"/>
            </a:lnSpc>
            <a:buNone/>
          </a:pPr>
          <a:endParaRPr lang="en-IN" sz="2400" kern="1200" dirty="0"/>
        </a:p>
      </dgm:t>
    </dgm:pt>
    <dgm:pt modelId="{6EF0A162-93AE-4F33-A90A-D68EE8F80464}" type="parTrans" cxnId="{BF46368D-F576-4C16-8417-BB181F239CC4}">
      <dgm:prSet/>
      <dgm:spPr/>
      <dgm:t>
        <a:bodyPr/>
        <a:lstStyle/>
        <a:p>
          <a:endParaRPr lang="en-IN"/>
        </a:p>
      </dgm:t>
    </dgm:pt>
    <dgm:pt modelId="{A7A69559-B747-48C1-997B-C36E329E5D88}" type="sibTrans" cxnId="{BF46368D-F576-4C16-8417-BB181F239CC4}">
      <dgm:prSet/>
      <dgm:spPr/>
      <dgm:t>
        <a:bodyPr/>
        <a:lstStyle/>
        <a:p>
          <a:endParaRPr lang="en-IN"/>
        </a:p>
      </dgm:t>
    </dgm:pt>
    <dgm:pt modelId="{FE37EE18-E29D-4888-BA7C-FC6438C668B0}">
      <dgm:prSet phldrT="[Text]" custT="1"/>
      <dgm:spPr/>
      <dgm:t>
        <a:bodyPr/>
        <a:lstStyle/>
        <a:p>
          <a:pPr>
            <a:lnSpc>
              <a:spcPct val="90000"/>
            </a:lnSpc>
            <a:buNone/>
          </a:pPr>
          <a:endParaRPr lang="en-IN" sz="2400" kern="1200" dirty="0"/>
        </a:p>
      </dgm:t>
    </dgm:pt>
    <dgm:pt modelId="{A3039C62-4BB9-43E6-BA8A-3F09FD1C5C8C}" type="parTrans" cxnId="{E44542DE-6EA3-419F-B1C1-7C2BEECC9834}">
      <dgm:prSet/>
      <dgm:spPr/>
      <dgm:t>
        <a:bodyPr/>
        <a:lstStyle/>
        <a:p>
          <a:endParaRPr lang="en-IN"/>
        </a:p>
      </dgm:t>
    </dgm:pt>
    <dgm:pt modelId="{8863A1C6-E80C-4CA1-BB1D-501630497B76}" type="sibTrans" cxnId="{E44542DE-6EA3-419F-B1C1-7C2BEECC9834}">
      <dgm:prSet/>
      <dgm:spPr/>
      <dgm:t>
        <a:bodyPr/>
        <a:lstStyle/>
        <a:p>
          <a:endParaRPr lang="en-IN"/>
        </a:p>
      </dgm:t>
    </dgm:pt>
    <dgm:pt modelId="{8DAA9B96-C828-435B-A834-EACE1B5AD216}">
      <dgm:prSet phldrT="[Text]" custT="1"/>
      <dgm:spPr/>
      <dgm:t>
        <a:bodyPr/>
        <a:lstStyle/>
        <a:p>
          <a:pPr>
            <a:lnSpc>
              <a:spcPct val="90000"/>
            </a:lnSpc>
            <a:buNone/>
          </a:pPr>
          <a:endParaRPr lang="en-IN" sz="2400" kern="1200" dirty="0"/>
        </a:p>
      </dgm:t>
    </dgm:pt>
    <dgm:pt modelId="{6E5099C2-31D5-466A-880E-72E2F70574D2}" type="parTrans" cxnId="{F2622714-1E13-4740-BA60-E7741A3EECAD}">
      <dgm:prSet/>
      <dgm:spPr/>
      <dgm:t>
        <a:bodyPr/>
        <a:lstStyle/>
        <a:p>
          <a:endParaRPr lang="en-IN"/>
        </a:p>
      </dgm:t>
    </dgm:pt>
    <dgm:pt modelId="{16A1E623-6B37-43B9-AE2C-476302FAC1CB}" type="sibTrans" cxnId="{F2622714-1E13-4740-BA60-E7741A3EECAD}">
      <dgm:prSet/>
      <dgm:spPr/>
      <dgm:t>
        <a:bodyPr/>
        <a:lstStyle/>
        <a:p>
          <a:endParaRPr lang="en-IN"/>
        </a:p>
      </dgm:t>
    </dgm:pt>
    <dgm:pt modelId="{6DBB0E44-61E2-4A66-919C-3383375974E8}">
      <dgm:prSet phldrT="[Text]" custT="1"/>
      <dgm:spPr/>
      <dgm:t>
        <a:bodyPr/>
        <a:lstStyle/>
        <a:p>
          <a:pPr>
            <a:lnSpc>
              <a:spcPct val="90000"/>
            </a:lnSpc>
            <a:buNone/>
          </a:pPr>
          <a:endParaRPr lang="en-IN" sz="2400" kern="1200" dirty="0"/>
        </a:p>
      </dgm:t>
    </dgm:pt>
    <dgm:pt modelId="{D0F15C43-E7BD-43C3-A559-FE2A7509D2A9}" type="parTrans" cxnId="{F018215F-3A41-4D09-BF8A-F833DC2ED28A}">
      <dgm:prSet/>
      <dgm:spPr/>
      <dgm:t>
        <a:bodyPr/>
        <a:lstStyle/>
        <a:p>
          <a:endParaRPr lang="en-IN"/>
        </a:p>
      </dgm:t>
    </dgm:pt>
    <dgm:pt modelId="{7EAF5CDF-8ED6-435A-A8BD-B9CBF8EFEC78}" type="sibTrans" cxnId="{F018215F-3A41-4D09-BF8A-F833DC2ED28A}">
      <dgm:prSet/>
      <dgm:spPr/>
      <dgm:t>
        <a:bodyPr/>
        <a:lstStyle/>
        <a:p>
          <a:endParaRPr lang="en-IN"/>
        </a:p>
      </dgm:t>
    </dgm:pt>
    <dgm:pt modelId="{712BDB3A-784B-4CC4-8A35-29301192B217}">
      <dgm:prSet phldrT="[Text]" custT="1"/>
      <dgm:spPr/>
      <dgm:t>
        <a:bodyPr/>
        <a:lstStyle/>
        <a:p>
          <a:pPr>
            <a:lnSpc>
              <a:spcPct val="90000"/>
            </a:lnSpc>
            <a:buNone/>
          </a:pPr>
          <a:endParaRPr lang="en-IN" sz="2400" kern="1200" dirty="0"/>
        </a:p>
      </dgm:t>
    </dgm:pt>
    <dgm:pt modelId="{FDDE442E-03FF-44CD-905A-B7AF53C78077}" type="parTrans" cxnId="{CA32EF79-E5BE-4AB4-9226-818FA45AAF80}">
      <dgm:prSet/>
      <dgm:spPr/>
      <dgm:t>
        <a:bodyPr/>
        <a:lstStyle/>
        <a:p>
          <a:endParaRPr lang="en-IN"/>
        </a:p>
      </dgm:t>
    </dgm:pt>
    <dgm:pt modelId="{79D1434F-79D0-493D-9223-7FDFEA4D0CEB}" type="sibTrans" cxnId="{CA32EF79-E5BE-4AB4-9226-818FA45AAF80}">
      <dgm:prSet/>
      <dgm:spPr/>
      <dgm:t>
        <a:bodyPr/>
        <a:lstStyle/>
        <a:p>
          <a:endParaRPr lang="en-IN"/>
        </a:p>
      </dgm:t>
    </dgm:pt>
    <dgm:pt modelId="{C6337DA4-E9ED-4783-8713-4E002A82ABAD}" type="pres">
      <dgm:prSet presAssocID="{9250E727-C756-44A1-B8CE-8BC2B00DD46F}" presName="linear" presStyleCnt="0">
        <dgm:presLayoutVars>
          <dgm:animLvl val="lvl"/>
          <dgm:resizeHandles val="exact"/>
        </dgm:presLayoutVars>
      </dgm:prSet>
      <dgm:spPr/>
    </dgm:pt>
    <dgm:pt modelId="{99B3D2A9-453B-4D6A-AAC8-7DF2BD356BD2}" type="pres">
      <dgm:prSet presAssocID="{80A8850A-F223-4DF1-8829-D9E1E09F6DF5}" presName="parentText" presStyleLbl="node1" presStyleIdx="0" presStyleCnt="1" custScaleY="59482" custLinFactNeighborX="-58493" custLinFactNeighborY="-21000">
        <dgm:presLayoutVars>
          <dgm:chMax val="0"/>
          <dgm:bulletEnabled val="1"/>
        </dgm:presLayoutVars>
      </dgm:prSet>
      <dgm:spPr/>
    </dgm:pt>
    <dgm:pt modelId="{FA14B8C5-E76E-405F-820D-1BAEE18230E4}" type="pres">
      <dgm:prSet presAssocID="{80A8850A-F223-4DF1-8829-D9E1E09F6DF5}" presName="childText" presStyleLbl="revTx" presStyleIdx="0" presStyleCnt="1" custScaleY="120092" custLinFactNeighborX="17963" custLinFactNeighborY="-6607">
        <dgm:presLayoutVars>
          <dgm:bulletEnabled val="1"/>
        </dgm:presLayoutVars>
      </dgm:prSet>
      <dgm:spPr/>
    </dgm:pt>
  </dgm:ptLst>
  <dgm:cxnLst>
    <dgm:cxn modelId="{F2622714-1E13-4740-BA60-E7741A3EECAD}" srcId="{80A8850A-F223-4DF1-8829-D9E1E09F6DF5}" destId="{8DAA9B96-C828-435B-A834-EACE1B5AD216}" srcOrd="3" destOrd="0" parTransId="{6E5099C2-31D5-466A-880E-72E2F70574D2}" sibTransId="{16A1E623-6B37-43B9-AE2C-476302FAC1CB}"/>
    <dgm:cxn modelId="{E627B41E-5596-4B58-8EC5-9CDFF874E3A8}" type="presOf" srcId="{5947DC69-A390-4977-8F3E-F4D319404E0F}" destId="{FA14B8C5-E76E-405F-820D-1BAEE18230E4}" srcOrd="0" destOrd="1" presId="urn:microsoft.com/office/officeart/2005/8/layout/vList2"/>
    <dgm:cxn modelId="{CD7C3126-81E9-48FF-9DBC-C26BB926DBAD}" type="presOf" srcId="{6DBB0E44-61E2-4A66-919C-3383375974E8}" destId="{FA14B8C5-E76E-405F-820D-1BAEE18230E4}" srcOrd="0" destOrd="4" presId="urn:microsoft.com/office/officeart/2005/8/layout/vList2"/>
    <dgm:cxn modelId="{9DD63630-731E-4108-98F9-60FC3F5AA5A6}" type="presOf" srcId="{80A8850A-F223-4DF1-8829-D9E1E09F6DF5}" destId="{99B3D2A9-453B-4D6A-AAC8-7DF2BD356BD2}" srcOrd="0" destOrd="0" presId="urn:microsoft.com/office/officeart/2005/8/layout/vList2"/>
    <dgm:cxn modelId="{F018215F-3A41-4D09-BF8A-F833DC2ED28A}" srcId="{80A8850A-F223-4DF1-8829-D9E1E09F6DF5}" destId="{6DBB0E44-61E2-4A66-919C-3383375974E8}" srcOrd="4" destOrd="0" parTransId="{D0F15C43-E7BD-43C3-A559-FE2A7509D2A9}" sibTransId="{7EAF5CDF-8ED6-435A-A8BD-B9CBF8EFEC78}"/>
    <dgm:cxn modelId="{CBC1F358-5E04-4E0C-8874-96AF90952CF0}" type="presOf" srcId="{8DAA9B96-C828-435B-A834-EACE1B5AD216}" destId="{FA14B8C5-E76E-405F-820D-1BAEE18230E4}" srcOrd="0" destOrd="3" presId="urn:microsoft.com/office/officeart/2005/8/layout/vList2"/>
    <dgm:cxn modelId="{CA32EF79-E5BE-4AB4-9226-818FA45AAF80}" srcId="{80A8850A-F223-4DF1-8829-D9E1E09F6DF5}" destId="{712BDB3A-784B-4CC4-8A35-29301192B217}" srcOrd="2" destOrd="0" parTransId="{FDDE442E-03FF-44CD-905A-B7AF53C78077}" sibTransId="{79D1434F-79D0-493D-9223-7FDFEA4D0CEB}"/>
    <dgm:cxn modelId="{7C7FAA7A-305C-41B8-B392-F6DA94790D2C}" type="presOf" srcId="{9250E727-C756-44A1-B8CE-8BC2B00DD46F}" destId="{C6337DA4-E9ED-4783-8713-4E002A82ABAD}" srcOrd="0" destOrd="0" presId="urn:microsoft.com/office/officeart/2005/8/layout/vList2"/>
    <dgm:cxn modelId="{BF46368D-F576-4C16-8417-BB181F239CC4}" srcId="{80A8850A-F223-4DF1-8829-D9E1E09F6DF5}" destId="{B0696B67-9172-4D4D-9D58-83A3B1F30180}" srcOrd="0" destOrd="0" parTransId="{6EF0A162-93AE-4F33-A90A-D68EE8F80464}" sibTransId="{A7A69559-B747-48C1-997B-C36E329E5D88}"/>
    <dgm:cxn modelId="{5AEA30AA-8468-4A46-8E86-FD686134C45A}" srcId="{9250E727-C756-44A1-B8CE-8BC2B00DD46F}" destId="{80A8850A-F223-4DF1-8829-D9E1E09F6DF5}" srcOrd="0" destOrd="0" parTransId="{28BBCFF3-E901-4BFF-9F39-B732740761CB}" sibTransId="{1BD9A72F-136C-477E-91B7-4A775C7B6D91}"/>
    <dgm:cxn modelId="{69092ABE-1E57-40BD-AA91-27F02431F790}" type="presOf" srcId="{B0696B67-9172-4D4D-9D58-83A3B1F30180}" destId="{FA14B8C5-E76E-405F-820D-1BAEE18230E4}" srcOrd="0" destOrd="0" presId="urn:microsoft.com/office/officeart/2005/8/layout/vList2"/>
    <dgm:cxn modelId="{E44542DE-6EA3-419F-B1C1-7C2BEECC9834}" srcId="{80A8850A-F223-4DF1-8829-D9E1E09F6DF5}" destId="{FE37EE18-E29D-4888-BA7C-FC6438C668B0}" srcOrd="5" destOrd="0" parTransId="{A3039C62-4BB9-43E6-BA8A-3F09FD1C5C8C}" sibTransId="{8863A1C6-E80C-4CA1-BB1D-501630497B76}"/>
    <dgm:cxn modelId="{08764BE1-D91B-469F-8396-8DAE92ACFF6B}" type="presOf" srcId="{FE37EE18-E29D-4888-BA7C-FC6438C668B0}" destId="{FA14B8C5-E76E-405F-820D-1BAEE18230E4}" srcOrd="0" destOrd="5" presId="urn:microsoft.com/office/officeart/2005/8/layout/vList2"/>
    <dgm:cxn modelId="{0859A2E6-FC78-480C-9B81-22CDE99FF172}" srcId="{80A8850A-F223-4DF1-8829-D9E1E09F6DF5}" destId="{5947DC69-A390-4977-8F3E-F4D319404E0F}" srcOrd="1" destOrd="0" parTransId="{DE24A004-585C-4988-AFC5-8DBF341B74B2}" sibTransId="{7AFDC14F-9D11-49DA-8786-B856D3FB89FC}"/>
    <dgm:cxn modelId="{66D8EAFB-C547-4805-8BAC-50EF2595F6C3}" type="presOf" srcId="{712BDB3A-784B-4CC4-8A35-29301192B217}" destId="{FA14B8C5-E76E-405F-820D-1BAEE18230E4}" srcOrd="0" destOrd="2" presId="urn:microsoft.com/office/officeart/2005/8/layout/vList2"/>
    <dgm:cxn modelId="{740799A2-5C48-4050-9A4B-5588FF1D5D70}" type="presParOf" srcId="{C6337DA4-E9ED-4783-8713-4E002A82ABAD}" destId="{99B3D2A9-453B-4D6A-AAC8-7DF2BD356BD2}" srcOrd="0" destOrd="0" presId="urn:microsoft.com/office/officeart/2005/8/layout/vList2"/>
    <dgm:cxn modelId="{84EC96EF-64EF-4F8A-B0AF-ACF99294F75B}" type="presParOf" srcId="{C6337DA4-E9ED-4783-8713-4E002A82ABAD}" destId="{FA14B8C5-E76E-405F-820D-1BAEE18230E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50E727-C756-44A1-B8CE-8BC2B00DD4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0A8850A-F223-4DF1-8829-D9E1E09F6DF5}">
      <dgm:prSet phldrT="[Text]" custT="1"/>
      <dgm:spPr/>
      <dgm:t>
        <a:bodyPr/>
        <a:lstStyle/>
        <a:p>
          <a:pPr>
            <a:buNone/>
          </a:pPr>
          <a:r>
            <a:rPr lang="en-IN" sz="3200" b="1" i="0" dirty="0"/>
            <a:t>Modelling</a:t>
          </a:r>
          <a:endParaRPr lang="en-IN" sz="3200" dirty="0"/>
        </a:p>
      </dgm:t>
    </dgm:pt>
    <dgm:pt modelId="{28BBCFF3-E901-4BFF-9F39-B732740761CB}" type="parTrans" cxnId="{5AEA30AA-8468-4A46-8E86-FD686134C45A}">
      <dgm:prSet/>
      <dgm:spPr/>
      <dgm:t>
        <a:bodyPr/>
        <a:lstStyle/>
        <a:p>
          <a:endParaRPr lang="en-IN" sz="800"/>
        </a:p>
      </dgm:t>
    </dgm:pt>
    <dgm:pt modelId="{1BD9A72F-136C-477E-91B7-4A775C7B6D91}" type="sibTrans" cxnId="{5AEA30AA-8468-4A46-8E86-FD686134C45A}">
      <dgm:prSet/>
      <dgm:spPr/>
      <dgm:t>
        <a:bodyPr/>
        <a:lstStyle/>
        <a:p>
          <a:endParaRPr lang="en-IN" sz="800"/>
        </a:p>
      </dgm:t>
    </dgm:pt>
    <dgm:pt modelId="{5947DC69-A390-4977-8F3E-F4D319404E0F}">
      <dgm:prSet phldrT="[Text]" custT="1"/>
      <dgm:spPr/>
      <dgm:t>
        <a:bodyPr/>
        <a:lstStyle/>
        <a:p>
          <a:pPr>
            <a:lnSpc>
              <a:spcPct val="90000"/>
            </a:lnSpc>
            <a:buNone/>
          </a:pPr>
          <a:r>
            <a:rPr lang="en-US" sz="1800" b="0" i="0" kern="1200" dirty="0"/>
            <a:t>Data has been set and seeded for the models to be trained and evaluated.</a:t>
          </a:r>
          <a:endParaRPr lang="en-IN" sz="1800" kern="1200" dirty="0"/>
        </a:p>
      </dgm:t>
    </dgm:pt>
    <dgm:pt modelId="{DE24A004-585C-4988-AFC5-8DBF341B74B2}" type="parTrans" cxnId="{0859A2E6-FC78-480C-9B81-22CDE99FF172}">
      <dgm:prSet/>
      <dgm:spPr/>
      <dgm:t>
        <a:bodyPr/>
        <a:lstStyle/>
        <a:p>
          <a:endParaRPr lang="en-IN" sz="1400"/>
        </a:p>
      </dgm:t>
    </dgm:pt>
    <dgm:pt modelId="{7AFDC14F-9D11-49DA-8786-B856D3FB89FC}" type="sibTrans" cxnId="{0859A2E6-FC78-480C-9B81-22CDE99FF172}">
      <dgm:prSet/>
      <dgm:spPr/>
      <dgm:t>
        <a:bodyPr/>
        <a:lstStyle/>
        <a:p>
          <a:endParaRPr lang="en-IN" sz="1400"/>
        </a:p>
      </dgm:t>
    </dgm:pt>
    <dgm:pt modelId="{B0696B67-9172-4D4D-9D58-83A3B1F30180}">
      <dgm:prSet phldrT="[Text]" custT="1"/>
      <dgm:spPr/>
      <dgm:t>
        <a:bodyPr/>
        <a:lstStyle/>
        <a:p>
          <a:pPr>
            <a:lnSpc>
              <a:spcPct val="90000"/>
            </a:lnSpc>
            <a:buNone/>
          </a:pPr>
          <a:endParaRPr lang="en-IN" sz="1800" kern="1200" dirty="0"/>
        </a:p>
      </dgm:t>
    </dgm:pt>
    <dgm:pt modelId="{6EF0A162-93AE-4F33-A90A-D68EE8F80464}" type="parTrans" cxnId="{BF46368D-F576-4C16-8417-BB181F239CC4}">
      <dgm:prSet/>
      <dgm:spPr/>
      <dgm:t>
        <a:bodyPr/>
        <a:lstStyle/>
        <a:p>
          <a:endParaRPr lang="en-IN" sz="1400"/>
        </a:p>
      </dgm:t>
    </dgm:pt>
    <dgm:pt modelId="{A7A69559-B747-48C1-997B-C36E329E5D88}" type="sibTrans" cxnId="{BF46368D-F576-4C16-8417-BB181F239CC4}">
      <dgm:prSet/>
      <dgm:spPr/>
      <dgm:t>
        <a:bodyPr/>
        <a:lstStyle/>
        <a:p>
          <a:endParaRPr lang="en-IN" sz="1400"/>
        </a:p>
      </dgm:t>
    </dgm:pt>
    <dgm:pt modelId="{A571BAC9-911B-4AE7-AECE-3A00ADBD4F31}">
      <dgm:prSet phldrT="[Text]" custT="1"/>
      <dgm:spPr/>
      <dgm:t>
        <a:bodyPr/>
        <a:lstStyle/>
        <a:p>
          <a:pPr>
            <a:lnSpc>
              <a:spcPct val="90000"/>
            </a:lnSpc>
            <a:buNone/>
          </a:pPr>
          <a:r>
            <a:rPr lang="en-US" sz="1800" kern="1200" dirty="0"/>
            <a:t>Models used are : </a:t>
          </a:r>
          <a:endParaRPr lang="en-IN" sz="1800" kern="1200" dirty="0"/>
        </a:p>
      </dgm:t>
    </dgm:pt>
    <dgm:pt modelId="{2EEE337C-3957-4988-AFDF-B9F3FF988838}" type="parTrans" cxnId="{C4B27D86-C1BF-4FD9-B53C-06F2FB771159}">
      <dgm:prSet/>
      <dgm:spPr/>
      <dgm:t>
        <a:bodyPr/>
        <a:lstStyle/>
        <a:p>
          <a:endParaRPr lang="en-IN" sz="1400"/>
        </a:p>
      </dgm:t>
    </dgm:pt>
    <dgm:pt modelId="{BC11A90B-951F-4275-99FC-FDB2FE1B22F7}" type="sibTrans" cxnId="{C4B27D86-C1BF-4FD9-B53C-06F2FB771159}">
      <dgm:prSet/>
      <dgm:spPr/>
      <dgm:t>
        <a:bodyPr/>
        <a:lstStyle/>
        <a:p>
          <a:endParaRPr lang="en-IN" sz="1400"/>
        </a:p>
      </dgm:t>
    </dgm:pt>
    <dgm:pt modelId="{FEF2E9A6-23D5-4A78-A636-15392E5408E2}">
      <dgm:prSet phldrT="[Text]" custT="1"/>
      <dgm:spPr/>
      <dgm:t>
        <a:bodyPr/>
        <a:lstStyle/>
        <a:p>
          <a:pPr>
            <a:lnSpc>
              <a:spcPct val="90000"/>
            </a:lnSpc>
            <a:buNone/>
          </a:pPr>
          <a:endParaRPr lang="en-IN" sz="1800" kern="1200" dirty="0"/>
        </a:p>
      </dgm:t>
    </dgm:pt>
    <dgm:pt modelId="{77A98717-8F7C-49B9-8A76-005952A8B049}" type="parTrans" cxnId="{2FC130ED-2E58-4F6F-9D2C-8957432DA559}">
      <dgm:prSet/>
      <dgm:spPr/>
      <dgm:t>
        <a:bodyPr/>
        <a:lstStyle/>
        <a:p>
          <a:endParaRPr lang="en-IN" sz="1400"/>
        </a:p>
      </dgm:t>
    </dgm:pt>
    <dgm:pt modelId="{7EBAEC90-BC16-4AB0-8698-9402E5A5DD95}" type="sibTrans" cxnId="{2FC130ED-2E58-4F6F-9D2C-8957432DA559}">
      <dgm:prSet/>
      <dgm:spPr/>
      <dgm:t>
        <a:bodyPr/>
        <a:lstStyle/>
        <a:p>
          <a:endParaRPr lang="en-IN" sz="1400"/>
        </a:p>
      </dgm:t>
    </dgm:pt>
    <dgm:pt modelId="{F3193159-C936-4BC5-9E52-11970F1586A8}">
      <dgm:prSet phldrT="[Text]" custT="1"/>
      <dgm:spPr/>
      <dgm:t>
        <a:bodyPr/>
        <a:lstStyle/>
        <a:p>
          <a:pPr>
            <a:lnSpc>
              <a:spcPct val="200000"/>
            </a:lnSpc>
          </a:pPr>
          <a:r>
            <a:rPr lang="en-IN" sz="1800" kern="1200" dirty="0">
              <a:solidFill>
                <a:prstClr val="black">
                  <a:hueOff val="0"/>
                  <a:satOff val="0"/>
                  <a:lumOff val="0"/>
                  <a:alphaOff val="0"/>
                </a:prstClr>
              </a:solidFill>
              <a:latin typeface="Franklin Gothic Book" panose="020B0502020104020203"/>
              <a:ea typeface="+mn-ea"/>
              <a:cs typeface="+mn-cs"/>
            </a:rPr>
            <a:t>Logistic Regression</a:t>
          </a:r>
        </a:p>
      </dgm:t>
    </dgm:pt>
    <dgm:pt modelId="{2C340312-D42E-4AB2-A750-5349A1B074F4}" type="parTrans" cxnId="{84CDAD3D-E9C9-45FE-A3F2-8D70349E4CD9}">
      <dgm:prSet/>
      <dgm:spPr/>
      <dgm:t>
        <a:bodyPr/>
        <a:lstStyle/>
        <a:p>
          <a:endParaRPr lang="en-IN" sz="1400"/>
        </a:p>
      </dgm:t>
    </dgm:pt>
    <dgm:pt modelId="{B5FDC997-FA47-42B5-87D5-D166A2166462}" type="sibTrans" cxnId="{84CDAD3D-E9C9-45FE-A3F2-8D70349E4CD9}">
      <dgm:prSet/>
      <dgm:spPr/>
      <dgm:t>
        <a:bodyPr/>
        <a:lstStyle/>
        <a:p>
          <a:endParaRPr lang="en-IN" sz="1400"/>
        </a:p>
      </dgm:t>
    </dgm:pt>
    <dgm:pt modelId="{B35A0F63-9797-48BD-A2E5-A2E1418F769D}">
      <dgm:prSet phldrT="[Text]" custT="1"/>
      <dgm:spPr/>
      <dgm:t>
        <a:bodyPr/>
        <a:lstStyle/>
        <a:p>
          <a:pPr>
            <a:lnSpc>
              <a:spcPct val="200000"/>
            </a:lnSpc>
          </a:pPr>
          <a:r>
            <a:rPr lang="en-IN" sz="1800" kern="1200" dirty="0">
              <a:solidFill>
                <a:prstClr val="black">
                  <a:hueOff val="0"/>
                  <a:satOff val="0"/>
                  <a:lumOff val="0"/>
                  <a:alphaOff val="0"/>
                </a:prstClr>
              </a:solidFill>
              <a:latin typeface="Franklin Gothic Book" panose="020B0502020104020203"/>
              <a:ea typeface="+mn-ea"/>
              <a:cs typeface="+mn-cs"/>
            </a:rPr>
            <a:t>Decision Tree Classifier</a:t>
          </a:r>
        </a:p>
      </dgm:t>
    </dgm:pt>
    <dgm:pt modelId="{50B2A02C-3FB0-41FB-9DA2-08BCBF0EC5E3}" type="parTrans" cxnId="{E58F105D-3A04-4AEA-AB6E-82E3CE186F1A}">
      <dgm:prSet/>
      <dgm:spPr/>
      <dgm:t>
        <a:bodyPr/>
        <a:lstStyle/>
        <a:p>
          <a:endParaRPr lang="en-IN" sz="1400"/>
        </a:p>
      </dgm:t>
    </dgm:pt>
    <dgm:pt modelId="{01FC4B8D-B404-46AB-AC39-67DA8BBEF96D}" type="sibTrans" cxnId="{E58F105D-3A04-4AEA-AB6E-82E3CE186F1A}">
      <dgm:prSet/>
      <dgm:spPr/>
      <dgm:t>
        <a:bodyPr/>
        <a:lstStyle/>
        <a:p>
          <a:endParaRPr lang="en-IN" sz="1400"/>
        </a:p>
      </dgm:t>
    </dgm:pt>
    <dgm:pt modelId="{88073A8D-ACB5-498D-B1BB-4656B5604B99}">
      <dgm:prSet phldrT="[Text]" custT="1"/>
      <dgm:spPr/>
      <dgm:t>
        <a:bodyPr/>
        <a:lstStyle/>
        <a:p>
          <a:pPr>
            <a:lnSpc>
              <a:spcPct val="200000"/>
            </a:lnSpc>
          </a:pPr>
          <a:r>
            <a:rPr lang="en-IN" sz="1800" kern="1200" dirty="0">
              <a:solidFill>
                <a:prstClr val="black">
                  <a:hueOff val="0"/>
                  <a:satOff val="0"/>
                  <a:lumOff val="0"/>
                  <a:alphaOff val="0"/>
                </a:prstClr>
              </a:solidFill>
              <a:latin typeface="Franklin Gothic Book" panose="020B0502020104020203"/>
              <a:ea typeface="+mn-ea"/>
              <a:cs typeface="+mn-cs"/>
            </a:rPr>
            <a:t>Random Forest Classifier</a:t>
          </a:r>
        </a:p>
      </dgm:t>
    </dgm:pt>
    <dgm:pt modelId="{53A2885D-4CA5-419C-9130-876C0FF7072F}" type="parTrans" cxnId="{D3A4DBC2-85F8-4909-9510-A5046342F6A2}">
      <dgm:prSet/>
      <dgm:spPr/>
      <dgm:t>
        <a:bodyPr/>
        <a:lstStyle/>
        <a:p>
          <a:endParaRPr lang="en-IN" sz="1400"/>
        </a:p>
      </dgm:t>
    </dgm:pt>
    <dgm:pt modelId="{0E8EFA31-4AC0-46E7-9ED5-391928EAD79A}" type="sibTrans" cxnId="{D3A4DBC2-85F8-4909-9510-A5046342F6A2}">
      <dgm:prSet/>
      <dgm:spPr/>
      <dgm:t>
        <a:bodyPr/>
        <a:lstStyle/>
        <a:p>
          <a:endParaRPr lang="en-IN" sz="1400"/>
        </a:p>
      </dgm:t>
    </dgm:pt>
    <dgm:pt modelId="{C5D17790-D7C2-41EC-8E2C-63F5EA7A9E5F}">
      <dgm:prSet phldrT="[Text]" custT="1"/>
      <dgm:spPr/>
      <dgm:t>
        <a:bodyPr/>
        <a:lstStyle/>
        <a:p>
          <a:pPr>
            <a:lnSpc>
              <a:spcPct val="200000"/>
            </a:lnSpc>
          </a:pPr>
          <a:r>
            <a:rPr lang="en-IN" sz="1800" kern="1200" dirty="0">
              <a:solidFill>
                <a:prstClr val="black">
                  <a:hueOff val="0"/>
                  <a:satOff val="0"/>
                  <a:lumOff val="0"/>
                  <a:alphaOff val="0"/>
                </a:prstClr>
              </a:solidFill>
              <a:latin typeface="Franklin Gothic Book" panose="020B0502020104020203"/>
              <a:ea typeface="+mn-ea"/>
              <a:cs typeface="+mn-cs"/>
            </a:rPr>
            <a:t>Gradient-Boosted Tree Classifier</a:t>
          </a:r>
        </a:p>
      </dgm:t>
    </dgm:pt>
    <dgm:pt modelId="{F0E1CB8F-F30E-43C8-8ABB-A65070C71ADD}" type="parTrans" cxnId="{D1E2EE41-BCBA-4487-9B82-4A7368F109D2}">
      <dgm:prSet/>
      <dgm:spPr/>
      <dgm:t>
        <a:bodyPr/>
        <a:lstStyle/>
        <a:p>
          <a:endParaRPr lang="en-IN" sz="1400"/>
        </a:p>
      </dgm:t>
    </dgm:pt>
    <dgm:pt modelId="{A19D1CEE-3F63-47E6-8A78-6B730DCDD926}" type="sibTrans" cxnId="{D1E2EE41-BCBA-4487-9B82-4A7368F109D2}">
      <dgm:prSet/>
      <dgm:spPr/>
      <dgm:t>
        <a:bodyPr/>
        <a:lstStyle/>
        <a:p>
          <a:endParaRPr lang="en-IN" sz="1400"/>
        </a:p>
      </dgm:t>
    </dgm:pt>
    <dgm:pt modelId="{4E680C5B-3766-4971-A868-684CAA0808EC}">
      <dgm:prSet phldrT="[Text]" custT="1"/>
      <dgm:spPr/>
      <dgm:t>
        <a:bodyPr/>
        <a:lstStyle/>
        <a:p>
          <a:pPr>
            <a:lnSpc>
              <a:spcPct val="200000"/>
            </a:lnSpc>
            <a:buNone/>
          </a:pPr>
          <a:r>
            <a:rPr lang="en-US" sz="1800" kern="1200" dirty="0">
              <a:solidFill>
                <a:prstClr val="black">
                  <a:hueOff val="0"/>
                  <a:satOff val="0"/>
                  <a:lumOff val="0"/>
                  <a:alphaOff val="0"/>
                </a:prstClr>
              </a:solidFill>
              <a:latin typeface="Franklin Gothic Book" panose="020B0502020104020203"/>
              <a:ea typeface="+mn-ea"/>
              <a:cs typeface="+mn-cs"/>
            </a:rPr>
            <a:t>Each model is evaluated and </a:t>
          </a:r>
          <a:r>
            <a:rPr lang="en-IN" sz="1800" b="1" u="sng" kern="1200" dirty="0">
              <a:solidFill>
                <a:srgbClr val="92D050"/>
              </a:solidFill>
              <a:latin typeface="Franklin Gothic Book" panose="020B0502020104020203"/>
              <a:ea typeface="+mn-ea"/>
              <a:cs typeface="+mn-cs"/>
            </a:rPr>
            <a:t>Gradient-Boosted Tree Classifier performs better</a:t>
          </a:r>
          <a:r>
            <a:rPr lang="en-IN" sz="1800" kern="1200" dirty="0">
              <a:solidFill>
                <a:prstClr val="black">
                  <a:hueOff val="0"/>
                  <a:satOff val="0"/>
                  <a:lumOff val="0"/>
                  <a:alphaOff val="0"/>
                </a:prstClr>
              </a:solidFill>
              <a:latin typeface="Franklin Gothic Book" panose="020B0502020104020203"/>
              <a:ea typeface="+mn-ea"/>
              <a:cs typeface="+mn-cs"/>
            </a:rPr>
            <a:t>.</a:t>
          </a:r>
        </a:p>
      </dgm:t>
    </dgm:pt>
    <dgm:pt modelId="{AF7353DE-08A7-458C-89B1-4B60CA707B26}" type="parTrans" cxnId="{601C1079-F246-45EF-820E-1DA5A7A310D8}">
      <dgm:prSet/>
      <dgm:spPr/>
      <dgm:t>
        <a:bodyPr/>
        <a:lstStyle/>
        <a:p>
          <a:endParaRPr lang="en-IN" sz="1400"/>
        </a:p>
      </dgm:t>
    </dgm:pt>
    <dgm:pt modelId="{B22A1016-8EA4-46C0-B708-4A3E125BC46A}" type="sibTrans" cxnId="{601C1079-F246-45EF-820E-1DA5A7A310D8}">
      <dgm:prSet/>
      <dgm:spPr/>
      <dgm:t>
        <a:bodyPr/>
        <a:lstStyle/>
        <a:p>
          <a:endParaRPr lang="en-IN" sz="1400"/>
        </a:p>
      </dgm:t>
    </dgm:pt>
    <dgm:pt modelId="{C6337DA4-E9ED-4783-8713-4E002A82ABAD}" type="pres">
      <dgm:prSet presAssocID="{9250E727-C756-44A1-B8CE-8BC2B00DD46F}" presName="linear" presStyleCnt="0">
        <dgm:presLayoutVars>
          <dgm:animLvl val="lvl"/>
          <dgm:resizeHandles val="exact"/>
        </dgm:presLayoutVars>
      </dgm:prSet>
      <dgm:spPr/>
    </dgm:pt>
    <dgm:pt modelId="{99B3D2A9-453B-4D6A-AAC8-7DF2BD356BD2}" type="pres">
      <dgm:prSet presAssocID="{80A8850A-F223-4DF1-8829-D9E1E09F6DF5}" presName="parentText" presStyleLbl="node1" presStyleIdx="0" presStyleCnt="1" custScaleY="67475" custLinFactY="-40682" custLinFactNeighborX="-81" custLinFactNeighborY="-100000">
        <dgm:presLayoutVars>
          <dgm:chMax val="0"/>
          <dgm:bulletEnabled val="1"/>
        </dgm:presLayoutVars>
      </dgm:prSet>
      <dgm:spPr/>
    </dgm:pt>
    <dgm:pt modelId="{FA14B8C5-E76E-405F-820D-1BAEE18230E4}" type="pres">
      <dgm:prSet presAssocID="{80A8850A-F223-4DF1-8829-D9E1E09F6DF5}" presName="childText" presStyleLbl="revTx" presStyleIdx="0" presStyleCnt="1" custScaleY="99350" custLinFactNeighborY="-21634">
        <dgm:presLayoutVars>
          <dgm:bulletEnabled val="1"/>
        </dgm:presLayoutVars>
      </dgm:prSet>
      <dgm:spPr/>
    </dgm:pt>
  </dgm:ptLst>
  <dgm:cxnLst>
    <dgm:cxn modelId="{79E95208-7001-44DB-AA2A-B9C86B28701D}" type="presOf" srcId="{4E680C5B-3766-4971-A868-684CAA0808EC}" destId="{FA14B8C5-E76E-405F-820D-1BAEE18230E4}" srcOrd="0" destOrd="8" presId="urn:microsoft.com/office/officeart/2005/8/layout/vList2"/>
    <dgm:cxn modelId="{E627B41E-5596-4B58-8EC5-9CDFF874E3A8}" type="presOf" srcId="{5947DC69-A390-4977-8F3E-F4D319404E0F}" destId="{FA14B8C5-E76E-405F-820D-1BAEE18230E4}" srcOrd="0" destOrd="1" presId="urn:microsoft.com/office/officeart/2005/8/layout/vList2"/>
    <dgm:cxn modelId="{760C5C2C-D1E2-4E48-A000-240405779202}" type="presOf" srcId="{A571BAC9-911B-4AE7-AECE-3A00ADBD4F31}" destId="{FA14B8C5-E76E-405F-820D-1BAEE18230E4}" srcOrd="0" destOrd="3" presId="urn:microsoft.com/office/officeart/2005/8/layout/vList2"/>
    <dgm:cxn modelId="{9DD63630-731E-4108-98F9-60FC3F5AA5A6}" type="presOf" srcId="{80A8850A-F223-4DF1-8829-D9E1E09F6DF5}" destId="{99B3D2A9-453B-4D6A-AAC8-7DF2BD356BD2}" srcOrd="0" destOrd="0" presId="urn:microsoft.com/office/officeart/2005/8/layout/vList2"/>
    <dgm:cxn modelId="{84CDAD3D-E9C9-45FE-A3F2-8D70349E4CD9}" srcId="{80A8850A-F223-4DF1-8829-D9E1E09F6DF5}" destId="{F3193159-C936-4BC5-9E52-11970F1586A8}" srcOrd="4" destOrd="0" parTransId="{2C340312-D42E-4AB2-A750-5349A1B074F4}" sibTransId="{B5FDC997-FA47-42B5-87D5-D166A2166462}"/>
    <dgm:cxn modelId="{E58F105D-3A04-4AEA-AB6E-82E3CE186F1A}" srcId="{80A8850A-F223-4DF1-8829-D9E1E09F6DF5}" destId="{B35A0F63-9797-48BD-A2E5-A2E1418F769D}" srcOrd="5" destOrd="0" parTransId="{50B2A02C-3FB0-41FB-9DA2-08BCBF0EC5E3}" sibTransId="{01FC4B8D-B404-46AB-AC39-67DA8BBEF96D}"/>
    <dgm:cxn modelId="{D1E2EE41-BCBA-4487-9B82-4A7368F109D2}" srcId="{80A8850A-F223-4DF1-8829-D9E1E09F6DF5}" destId="{C5D17790-D7C2-41EC-8E2C-63F5EA7A9E5F}" srcOrd="7" destOrd="0" parTransId="{F0E1CB8F-F30E-43C8-8ABB-A65070C71ADD}" sibTransId="{A19D1CEE-3F63-47E6-8A78-6B730DCDD926}"/>
    <dgm:cxn modelId="{601C1079-F246-45EF-820E-1DA5A7A310D8}" srcId="{80A8850A-F223-4DF1-8829-D9E1E09F6DF5}" destId="{4E680C5B-3766-4971-A868-684CAA0808EC}" srcOrd="8" destOrd="0" parTransId="{AF7353DE-08A7-458C-89B1-4B60CA707B26}" sibTransId="{B22A1016-8EA4-46C0-B708-4A3E125BC46A}"/>
    <dgm:cxn modelId="{7C7FAA7A-305C-41B8-B392-F6DA94790D2C}" type="presOf" srcId="{9250E727-C756-44A1-B8CE-8BC2B00DD46F}" destId="{C6337DA4-E9ED-4783-8713-4E002A82ABAD}" srcOrd="0" destOrd="0" presId="urn:microsoft.com/office/officeart/2005/8/layout/vList2"/>
    <dgm:cxn modelId="{363AB67B-51AF-40CA-BCF4-ECECE9F87BC2}" type="presOf" srcId="{C5D17790-D7C2-41EC-8E2C-63F5EA7A9E5F}" destId="{FA14B8C5-E76E-405F-820D-1BAEE18230E4}" srcOrd="0" destOrd="7" presId="urn:microsoft.com/office/officeart/2005/8/layout/vList2"/>
    <dgm:cxn modelId="{7CED287C-684F-4E27-8387-78DB39B52DDD}" type="presOf" srcId="{FEF2E9A6-23D5-4A78-A636-15392E5408E2}" destId="{FA14B8C5-E76E-405F-820D-1BAEE18230E4}" srcOrd="0" destOrd="2" presId="urn:microsoft.com/office/officeart/2005/8/layout/vList2"/>
    <dgm:cxn modelId="{C4B27D86-C1BF-4FD9-B53C-06F2FB771159}" srcId="{80A8850A-F223-4DF1-8829-D9E1E09F6DF5}" destId="{A571BAC9-911B-4AE7-AECE-3A00ADBD4F31}" srcOrd="3" destOrd="0" parTransId="{2EEE337C-3957-4988-AFDF-B9F3FF988838}" sibTransId="{BC11A90B-951F-4275-99FC-FDB2FE1B22F7}"/>
    <dgm:cxn modelId="{BF46368D-F576-4C16-8417-BB181F239CC4}" srcId="{80A8850A-F223-4DF1-8829-D9E1E09F6DF5}" destId="{B0696B67-9172-4D4D-9D58-83A3B1F30180}" srcOrd="0" destOrd="0" parTransId="{6EF0A162-93AE-4F33-A90A-D68EE8F80464}" sibTransId="{A7A69559-B747-48C1-997B-C36E329E5D88}"/>
    <dgm:cxn modelId="{AC1AE799-FD4B-4B06-AC54-B067B519DDEE}" type="presOf" srcId="{88073A8D-ACB5-498D-B1BB-4656B5604B99}" destId="{FA14B8C5-E76E-405F-820D-1BAEE18230E4}" srcOrd="0" destOrd="6" presId="urn:microsoft.com/office/officeart/2005/8/layout/vList2"/>
    <dgm:cxn modelId="{5AEA30AA-8468-4A46-8E86-FD686134C45A}" srcId="{9250E727-C756-44A1-B8CE-8BC2B00DD46F}" destId="{80A8850A-F223-4DF1-8829-D9E1E09F6DF5}" srcOrd="0" destOrd="0" parTransId="{28BBCFF3-E901-4BFF-9F39-B732740761CB}" sibTransId="{1BD9A72F-136C-477E-91B7-4A775C7B6D91}"/>
    <dgm:cxn modelId="{69092ABE-1E57-40BD-AA91-27F02431F790}" type="presOf" srcId="{B0696B67-9172-4D4D-9D58-83A3B1F30180}" destId="{FA14B8C5-E76E-405F-820D-1BAEE18230E4}" srcOrd="0" destOrd="0" presId="urn:microsoft.com/office/officeart/2005/8/layout/vList2"/>
    <dgm:cxn modelId="{D3A4DBC2-85F8-4909-9510-A5046342F6A2}" srcId="{80A8850A-F223-4DF1-8829-D9E1E09F6DF5}" destId="{88073A8D-ACB5-498D-B1BB-4656B5604B99}" srcOrd="6" destOrd="0" parTransId="{53A2885D-4CA5-419C-9130-876C0FF7072F}" sibTransId="{0E8EFA31-4AC0-46E7-9ED5-391928EAD79A}"/>
    <dgm:cxn modelId="{F9D484CC-3E46-4CC8-B857-98092EF09F7C}" type="presOf" srcId="{B35A0F63-9797-48BD-A2E5-A2E1418F769D}" destId="{FA14B8C5-E76E-405F-820D-1BAEE18230E4}" srcOrd="0" destOrd="5" presId="urn:microsoft.com/office/officeart/2005/8/layout/vList2"/>
    <dgm:cxn modelId="{0859A2E6-FC78-480C-9B81-22CDE99FF172}" srcId="{80A8850A-F223-4DF1-8829-D9E1E09F6DF5}" destId="{5947DC69-A390-4977-8F3E-F4D319404E0F}" srcOrd="1" destOrd="0" parTransId="{DE24A004-585C-4988-AFC5-8DBF341B74B2}" sibTransId="{7AFDC14F-9D11-49DA-8786-B856D3FB89FC}"/>
    <dgm:cxn modelId="{B83AA8EB-A59E-4FFF-B640-8E5BDE28FDE3}" type="presOf" srcId="{F3193159-C936-4BC5-9E52-11970F1586A8}" destId="{FA14B8C5-E76E-405F-820D-1BAEE18230E4}" srcOrd="0" destOrd="4" presId="urn:microsoft.com/office/officeart/2005/8/layout/vList2"/>
    <dgm:cxn modelId="{2FC130ED-2E58-4F6F-9D2C-8957432DA559}" srcId="{80A8850A-F223-4DF1-8829-D9E1E09F6DF5}" destId="{FEF2E9A6-23D5-4A78-A636-15392E5408E2}" srcOrd="2" destOrd="0" parTransId="{77A98717-8F7C-49B9-8A76-005952A8B049}" sibTransId="{7EBAEC90-BC16-4AB0-8698-9402E5A5DD95}"/>
    <dgm:cxn modelId="{740799A2-5C48-4050-9A4B-5588FF1D5D70}" type="presParOf" srcId="{C6337DA4-E9ED-4783-8713-4E002A82ABAD}" destId="{99B3D2A9-453B-4D6A-AAC8-7DF2BD356BD2}" srcOrd="0" destOrd="0" presId="urn:microsoft.com/office/officeart/2005/8/layout/vList2"/>
    <dgm:cxn modelId="{84EC96EF-64EF-4F8A-B0AF-ACF99294F75B}" type="presParOf" srcId="{C6337DA4-E9ED-4783-8713-4E002A82ABAD}" destId="{FA14B8C5-E76E-405F-820D-1BAEE18230E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D0AD4-7E45-4620-AAB7-7B78FCDD0C99}">
      <dsp:nvSpPr>
        <dsp:cNvPr id="0" name=""/>
        <dsp:cNvSpPr/>
      </dsp:nvSpPr>
      <dsp:spPr>
        <a:xfrm rot="5400000">
          <a:off x="1093197" y="882214"/>
          <a:ext cx="693778" cy="789842"/>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6FDC4E-CE02-4B04-86DD-B8B5700463AB}">
      <dsp:nvSpPr>
        <dsp:cNvPr id="0" name=""/>
        <dsp:cNvSpPr/>
      </dsp:nvSpPr>
      <dsp:spPr>
        <a:xfrm>
          <a:off x="729406" y="28956"/>
          <a:ext cx="1527877" cy="985883"/>
        </a:xfrm>
        <a:prstGeom prst="roundRect">
          <a:avLst>
            <a:gd name="adj" fmla="val 16670"/>
          </a:avLst>
        </a:prstGeom>
        <a:solidFill>
          <a:srgbClr val="1CADE4">
            <a:hueOff val="0"/>
            <a:satOff val="0"/>
            <a:lumOff val="0"/>
            <a:alphaOff val="0"/>
          </a:srgbClr>
        </a:solidFill>
        <a:ln w="22225" cap="rnd"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solidFill>
                <a:prstClr val="white"/>
              </a:solidFill>
              <a:latin typeface="Franklin Gothic Book" panose="020B0502020104020203"/>
              <a:ea typeface="+mn-ea"/>
              <a:cs typeface="+mn-cs"/>
            </a:rPr>
            <a:t>Exploring The Data</a:t>
          </a:r>
        </a:p>
      </dsp:txBody>
      <dsp:txXfrm>
        <a:off x="777542" y="77092"/>
        <a:ext cx="1431605" cy="889611"/>
      </dsp:txXfrm>
    </dsp:sp>
    <dsp:sp modelId="{2A6DAFED-DBF5-4EE2-97D3-D29F1D776330}">
      <dsp:nvSpPr>
        <dsp:cNvPr id="0" name=""/>
        <dsp:cNvSpPr/>
      </dsp:nvSpPr>
      <dsp:spPr>
        <a:xfrm>
          <a:off x="2077302" y="191114"/>
          <a:ext cx="849429" cy="660741"/>
        </a:xfrm>
        <a:prstGeom prst="rect">
          <a:avLst/>
        </a:prstGeom>
        <a:noFill/>
        <a:ln>
          <a:noFill/>
        </a:ln>
        <a:effectLst/>
      </dsp:spPr>
      <dsp:style>
        <a:lnRef idx="0">
          <a:scrgbClr r="0" g="0" b="0"/>
        </a:lnRef>
        <a:fillRef idx="0">
          <a:scrgbClr r="0" g="0" b="0"/>
        </a:fillRef>
        <a:effectRef idx="0">
          <a:scrgbClr r="0" g="0" b="0"/>
        </a:effectRef>
        <a:fontRef idx="minor"/>
      </dsp:style>
    </dsp:sp>
    <dsp:sp modelId="{708A6DD6-424F-4EF1-8B0B-84B9D23ADBE8}">
      <dsp:nvSpPr>
        <dsp:cNvPr id="0" name=""/>
        <dsp:cNvSpPr/>
      </dsp:nvSpPr>
      <dsp:spPr>
        <a:xfrm rot="5400000">
          <a:off x="2329028" y="1868723"/>
          <a:ext cx="693778" cy="789842"/>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7F7708-99C5-4D34-9834-F5EC3C73B4D6}">
      <dsp:nvSpPr>
        <dsp:cNvPr id="0" name=""/>
        <dsp:cNvSpPr/>
      </dsp:nvSpPr>
      <dsp:spPr>
        <a:xfrm>
          <a:off x="1784123" y="1031472"/>
          <a:ext cx="1890106" cy="953869"/>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t>Preparing Data for Machine Learning</a:t>
          </a:r>
          <a:endParaRPr lang="en-IN" sz="1800" kern="1200" dirty="0"/>
        </a:p>
      </dsp:txBody>
      <dsp:txXfrm>
        <a:off x="1830695" y="1078044"/>
        <a:ext cx="1796962" cy="860725"/>
      </dsp:txXfrm>
    </dsp:sp>
    <dsp:sp modelId="{D6ED8C1D-6502-412F-A1F9-01310EE73D6F}">
      <dsp:nvSpPr>
        <dsp:cNvPr id="0" name=""/>
        <dsp:cNvSpPr/>
      </dsp:nvSpPr>
      <dsp:spPr>
        <a:xfrm>
          <a:off x="3313133" y="1177623"/>
          <a:ext cx="849429" cy="660741"/>
        </a:xfrm>
        <a:prstGeom prst="rect">
          <a:avLst/>
        </a:prstGeom>
        <a:noFill/>
        <a:ln>
          <a:noFill/>
        </a:ln>
        <a:effectLst/>
      </dsp:spPr>
      <dsp:style>
        <a:lnRef idx="0">
          <a:scrgbClr r="0" g="0" b="0"/>
        </a:lnRef>
        <a:fillRef idx="0">
          <a:scrgbClr r="0" g="0" b="0"/>
        </a:fillRef>
        <a:effectRef idx="0">
          <a:scrgbClr r="0" g="0" b="0"/>
        </a:effectRef>
        <a:fontRef idx="minor"/>
      </dsp:style>
    </dsp:sp>
    <dsp:sp modelId="{A7E6B522-9E63-41B5-8CA7-E9CB43C81828}">
      <dsp:nvSpPr>
        <dsp:cNvPr id="0" name=""/>
        <dsp:cNvSpPr/>
      </dsp:nvSpPr>
      <dsp:spPr>
        <a:xfrm rot="5400000">
          <a:off x="3243080" y="2883578"/>
          <a:ext cx="693778" cy="789842"/>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340A21-C43A-4A37-9DB1-5FC682EA7C9C}">
      <dsp:nvSpPr>
        <dsp:cNvPr id="0" name=""/>
        <dsp:cNvSpPr/>
      </dsp:nvSpPr>
      <dsp:spPr>
        <a:xfrm>
          <a:off x="2838839" y="2017980"/>
          <a:ext cx="1608778" cy="1010563"/>
        </a:xfrm>
        <a:prstGeom prst="roundRect">
          <a:avLst>
            <a:gd name="adj" fmla="val 16670"/>
          </a:avLst>
        </a:prstGeom>
        <a:solidFill>
          <a:srgbClr val="1CADE4">
            <a:hueOff val="0"/>
            <a:satOff val="0"/>
            <a:lumOff val="0"/>
            <a:alphaOff val="0"/>
          </a:srgbClr>
        </a:solidFill>
        <a:ln w="22225" cap="rnd"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t>Building Pipeline</a:t>
          </a:r>
          <a:endParaRPr lang="en-IN" sz="1800" b="1" i="0" kern="1200" dirty="0">
            <a:solidFill>
              <a:prstClr val="white"/>
            </a:solidFill>
            <a:latin typeface="Franklin Gothic Book" panose="020B0502020104020203"/>
            <a:ea typeface="+mn-ea"/>
            <a:cs typeface="+mn-cs"/>
          </a:endParaRPr>
        </a:p>
      </dsp:txBody>
      <dsp:txXfrm>
        <a:off x="2888179" y="2067320"/>
        <a:ext cx="1510098" cy="911883"/>
      </dsp:txXfrm>
    </dsp:sp>
    <dsp:sp modelId="{36825EC3-E5A6-443A-8448-E5A8218FE8DA}">
      <dsp:nvSpPr>
        <dsp:cNvPr id="0" name=""/>
        <dsp:cNvSpPr/>
      </dsp:nvSpPr>
      <dsp:spPr>
        <a:xfrm>
          <a:off x="4227186" y="2192478"/>
          <a:ext cx="849429" cy="660741"/>
        </a:xfrm>
        <a:prstGeom prst="rect">
          <a:avLst/>
        </a:prstGeom>
        <a:noFill/>
        <a:ln>
          <a:noFill/>
        </a:ln>
        <a:effectLst/>
      </dsp:spPr>
      <dsp:style>
        <a:lnRef idx="0">
          <a:scrgbClr r="0" g="0" b="0"/>
        </a:lnRef>
        <a:fillRef idx="0">
          <a:scrgbClr r="0" g="0" b="0"/>
        </a:fillRef>
        <a:effectRef idx="0">
          <a:scrgbClr r="0" g="0" b="0"/>
        </a:effectRef>
        <a:fontRef idx="minor"/>
      </dsp:style>
    </dsp:sp>
    <dsp:sp modelId="{3268C07F-3493-4807-A99B-A762FF3EBCE0}">
      <dsp:nvSpPr>
        <dsp:cNvPr id="0" name=""/>
        <dsp:cNvSpPr/>
      </dsp:nvSpPr>
      <dsp:spPr>
        <a:xfrm rot="5400000">
          <a:off x="4297797" y="3898434"/>
          <a:ext cx="693778" cy="789842"/>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9BCF3F-0743-482D-A75B-C11D0B31B65E}">
      <dsp:nvSpPr>
        <dsp:cNvPr id="0" name=""/>
        <dsp:cNvSpPr/>
      </dsp:nvSpPr>
      <dsp:spPr>
        <a:xfrm>
          <a:off x="3893555" y="3032836"/>
          <a:ext cx="1608778" cy="1010563"/>
        </a:xfrm>
        <a:prstGeom prst="roundRect">
          <a:avLst>
            <a:gd name="adj" fmla="val 16670"/>
          </a:avLst>
        </a:prstGeom>
        <a:solidFill>
          <a:srgbClr val="1CADE4">
            <a:hueOff val="0"/>
            <a:satOff val="0"/>
            <a:lumOff val="0"/>
            <a:alphaOff val="0"/>
          </a:srgbClr>
        </a:solidFill>
        <a:ln w="22225" cap="rnd"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t>Modelling</a:t>
          </a:r>
          <a:endParaRPr lang="en-IN" sz="1800" b="1" i="0" kern="1200" dirty="0">
            <a:solidFill>
              <a:prstClr val="white"/>
            </a:solidFill>
            <a:latin typeface="Franklin Gothic Book" panose="020B0502020104020203"/>
            <a:ea typeface="+mn-ea"/>
            <a:cs typeface="+mn-cs"/>
          </a:endParaRPr>
        </a:p>
      </dsp:txBody>
      <dsp:txXfrm>
        <a:off x="3942895" y="3082176"/>
        <a:ext cx="1510098" cy="911883"/>
      </dsp:txXfrm>
    </dsp:sp>
    <dsp:sp modelId="{51787711-6FAF-457B-B969-221AEADADFC7}">
      <dsp:nvSpPr>
        <dsp:cNvPr id="0" name=""/>
        <dsp:cNvSpPr/>
      </dsp:nvSpPr>
      <dsp:spPr>
        <a:xfrm>
          <a:off x="5281902" y="3207334"/>
          <a:ext cx="849429" cy="660741"/>
        </a:xfrm>
        <a:prstGeom prst="rect">
          <a:avLst/>
        </a:prstGeom>
        <a:noFill/>
        <a:ln>
          <a:noFill/>
        </a:ln>
        <a:effectLst/>
      </dsp:spPr>
      <dsp:style>
        <a:lnRef idx="0">
          <a:scrgbClr r="0" g="0" b="0"/>
        </a:lnRef>
        <a:fillRef idx="0">
          <a:scrgbClr r="0" g="0" b="0"/>
        </a:fillRef>
        <a:effectRef idx="0">
          <a:scrgbClr r="0" g="0" b="0"/>
        </a:effectRef>
        <a:fontRef idx="minor"/>
      </dsp:style>
    </dsp:sp>
    <dsp:sp modelId="{9EDA5FDE-371A-41FE-BFE4-386129E39B2E}">
      <dsp:nvSpPr>
        <dsp:cNvPr id="0" name=""/>
        <dsp:cNvSpPr/>
      </dsp:nvSpPr>
      <dsp:spPr>
        <a:xfrm>
          <a:off x="4948272" y="4047691"/>
          <a:ext cx="1608778" cy="1010563"/>
        </a:xfrm>
        <a:prstGeom prst="roundRect">
          <a:avLst>
            <a:gd name="adj" fmla="val 16670"/>
          </a:avLst>
        </a:prstGeom>
        <a:solidFill>
          <a:srgbClr val="1CADE4">
            <a:hueOff val="0"/>
            <a:satOff val="0"/>
            <a:lumOff val="0"/>
            <a:alphaOff val="0"/>
          </a:srgbClr>
        </a:solidFill>
        <a:ln w="22225" cap="rnd"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t>Deployment</a:t>
          </a:r>
          <a:endParaRPr lang="en-IN" sz="1800" b="1" i="0" kern="1200" dirty="0">
            <a:solidFill>
              <a:prstClr val="white"/>
            </a:solidFill>
            <a:latin typeface="Franklin Gothic Book" panose="020B0502020104020203"/>
            <a:ea typeface="+mn-ea"/>
            <a:cs typeface="+mn-cs"/>
          </a:endParaRPr>
        </a:p>
      </dsp:txBody>
      <dsp:txXfrm>
        <a:off x="4997612" y="4097031"/>
        <a:ext cx="1510098" cy="9118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3D2A9-453B-4D6A-AAC8-7DF2BD356BD2}">
      <dsp:nvSpPr>
        <dsp:cNvPr id="0" name=""/>
        <dsp:cNvSpPr/>
      </dsp:nvSpPr>
      <dsp:spPr>
        <a:xfrm>
          <a:off x="0" y="330227"/>
          <a:ext cx="11029615" cy="82103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i="0" kern="1200" dirty="0">
              <a:solidFill>
                <a:prstClr val="white"/>
              </a:solidFill>
              <a:latin typeface="Franklin Gothic Book" panose="020B0502020104020203"/>
              <a:ea typeface="+mn-ea"/>
              <a:cs typeface="+mn-cs"/>
            </a:rPr>
            <a:t>Exploring The Data</a:t>
          </a:r>
          <a:endParaRPr lang="en-IN" sz="3200" kern="1200" dirty="0"/>
        </a:p>
      </dsp:txBody>
      <dsp:txXfrm>
        <a:off x="40080" y="370307"/>
        <a:ext cx="10949455" cy="740875"/>
      </dsp:txXfrm>
    </dsp:sp>
    <dsp:sp modelId="{FA14B8C5-E76E-405F-820D-1BAEE18230E4}">
      <dsp:nvSpPr>
        <dsp:cNvPr id="0" name=""/>
        <dsp:cNvSpPr/>
      </dsp:nvSpPr>
      <dsp:spPr>
        <a:xfrm>
          <a:off x="0" y="1332230"/>
          <a:ext cx="11029615" cy="37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190" tIns="30480" rIns="170688" bIns="30480" numCol="1" spcCol="1270" anchor="t" anchorCtr="0">
          <a:noAutofit/>
        </a:bodyPr>
        <a:lstStyle/>
        <a:p>
          <a:pPr marL="228600" lvl="1" indent="-228600" algn="l" defTabSz="1066800">
            <a:lnSpc>
              <a:spcPct val="90000"/>
            </a:lnSpc>
            <a:spcBef>
              <a:spcPct val="0"/>
            </a:spcBef>
            <a:spcAft>
              <a:spcPct val="20000"/>
            </a:spcAft>
            <a:buChar char="•"/>
          </a:pPr>
          <a:endParaRPr lang="en-IN" sz="2400" kern="1200" dirty="0"/>
        </a:p>
        <a:p>
          <a:pPr marL="228600" lvl="1" indent="-228600" algn="l" defTabSz="1066800">
            <a:lnSpc>
              <a:spcPct val="90000"/>
            </a:lnSpc>
            <a:spcBef>
              <a:spcPct val="0"/>
            </a:spcBef>
            <a:spcAft>
              <a:spcPct val="20000"/>
            </a:spcAft>
            <a:buChar char="•"/>
          </a:pPr>
          <a:r>
            <a:rPr lang="en-US" sz="2400" kern="1200" dirty="0"/>
            <a:t>Deciding Input and Output variables.</a:t>
          </a:r>
          <a:endParaRPr lang="en-IN" sz="2400" kern="1200" dirty="0"/>
        </a:p>
        <a:p>
          <a:pPr marL="457200" lvl="2" indent="-228600" algn="l" defTabSz="1066800">
            <a:lnSpc>
              <a:spcPct val="200000"/>
            </a:lnSpc>
            <a:spcBef>
              <a:spcPct val="0"/>
            </a:spcBef>
            <a:spcAft>
              <a:spcPct val="20000"/>
            </a:spcAft>
            <a:buChar char="•"/>
          </a:pPr>
          <a:r>
            <a:rPr lang="en-US" sz="2400" kern="1200" dirty="0"/>
            <a:t>Checking if data is perfectly balanced.</a:t>
          </a:r>
          <a:endParaRPr lang="en-IN" sz="2400" kern="1200" dirty="0"/>
        </a:p>
        <a:p>
          <a:pPr marL="228600" lvl="1" indent="-228600" algn="l" defTabSz="1066800">
            <a:lnSpc>
              <a:spcPct val="200000"/>
            </a:lnSpc>
            <a:spcBef>
              <a:spcPct val="0"/>
            </a:spcBef>
            <a:spcAft>
              <a:spcPct val="20000"/>
            </a:spcAft>
            <a:buChar char="•"/>
          </a:pPr>
          <a:r>
            <a:rPr lang="en-US" sz="2400" kern="1200" dirty="0"/>
            <a:t>Summarizing the data.</a:t>
          </a:r>
          <a:endParaRPr lang="en-IN" sz="2400" kern="1200" dirty="0"/>
        </a:p>
        <a:p>
          <a:pPr marL="228600" lvl="1" indent="-228600" algn="l" defTabSz="1066800">
            <a:lnSpc>
              <a:spcPct val="200000"/>
            </a:lnSpc>
            <a:spcBef>
              <a:spcPct val="0"/>
            </a:spcBef>
            <a:spcAft>
              <a:spcPct val="20000"/>
            </a:spcAft>
            <a:buChar char="•"/>
          </a:pPr>
          <a:r>
            <a:rPr lang="en-US" sz="2400" kern="1200" dirty="0"/>
            <a:t>Checking relationships between different variables.</a:t>
          </a:r>
          <a:endParaRPr lang="en-IN" sz="2400" kern="1200" dirty="0"/>
        </a:p>
        <a:p>
          <a:pPr marL="228600" lvl="1" indent="-228600" algn="l" defTabSz="1066800">
            <a:lnSpc>
              <a:spcPct val="200000"/>
            </a:lnSpc>
            <a:spcBef>
              <a:spcPct val="0"/>
            </a:spcBef>
            <a:spcAft>
              <a:spcPct val="20000"/>
            </a:spcAft>
            <a:buChar char="•"/>
          </a:pPr>
          <a:r>
            <a:rPr lang="en-US" sz="2400" kern="1200" dirty="0"/>
            <a:t>Preparing it for next steps.</a:t>
          </a:r>
          <a:endParaRPr lang="en-IN" sz="2400" kern="1200" dirty="0"/>
        </a:p>
      </dsp:txBody>
      <dsp:txXfrm>
        <a:off x="0" y="1332230"/>
        <a:ext cx="11029615" cy="3700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3D2A9-453B-4D6A-AAC8-7DF2BD356BD2}">
      <dsp:nvSpPr>
        <dsp:cNvPr id="0" name=""/>
        <dsp:cNvSpPr/>
      </dsp:nvSpPr>
      <dsp:spPr>
        <a:xfrm>
          <a:off x="0" y="406105"/>
          <a:ext cx="11029615" cy="82103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i="0" kern="1200" dirty="0"/>
            <a:t>Preparing Data for Machine Learning</a:t>
          </a:r>
          <a:endParaRPr lang="en-IN" sz="3200" kern="1200" dirty="0"/>
        </a:p>
      </dsp:txBody>
      <dsp:txXfrm>
        <a:off x="40080" y="446185"/>
        <a:ext cx="10949455" cy="740875"/>
      </dsp:txXfrm>
    </dsp:sp>
    <dsp:sp modelId="{FA14B8C5-E76E-405F-820D-1BAEE18230E4}">
      <dsp:nvSpPr>
        <dsp:cNvPr id="0" name=""/>
        <dsp:cNvSpPr/>
      </dsp:nvSpPr>
      <dsp:spPr>
        <a:xfrm>
          <a:off x="0" y="1333641"/>
          <a:ext cx="11029615" cy="369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190"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IN" sz="2000" kern="1200" dirty="0"/>
        </a:p>
        <a:p>
          <a:pPr marL="228600" lvl="1" indent="-228600" algn="l" defTabSz="889000">
            <a:lnSpc>
              <a:spcPct val="90000"/>
            </a:lnSpc>
            <a:spcBef>
              <a:spcPct val="0"/>
            </a:spcBef>
            <a:spcAft>
              <a:spcPct val="20000"/>
            </a:spcAft>
            <a:buChar char="•"/>
          </a:pPr>
          <a:r>
            <a:rPr lang="en-IN" sz="2000" b="0" i="0" kern="1200" dirty="0"/>
            <a:t>Category Indexing</a:t>
          </a:r>
          <a:r>
            <a:rPr lang="en-US" sz="2000" kern="1200" dirty="0"/>
            <a:t>.</a:t>
          </a:r>
          <a:endParaRPr lang="en-IN" sz="2000" kern="1200" dirty="0"/>
        </a:p>
        <a:p>
          <a:pPr marL="228600" lvl="1" indent="-228600" algn="l" defTabSz="889000">
            <a:lnSpc>
              <a:spcPct val="200000"/>
            </a:lnSpc>
            <a:spcBef>
              <a:spcPct val="0"/>
            </a:spcBef>
            <a:spcAft>
              <a:spcPct val="20000"/>
            </a:spcAft>
            <a:buChar char="•"/>
          </a:pPr>
          <a:r>
            <a:rPr lang="en-IN" sz="2000" b="0" i="0" kern="1200" dirty="0"/>
            <a:t>One-Hot Encoding</a:t>
          </a:r>
          <a:r>
            <a:rPr lang="en-US" sz="2000" kern="1200" dirty="0"/>
            <a:t>.</a:t>
          </a:r>
          <a:endParaRPr lang="en-IN" sz="2000" kern="1200" dirty="0"/>
        </a:p>
        <a:p>
          <a:pPr marL="228600" lvl="1" indent="-228600" algn="l" defTabSz="889000">
            <a:lnSpc>
              <a:spcPct val="200000"/>
            </a:lnSpc>
            <a:spcBef>
              <a:spcPct val="0"/>
            </a:spcBef>
            <a:spcAft>
              <a:spcPct val="20000"/>
            </a:spcAft>
            <a:buChar char="•"/>
          </a:pPr>
          <a:r>
            <a:rPr lang="en-IN" sz="2000" b="0" i="0" kern="1200" dirty="0"/>
            <a:t>Vector Assembler –a  feature transformer that merges multiple columns into a vector column</a:t>
          </a:r>
          <a:r>
            <a:rPr lang="en-US" sz="2000" kern="1200" dirty="0"/>
            <a:t>.Preparing it for next steps.</a:t>
          </a:r>
          <a:endParaRPr lang="en-IN" sz="2000" kern="1200" dirty="0"/>
        </a:p>
        <a:p>
          <a:pPr marL="228600" lvl="1" indent="-228600" algn="l" defTabSz="889000">
            <a:lnSpc>
              <a:spcPct val="200000"/>
            </a:lnSpc>
            <a:spcBef>
              <a:spcPct val="0"/>
            </a:spcBef>
            <a:spcAft>
              <a:spcPct val="20000"/>
            </a:spcAft>
            <a:buNone/>
          </a:pPr>
          <a:r>
            <a:rPr lang="en-US" sz="2000" kern="1200" dirty="0"/>
            <a:t>	</a:t>
          </a:r>
          <a:r>
            <a:rPr lang="en-US" sz="2000" b="1" kern="1200" dirty="0"/>
            <a:t>Note : </a:t>
          </a:r>
          <a:r>
            <a:rPr lang="en-US" sz="2000" kern="1200" dirty="0"/>
            <a:t>Reference has been taken from data bricks website for codes.</a:t>
          </a:r>
          <a:endParaRPr lang="en-IN" sz="2000" kern="1200" dirty="0"/>
        </a:p>
      </dsp:txBody>
      <dsp:txXfrm>
        <a:off x="0" y="1333641"/>
        <a:ext cx="11029615" cy="3697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3D2A9-453B-4D6A-AAC8-7DF2BD356BD2}">
      <dsp:nvSpPr>
        <dsp:cNvPr id="0" name=""/>
        <dsp:cNvSpPr/>
      </dsp:nvSpPr>
      <dsp:spPr>
        <a:xfrm>
          <a:off x="0" y="500753"/>
          <a:ext cx="11029615" cy="74639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i="0" kern="1200" dirty="0"/>
            <a:t>Building Pipeline</a:t>
          </a:r>
          <a:endParaRPr lang="en-IN" sz="3200" kern="1200" dirty="0"/>
        </a:p>
      </dsp:txBody>
      <dsp:txXfrm>
        <a:off x="36436" y="537189"/>
        <a:ext cx="10956743" cy="673523"/>
      </dsp:txXfrm>
    </dsp:sp>
    <dsp:sp modelId="{FA14B8C5-E76E-405F-820D-1BAEE18230E4}">
      <dsp:nvSpPr>
        <dsp:cNvPr id="0" name=""/>
        <dsp:cNvSpPr/>
      </dsp:nvSpPr>
      <dsp:spPr>
        <a:xfrm>
          <a:off x="0" y="1715224"/>
          <a:ext cx="11029615" cy="3150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190" tIns="30480" rIns="170688" bIns="30480" numCol="1" spcCol="1270" anchor="t" anchorCtr="0">
          <a:noAutofit/>
        </a:bodyPr>
        <a:lstStyle/>
        <a:p>
          <a:pPr marL="228600" lvl="1" indent="-228600" algn="l" defTabSz="1066800">
            <a:lnSpc>
              <a:spcPct val="90000"/>
            </a:lnSpc>
            <a:spcBef>
              <a:spcPct val="0"/>
            </a:spcBef>
            <a:spcAft>
              <a:spcPct val="20000"/>
            </a:spcAft>
            <a:buNone/>
          </a:pPr>
          <a:endParaRPr lang="en-IN" sz="2400" kern="1200" dirty="0"/>
        </a:p>
        <a:p>
          <a:pPr marL="228600" lvl="1" indent="-228600" algn="l" defTabSz="1066800">
            <a:lnSpc>
              <a:spcPct val="90000"/>
            </a:lnSpc>
            <a:spcBef>
              <a:spcPct val="0"/>
            </a:spcBef>
            <a:spcAft>
              <a:spcPct val="20000"/>
            </a:spcAft>
            <a:buNone/>
          </a:pPr>
          <a:r>
            <a:rPr lang="en-IN" sz="2400" b="0" i="0" kern="1200" dirty="0"/>
            <a:t>Pipeline is used to </a:t>
          </a:r>
          <a:r>
            <a:rPr lang="en-IN" sz="2400" b="1" i="0" kern="1200" dirty="0">
              <a:solidFill>
                <a:srgbClr val="92D050"/>
              </a:solidFill>
            </a:rPr>
            <a:t>chain multiple Transformers and Estimators </a:t>
          </a:r>
          <a:r>
            <a:rPr lang="en-IN" sz="2400" b="0" i="0" kern="1200" dirty="0"/>
            <a:t>together to specify our machine learning workflow.</a:t>
          </a:r>
          <a:endParaRPr lang="en-IN" sz="2400" kern="1200" dirty="0"/>
        </a:p>
        <a:p>
          <a:pPr marL="228600" lvl="1" indent="-228600" algn="l" defTabSz="1066800">
            <a:lnSpc>
              <a:spcPct val="90000"/>
            </a:lnSpc>
            <a:spcBef>
              <a:spcPct val="0"/>
            </a:spcBef>
            <a:spcAft>
              <a:spcPct val="20000"/>
            </a:spcAft>
            <a:buNone/>
          </a:pPr>
          <a:endParaRPr lang="en-IN" sz="2400" kern="1200" dirty="0"/>
        </a:p>
        <a:p>
          <a:pPr marL="228600" lvl="1" indent="-228600" algn="l" defTabSz="1066800">
            <a:lnSpc>
              <a:spcPct val="90000"/>
            </a:lnSpc>
            <a:spcBef>
              <a:spcPct val="0"/>
            </a:spcBef>
            <a:spcAft>
              <a:spcPct val="20000"/>
            </a:spcAft>
            <a:buNone/>
          </a:pPr>
          <a:endParaRPr lang="en-IN" sz="2400" kern="1200" dirty="0"/>
        </a:p>
        <a:p>
          <a:pPr marL="228600" lvl="1" indent="-228600" algn="l" defTabSz="1066800">
            <a:lnSpc>
              <a:spcPct val="90000"/>
            </a:lnSpc>
            <a:spcBef>
              <a:spcPct val="0"/>
            </a:spcBef>
            <a:spcAft>
              <a:spcPct val="20000"/>
            </a:spcAft>
            <a:buNone/>
          </a:pPr>
          <a:endParaRPr lang="en-IN" sz="2400" kern="1200" dirty="0"/>
        </a:p>
        <a:p>
          <a:pPr marL="228600" lvl="1" indent="-228600" algn="l" defTabSz="1066800">
            <a:lnSpc>
              <a:spcPct val="90000"/>
            </a:lnSpc>
            <a:spcBef>
              <a:spcPct val="0"/>
            </a:spcBef>
            <a:spcAft>
              <a:spcPct val="20000"/>
            </a:spcAft>
            <a:buNone/>
          </a:pPr>
          <a:endParaRPr lang="en-IN" sz="2400" kern="1200" dirty="0"/>
        </a:p>
      </dsp:txBody>
      <dsp:txXfrm>
        <a:off x="0" y="1715224"/>
        <a:ext cx="11029615" cy="31508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3D2A9-453B-4D6A-AAC8-7DF2BD356BD2}">
      <dsp:nvSpPr>
        <dsp:cNvPr id="0" name=""/>
        <dsp:cNvSpPr/>
      </dsp:nvSpPr>
      <dsp:spPr>
        <a:xfrm>
          <a:off x="0" y="0"/>
          <a:ext cx="11029615" cy="82103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i="0" kern="1200" dirty="0"/>
            <a:t>Modelling</a:t>
          </a:r>
          <a:endParaRPr lang="en-IN" sz="3200" kern="1200" dirty="0"/>
        </a:p>
      </dsp:txBody>
      <dsp:txXfrm>
        <a:off x="40080" y="40080"/>
        <a:ext cx="10949455" cy="740875"/>
      </dsp:txXfrm>
    </dsp:sp>
    <dsp:sp modelId="{FA14B8C5-E76E-405F-820D-1BAEE18230E4}">
      <dsp:nvSpPr>
        <dsp:cNvPr id="0" name=""/>
        <dsp:cNvSpPr/>
      </dsp:nvSpPr>
      <dsp:spPr>
        <a:xfrm>
          <a:off x="0" y="1175937"/>
          <a:ext cx="11029615" cy="394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190" tIns="22860" rIns="128016" bIns="22860" numCol="1" spcCol="1270" anchor="t" anchorCtr="0">
          <a:noAutofit/>
        </a:bodyPr>
        <a:lstStyle/>
        <a:p>
          <a:pPr marL="171450" lvl="1" indent="-171450" algn="l" defTabSz="800100">
            <a:lnSpc>
              <a:spcPct val="90000"/>
            </a:lnSpc>
            <a:spcBef>
              <a:spcPct val="0"/>
            </a:spcBef>
            <a:spcAft>
              <a:spcPct val="20000"/>
            </a:spcAft>
            <a:buNone/>
          </a:pPr>
          <a:endParaRPr lang="en-IN" sz="1800" kern="1200" dirty="0"/>
        </a:p>
        <a:p>
          <a:pPr marL="171450" lvl="1" indent="-171450" algn="l" defTabSz="800100">
            <a:lnSpc>
              <a:spcPct val="90000"/>
            </a:lnSpc>
            <a:spcBef>
              <a:spcPct val="0"/>
            </a:spcBef>
            <a:spcAft>
              <a:spcPct val="20000"/>
            </a:spcAft>
            <a:buNone/>
          </a:pPr>
          <a:r>
            <a:rPr lang="en-US" sz="1800" b="0" i="0" kern="1200" dirty="0"/>
            <a:t>Data has been set and seeded for the models to be trained and evaluated.</a:t>
          </a:r>
          <a:endParaRPr lang="en-IN" sz="1800" kern="1200" dirty="0"/>
        </a:p>
        <a:p>
          <a:pPr marL="171450" lvl="1" indent="-171450" algn="l" defTabSz="800100">
            <a:lnSpc>
              <a:spcPct val="90000"/>
            </a:lnSpc>
            <a:spcBef>
              <a:spcPct val="0"/>
            </a:spcBef>
            <a:spcAft>
              <a:spcPct val="20000"/>
            </a:spcAft>
            <a:buNone/>
          </a:pPr>
          <a:endParaRPr lang="en-IN" sz="1800" kern="1200" dirty="0"/>
        </a:p>
        <a:p>
          <a:pPr marL="171450" lvl="1" indent="-171450" algn="l" defTabSz="800100">
            <a:lnSpc>
              <a:spcPct val="90000"/>
            </a:lnSpc>
            <a:spcBef>
              <a:spcPct val="0"/>
            </a:spcBef>
            <a:spcAft>
              <a:spcPct val="20000"/>
            </a:spcAft>
            <a:buNone/>
          </a:pPr>
          <a:r>
            <a:rPr lang="en-US" sz="1800" kern="1200" dirty="0"/>
            <a:t>Models used are : </a:t>
          </a:r>
          <a:endParaRPr lang="en-IN" sz="1800" kern="1200" dirty="0"/>
        </a:p>
        <a:p>
          <a:pPr marL="171450" lvl="1" indent="-171450" algn="l" defTabSz="800100">
            <a:lnSpc>
              <a:spcPct val="200000"/>
            </a:lnSpc>
            <a:spcBef>
              <a:spcPct val="0"/>
            </a:spcBef>
            <a:spcAft>
              <a:spcPct val="20000"/>
            </a:spcAft>
            <a:buChar char="•"/>
          </a:pPr>
          <a:r>
            <a:rPr lang="en-IN" sz="1800" kern="1200" dirty="0">
              <a:solidFill>
                <a:prstClr val="black">
                  <a:hueOff val="0"/>
                  <a:satOff val="0"/>
                  <a:lumOff val="0"/>
                  <a:alphaOff val="0"/>
                </a:prstClr>
              </a:solidFill>
              <a:latin typeface="Franklin Gothic Book" panose="020B0502020104020203"/>
              <a:ea typeface="+mn-ea"/>
              <a:cs typeface="+mn-cs"/>
            </a:rPr>
            <a:t>Logistic Regression</a:t>
          </a:r>
        </a:p>
        <a:p>
          <a:pPr marL="171450" lvl="1" indent="-171450" algn="l" defTabSz="800100">
            <a:lnSpc>
              <a:spcPct val="200000"/>
            </a:lnSpc>
            <a:spcBef>
              <a:spcPct val="0"/>
            </a:spcBef>
            <a:spcAft>
              <a:spcPct val="20000"/>
            </a:spcAft>
            <a:buChar char="•"/>
          </a:pPr>
          <a:r>
            <a:rPr lang="en-IN" sz="1800" kern="1200" dirty="0">
              <a:solidFill>
                <a:prstClr val="black">
                  <a:hueOff val="0"/>
                  <a:satOff val="0"/>
                  <a:lumOff val="0"/>
                  <a:alphaOff val="0"/>
                </a:prstClr>
              </a:solidFill>
              <a:latin typeface="Franklin Gothic Book" panose="020B0502020104020203"/>
              <a:ea typeface="+mn-ea"/>
              <a:cs typeface="+mn-cs"/>
            </a:rPr>
            <a:t>Decision Tree Classifier</a:t>
          </a:r>
        </a:p>
        <a:p>
          <a:pPr marL="171450" lvl="1" indent="-171450" algn="l" defTabSz="800100">
            <a:lnSpc>
              <a:spcPct val="200000"/>
            </a:lnSpc>
            <a:spcBef>
              <a:spcPct val="0"/>
            </a:spcBef>
            <a:spcAft>
              <a:spcPct val="20000"/>
            </a:spcAft>
            <a:buChar char="•"/>
          </a:pPr>
          <a:r>
            <a:rPr lang="en-IN" sz="1800" kern="1200" dirty="0">
              <a:solidFill>
                <a:prstClr val="black">
                  <a:hueOff val="0"/>
                  <a:satOff val="0"/>
                  <a:lumOff val="0"/>
                  <a:alphaOff val="0"/>
                </a:prstClr>
              </a:solidFill>
              <a:latin typeface="Franklin Gothic Book" panose="020B0502020104020203"/>
              <a:ea typeface="+mn-ea"/>
              <a:cs typeface="+mn-cs"/>
            </a:rPr>
            <a:t>Random Forest Classifier</a:t>
          </a:r>
        </a:p>
        <a:p>
          <a:pPr marL="171450" lvl="1" indent="-171450" algn="l" defTabSz="800100">
            <a:lnSpc>
              <a:spcPct val="200000"/>
            </a:lnSpc>
            <a:spcBef>
              <a:spcPct val="0"/>
            </a:spcBef>
            <a:spcAft>
              <a:spcPct val="20000"/>
            </a:spcAft>
            <a:buChar char="•"/>
          </a:pPr>
          <a:r>
            <a:rPr lang="en-IN" sz="1800" kern="1200" dirty="0">
              <a:solidFill>
                <a:prstClr val="black">
                  <a:hueOff val="0"/>
                  <a:satOff val="0"/>
                  <a:lumOff val="0"/>
                  <a:alphaOff val="0"/>
                </a:prstClr>
              </a:solidFill>
              <a:latin typeface="Franklin Gothic Book" panose="020B0502020104020203"/>
              <a:ea typeface="+mn-ea"/>
              <a:cs typeface="+mn-cs"/>
            </a:rPr>
            <a:t>Gradient-Boosted Tree Classifier</a:t>
          </a:r>
        </a:p>
        <a:p>
          <a:pPr marL="171450" lvl="1" indent="-171450" algn="l" defTabSz="800100">
            <a:lnSpc>
              <a:spcPct val="200000"/>
            </a:lnSpc>
            <a:spcBef>
              <a:spcPct val="0"/>
            </a:spcBef>
            <a:spcAft>
              <a:spcPct val="20000"/>
            </a:spcAft>
            <a:buNone/>
          </a:pPr>
          <a:r>
            <a:rPr lang="en-US" sz="1800" kern="1200" dirty="0">
              <a:solidFill>
                <a:prstClr val="black">
                  <a:hueOff val="0"/>
                  <a:satOff val="0"/>
                  <a:lumOff val="0"/>
                  <a:alphaOff val="0"/>
                </a:prstClr>
              </a:solidFill>
              <a:latin typeface="Franklin Gothic Book" panose="020B0502020104020203"/>
              <a:ea typeface="+mn-ea"/>
              <a:cs typeface="+mn-cs"/>
            </a:rPr>
            <a:t>Each model is evaluated and </a:t>
          </a:r>
          <a:r>
            <a:rPr lang="en-IN" sz="1800" b="1" u="sng" kern="1200" dirty="0">
              <a:solidFill>
                <a:srgbClr val="92D050"/>
              </a:solidFill>
              <a:latin typeface="Franklin Gothic Book" panose="020B0502020104020203"/>
              <a:ea typeface="+mn-ea"/>
              <a:cs typeface="+mn-cs"/>
            </a:rPr>
            <a:t>Gradient-Boosted Tree Classifier performs better</a:t>
          </a:r>
          <a:r>
            <a:rPr lang="en-IN" sz="1800" kern="1200" dirty="0">
              <a:solidFill>
                <a:prstClr val="black">
                  <a:hueOff val="0"/>
                  <a:satOff val="0"/>
                  <a:lumOff val="0"/>
                  <a:alphaOff val="0"/>
                </a:prstClr>
              </a:solidFill>
              <a:latin typeface="Franklin Gothic Book" panose="020B0502020104020203"/>
              <a:ea typeface="+mn-ea"/>
              <a:cs typeface="+mn-cs"/>
            </a:rPr>
            <a:t>.</a:t>
          </a:r>
        </a:p>
      </dsp:txBody>
      <dsp:txXfrm>
        <a:off x="0" y="1175937"/>
        <a:ext cx="11029615" cy="394342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3/5/2022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3/5/2022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3/5/2022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3/5/2022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3/5/2022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3/5/2022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Manpreet-SB/project_space/upload/project_space_MLcodes/Projects/BDSN_Assign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2"/>
            <a:ext cx="10993549" cy="1256044"/>
          </a:xfrm>
        </p:spPr>
        <p:txBody>
          <a:bodyPr>
            <a:normAutofit/>
          </a:bodyPr>
          <a:lstStyle/>
          <a:p>
            <a:r>
              <a:rPr lang="en-IN" dirty="0"/>
              <a:t>PGPDS Fall 2021 : BDSN</a:t>
            </a:r>
            <a:br>
              <a:rPr lang="en-IN"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939846"/>
            <a:ext cx="10993546" cy="928690"/>
          </a:xfrm>
        </p:spPr>
        <p:txBody>
          <a:bodyPr>
            <a:normAutofit/>
          </a:bodyPr>
          <a:lstStyle/>
          <a:p>
            <a:r>
              <a:rPr lang="en-IN" sz="1800" dirty="0">
                <a:latin typeface="+mj-lt"/>
              </a:rPr>
              <a:t>End Term Assignment</a:t>
            </a:r>
          </a:p>
          <a:p>
            <a:r>
              <a:rPr lang="en-IN" sz="1800" dirty="0">
                <a:latin typeface="+mj-lt"/>
              </a:rPr>
              <a:t>Manpreet Singh – A21017</a:t>
            </a:r>
          </a:p>
          <a:p>
            <a:endParaRPr lang="en-US" sz="1800" b="1"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a:extLst>
              <a:ext uri="{FF2B5EF4-FFF2-40B4-BE49-F238E27FC236}">
                <a16:creationId xmlns:a16="http://schemas.microsoft.com/office/drawing/2014/main" id="{048F2A8A-CEF8-4B7B-AE28-6E25BDE4DFEF}"/>
              </a:ext>
            </a:extLst>
          </p:cNvPr>
          <p:cNvGraphicFramePr>
            <a:graphicFrameLocks noGrp="1"/>
          </p:cNvGraphicFramePr>
          <p:nvPr>
            <p:ph idx="1"/>
            <p:extLst>
              <p:ext uri="{D42A27DB-BD31-4B8C-83A1-F6EECF244321}">
                <p14:modId xmlns:p14="http://schemas.microsoft.com/office/powerpoint/2010/main" val="438023971"/>
              </p:ext>
            </p:extLst>
          </p:nvPr>
        </p:nvGraphicFramePr>
        <p:xfrm>
          <a:off x="390692" y="762000"/>
          <a:ext cx="11029615" cy="6000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Databricks">
            <a:extLst>
              <a:ext uri="{FF2B5EF4-FFF2-40B4-BE49-F238E27FC236}">
                <a16:creationId xmlns:a16="http://schemas.microsoft.com/office/drawing/2014/main" id="{6B6EA2A7-39CB-4391-902D-C8ED3EF7D8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45746" y="4796678"/>
            <a:ext cx="1423555"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83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41A6-5FD5-4F34-86C4-3F41A0E6A29E}"/>
              </a:ext>
            </a:extLst>
          </p:cNvPr>
          <p:cNvSpPr>
            <a:spLocks noGrp="1"/>
          </p:cNvSpPr>
          <p:nvPr>
            <p:ph type="title"/>
          </p:nvPr>
        </p:nvSpPr>
        <p:spPr/>
        <p:txBody>
          <a:bodyPr>
            <a:normAutofit/>
          </a:bodyPr>
          <a:lstStyle/>
          <a:p>
            <a:r>
              <a:rPr lang="en-US" sz="3200" dirty="0"/>
              <a:t>Code Block for Preprocessing</a:t>
            </a:r>
            <a:br>
              <a:rPr lang="en-US" sz="3200" dirty="0"/>
            </a:br>
            <a:endParaRPr lang="en-IN" sz="3200" dirty="0"/>
          </a:p>
        </p:txBody>
      </p:sp>
      <p:pic>
        <p:nvPicPr>
          <p:cNvPr id="5" name="Picture 4">
            <a:extLst>
              <a:ext uri="{FF2B5EF4-FFF2-40B4-BE49-F238E27FC236}">
                <a16:creationId xmlns:a16="http://schemas.microsoft.com/office/drawing/2014/main" id="{CCCFF82B-3306-48DD-9CCE-8BFC13BFEF5A}"/>
              </a:ext>
            </a:extLst>
          </p:cNvPr>
          <p:cNvPicPr>
            <a:picLocks noChangeAspect="1"/>
          </p:cNvPicPr>
          <p:nvPr/>
        </p:nvPicPr>
        <p:blipFill>
          <a:blip r:embed="rId2"/>
          <a:stretch>
            <a:fillRect/>
          </a:stretch>
        </p:blipFill>
        <p:spPr>
          <a:xfrm>
            <a:off x="6008690" y="1749361"/>
            <a:ext cx="5682568" cy="4663048"/>
          </a:xfrm>
          <a:prstGeom prst="rect">
            <a:avLst/>
          </a:prstGeom>
        </p:spPr>
      </p:pic>
      <p:sp>
        <p:nvSpPr>
          <p:cNvPr id="6" name="TextBox 5">
            <a:extLst>
              <a:ext uri="{FF2B5EF4-FFF2-40B4-BE49-F238E27FC236}">
                <a16:creationId xmlns:a16="http://schemas.microsoft.com/office/drawing/2014/main" id="{3690073F-559A-4777-92FA-E0B8AA45B279}"/>
              </a:ext>
            </a:extLst>
          </p:cNvPr>
          <p:cNvSpPr txBox="1"/>
          <p:nvPr/>
        </p:nvSpPr>
        <p:spPr>
          <a:xfrm>
            <a:off x="581192" y="2843043"/>
            <a:ext cx="5148942" cy="1938992"/>
          </a:xfrm>
          <a:prstGeom prst="rect">
            <a:avLst/>
          </a:prstGeom>
          <a:noFill/>
        </p:spPr>
        <p:txBody>
          <a:bodyPr wrap="square" rtlCol="0">
            <a:spAutoFit/>
          </a:bodyPr>
          <a:lstStyle/>
          <a:p>
            <a:r>
              <a:rPr lang="en-IN" sz="2000" dirty="0">
                <a:solidFill>
                  <a:srgbClr val="292929"/>
                </a:solidFill>
                <a:latin typeface="charter"/>
              </a:rPr>
              <a:t>R</a:t>
            </a:r>
            <a:r>
              <a:rPr lang="en-IN" sz="2000" b="0" i="0" dirty="0">
                <a:solidFill>
                  <a:srgbClr val="292929"/>
                </a:solidFill>
                <a:effectLst/>
                <a:latin typeface="charter"/>
              </a:rPr>
              <a:t>esulting output has the </a:t>
            </a:r>
            <a:r>
              <a:rPr lang="en-IN" sz="2000" b="1" i="0" dirty="0">
                <a:solidFill>
                  <a:srgbClr val="92D050"/>
                </a:solidFill>
                <a:effectLst/>
                <a:latin typeface="charter"/>
              </a:rPr>
              <a:t>binary vectors </a:t>
            </a:r>
            <a:r>
              <a:rPr lang="en-IN" sz="2000" b="0" i="0" dirty="0">
                <a:solidFill>
                  <a:srgbClr val="292929"/>
                </a:solidFill>
                <a:effectLst/>
                <a:latin typeface="charter"/>
              </a:rPr>
              <a:t>appended to the end of each row. We use the String Indexer again </a:t>
            </a:r>
            <a:r>
              <a:rPr lang="en-IN" sz="2000" b="1" i="0" dirty="0">
                <a:solidFill>
                  <a:srgbClr val="92D050"/>
                </a:solidFill>
                <a:effectLst/>
                <a:latin typeface="charter"/>
              </a:rPr>
              <a:t>to encode our labels to label indices</a:t>
            </a:r>
            <a:r>
              <a:rPr lang="en-IN" sz="2000" b="0" i="0" dirty="0">
                <a:solidFill>
                  <a:srgbClr val="292929"/>
                </a:solidFill>
                <a:effectLst/>
                <a:latin typeface="charter"/>
              </a:rPr>
              <a:t>. Next, Vector Assembler is used to combine all the feature columns into a single vector column.</a:t>
            </a:r>
            <a:endParaRPr lang="en-IN" sz="2000" dirty="0"/>
          </a:p>
        </p:txBody>
      </p:sp>
    </p:spTree>
    <p:extLst>
      <p:ext uri="{BB962C8B-B14F-4D97-AF65-F5344CB8AC3E}">
        <p14:creationId xmlns:p14="http://schemas.microsoft.com/office/powerpoint/2010/main" val="43314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a:extLst>
              <a:ext uri="{FF2B5EF4-FFF2-40B4-BE49-F238E27FC236}">
                <a16:creationId xmlns:a16="http://schemas.microsoft.com/office/drawing/2014/main" id="{D76E2CCC-8AAD-45C9-AAE5-9FB0B88B04D4}"/>
              </a:ext>
            </a:extLst>
          </p:cNvPr>
          <p:cNvGraphicFramePr>
            <a:graphicFrameLocks/>
          </p:cNvGraphicFramePr>
          <p:nvPr>
            <p:extLst>
              <p:ext uri="{D42A27DB-BD31-4B8C-83A1-F6EECF244321}">
                <p14:modId xmlns:p14="http://schemas.microsoft.com/office/powerpoint/2010/main" val="4206976014"/>
              </p:ext>
            </p:extLst>
          </p:nvPr>
        </p:nvGraphicFramePr>
        <p:xfrm>
          <a:off x="429325" y="323850"/>
          <a:ext cx="11029615" cy="6000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624CAB4D-7DC9-4770-A271-C5773AE9B150}"/>
              </a:ext>
            </a:extLst>
          </p:cNvPr>
          <p:cNvPicPr>
            <a:picLocks noChangeAspect="1"/>
          </p:cNvPicPr>
          <p:nvPr/>
        </p:nvPicPr>
        <p:blipFill>
          <a:blip r:embed="rId7"/>
          <a:stretch>
            <a:fillRect/>
          </a:stretch>
        </p:blipFill>
        <p:spPr>
          <a:xfrm>
            <a:off x="733060" y="3638741"/>
            <a:ext cx="5528675" cy="1866518"/>
          </a:xfrm>
          <a:prstGeom prst="rect">
            <a:avLst/>
          </a:prstGeom>
        </p:spPr>
      </p:pic>
    </p:spTree>
    <p:extLst>
      <p:ext uri="{BB962C8B-B14F-4D97-AF65-F5344CB8AC3E}">
        <p14:creationId xmlns:p14="http://schemas.microsoft.com/office/powerpoint/2010/main" val="266310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0EA5-0CC0-4EE7-8C1E-A8E2A7D19D92}"/>
              </a:ext>
            </a:extLst>
          </p:cNvPr>
          <p:cNvSpPr>
            <a:spLocks noGrp="1"/>
          </p:cNvSpPr>
          <p:nvPr>
            <p:ph type="title"/>
          </p:nvPr>
        </p:nvSpPr>
        <p:spPr>
          <a:xfrm>
            <a:off x="256496" y="1602411"/>
            <a:ext cx="4404466" cy="1188720"/>
          </a:xfrm>
        </p:spPr>
        <p:txBody>
          <a:bodyPr>
            <a:normAutofit fontScale="90000"/>
          </a:bodyPr>
          <a:lstStyle/>
          <a:p>
            <a:r>
              <a:rPr lang="en-IN" b="0" i="0" dirty="0">
                <a:solidFill>
                  <a:srgbClr val="292929"/>
                </a:solidFill>
                <a:effectLst/>
                <a:latin typeface="charter"/>
              </a:rPr>
              <a:t>A </a:t>
            </a:r>
            <a:r>
              <a:rPr lang="en-IN" dirty="0">
                <a:solidFill>
                  <a:srgbClr val="292929"/>
                </a:solidFill>
                <a:latin typeface="charter"/>
              </a:rPr>
              <a:t> </a:t>
            </a:r>
            <a:r>
              <a:rPr lang="en-IN" b="0" i="0" dirty="0">
                <a:solidFill>
                  <a:srgbClr val="292929"/>
                </a:solidFill>
                <a:effectLst/>
                <a:latin typeface="charter"/>
              </a:rPr>
              <a:t>Pipeline’s stages are specified as an ordered array.</a:t>
            </a:r>
            <a:endParaRPr lang="en-IN" dirty="0"/>
          </a:p>
        </p:txBody>
      </p:sp>
      <p:pic>
        <p:nvPicPr>
          <p:cNvPr id="5" name="Picture 4">
            <a:extLst>
              <a:ext uri="{FF2B5EF4-FFF2-40B4-BE49-F238E27FC236}">
                <a16:creationId xmlns:a16="http://schemas.microsoft.com/office/drawing/2014/main" id="{01649D00-D01E-4F78-9595-22F858A2762D}"/>
              </a:ext>
            </a:extLst>
          </p:cNvPr>
          <p:cNvPicPr>
            <a:picLocks noChangeAspect="1"/>
          </p:cNvPicPr>
          <p:nvPr/>
        </p:nvPicPr>
        <p:blipFill>
          <a:blip r:embed="rId2"/>
          <a:stretch>
            <a:fillRect/>
          </a:stretch>
        </p:blipFill>
        <p:spPr>
          <a:xfrm>
            <a:off x="5302413" y="947106"/>
            <a:ext cx="5694224" cy="929669"/>
          </a:xfrm>
          <a:prstGeom prst="rect">
            <a:avLst/>
          </a:prstGeom>
        </p:spPr>
      </p:pic>
      <p:pic>
        <p:nvPicPr>
          <p:cNvPr id="2050" name="Picture 2">
            <a:extLst>
              <a:ext uri="{FF2B5EF4-FFF2-40B4-BE49-F238E27FC236}">
                <a16:creationId xmlns:a16="http://schemas.microsoft.com/office/drawing/2014/main" id="{78569E12-E0D7-4A3F-8FB3-7AC959545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4509" y="2472735"/>
            <a:ext cx="7380995" cy="37746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0E5CC03-AF3C-4336-964C-71C6BDA4B09B}"/>
              </a:ext>
            </a:extLst>
          </p:cNvPr>
          <p:cNvSpPr txBox="1"/>
          <p:nvPr/>
        </p:nvSpPr>
        <p:spPr>
          <a:xfrm>
            <a:off x="5302413" y="1935161"/>
            <a:ext cx="5991640" cy="523220"/>
          </a:xfrm>
          <a:prstGeom prst="rect">
            <a:avLst/>
          </a:prstGeom>
        </p:spPr>
        <p:txBody>
          <a:bodyPr vert="horz" lIns="91440" tIns="45720" rIns="91440" bIns="45720" rtlCol="0" anchor="b">
            <a:normAutofit fontScale="97500"/>
          </a:bodyPr>
          <a:lstStyle>
            <a:lvl1pPr defTabSz="457200">
              <a:lnSpc>
                <a:spcPct val="100000"/>
              </a:lnSpc>
              <a:spcBef>
                <a:spcPct val="0"/>
              </a:spcBef>
              <a:buNone/>
              <a:defRPr sz="2800" b="0" i="0" cap="all">
                <a:solidFill>
                  <a:srgbClr val="292929"/>
                </a:solidFill>
                <a:effectLst/>
                <a:latin typeface="charter"/>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sz="1400" dirty="0"/>
              <a:t>Randomly split data into train and test sets, and set seed for reproducibility</a:t>
            </a:r>
          </a:p>
        </p:txBody>
      </p:sp>
      <p:sp>
        <p:nvSpPr>
          <p:cNvPr id="8" name="TextBox 7">
            <a:extLst>
              <a:ext uri="{FF2B5EF4-FFF2-40B4-BE49-F238E27FC236}">
                <a16:creationId xmlns:a16="http://schemas.microsoft.com/office/drawing/2014/main" id="{C0D54554-05AC-4A4F-B7AB-90FC80ED3280}"/>
              </a:ext>
            </a:extLst>
          </p:cNvPr>
          <p:cNvSpPr txBox="1"/>
          <p:nvPr/>
        </p:nvSpPr>
        <p:spPr>
          <a:xfrm>
            <a:off x="6096000" y="6247357"/>
            <a:ext cx="5991640" cy="523220"/>
          </a:xfrm>
          <a:prstGeom prst="rect">
            <a:avLst/>
          </a:prstGeom>
        </p:spPr>
        <p:txBody>
          <a:bodyPr vert="horz" lIns="91440" tIns="45720" rIns="91440" bIns="45720" rtlCol="0" anchor="b">
            <a:normAutofit fontScale="97500"/>
          </a:bodyPr>
          <a:lstStyle>
            <a:lvl1pPr defTabSz="457200">
              <a:lnSpc>
                <a:spcPct val="100000"/>
              </a:lnSpc>
              <a:spcBef>
                <a:spcPct val="0"/>
              </a:spcBef>
              <a:buNone/>
              <a:defRPr sz="2800" b="0" i="0" cap="all">
                <a:solidFill>
                  <a:srgbClr val="292929"/>
                </a:solidFill>
                <a:effectLst/>
                <a:latin typeface="charter"/>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sz="1800" b="0" i="0" dirty="0">
                <a:solidFill>
                  <a:srgbClr val="292929"/>
                </a:solidFill>
                <a:effectLst/>
                <a:latin typeface="charter"/>
              </a:rPr>
              <a:t>features column and label column After Prepressing </a:t>
            </a:r>
            <a:endParaRPr lang="en-IN" sz="2000" dirty="0"/>
          </a:p>
        </p:txBody>
      </p:sp>
    </p:spTree>
    <p:extLst>
      <p:ext uri="{BB962C8B-B14F-4D97-AF65-F5344CB8AC3E}">
        <p14:creationId xmlns:p14="http://schemas.microsoft.com/office/powerpoint/2010/main" val="3591658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a:extLst>
              <a:ext uri="{FF2B5EF4-FFF2-40B4-BE49-F238E27FC236}">
                <a16:creationId xmlns:a16="http://schemas.microsoft.com/office/drawing/2014/main" id="{6D8074C5-BB77-48FD-A182-2C6845A9A32F}"/>
              </a:ext>
            </a:extLst>
          </p:cNvPr>
          <p:cNvGraphicFramePr>
            <a:graphicFrameLocks/>
          </p:cNvGraphicFramePr>
          <p:nvPr>
            <p:extLst>
              <p:ext uri="{D42A27DB-BD31-4B8C-83A1-F6EECF244321}">
                <p14:modId xmlns:p14="http://schemas.microsoft.com/office/powerpoint/2010/main" val="4165197841"/>
              </p:ext>
            </p:extLst>
          </p:nvPr>
        </p:nvGraphicFramePr>
        <p:xfrm>
          <a:off x="498268" y="642097"/>
          <a:ext cx="11029615" cy="6000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2178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5A43-7C05-4CF3-B460-8B5F2E269C63}"/>
              </a:ext>
            </a:extLst>
          </p:cNvPr>
          <p:cNvSpPr>
            <a:spLocks noGrp="1"/>
          </p:cNvSpPr>
          <p:nvPr>
            <p:ph type="title"/>
          </p:nvPr>
        </p:nvSpPr>
        <p:spPr/>
        <p:txBody>
          <a:bodyPr>
            <a:normAutofit/>
          </a:bodyPr>
          <a:lstStyle/>
          <a:p>
            <a:r>
              <a:rPr lang="en-US" sz="3200" dirty="0"/>
              <a:t>Sample Prediction's for Gradient Boosting</a:t>
            </a:r>
            <a:endParaRPr lang="en-IN" sz="3200" dirty="0"/>
          </a:p>
        </p:txBody>
      </p:sp>
      <p:pic>
        <p:nvPicPr>
          <p:cNvPr id="3074" name="Picture 2">
            <a:extLst>
              <a:ext uri="{FF2B5EF4-FFF2-40B4-BE49-F238E27FC236}">
                <a16:creationId xmlns:a16="http://schemas.microsoft.com/office/drawing/2014/main" id="{6661B01B-F89F-415B-84FC-08F92062A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2570390"/>
            <a:ext cx="8651631" cy="346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853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BB18-413C-49EF-8D20-976CBB427C52}"/>
              </a:ext>
            </a:extLst>
          </p:cNvPr>
          <p:cNvSpPr>
            <a:spLocks noGrp="1"/>
          </p:cNvSpPr>
          <p:nvPr>
            <p:ph type="title"/>
          </p:nvPr>
        </p:nvSpPr>
        <p:spPr>
          <a:xfrm>
            <a:off x="202811" y="2596270"/>
            <a:ext cx="4529428" cy="1188720"/>
          </a:xfrm>
        </p:spPr>
        <p:txBody>
          <a:bodyPr>
            <a:normAutofit fontScale="90000"/>
          </a:bodyPr>
          <a:lstStyle/>
          <a:p>
            <a:r>
              <a:rPr lang="en-US" dirty="0"/>
              <a:t>Code BLOCK for PARAMETERS Optimization</a:t>
            </a:r>
            <a:endParaRPr lang="en-IN" dirty="0"/>
          </a:p>
        </p:txBody>
      </p:sp>
      <p:pic>
        <p:nvPicPr>
          <p:cNvPr id="5" name="Picture 4">
            <a:extLst>
              <a:ext uri="{FF2B5EF4-FFF2-40B4-BE49-F238E27FC236}">
                <a16:creationId xmlns:a16="http://schemas.microsoft.com/office/drawing/2014/main" id="{A318AD41-9F28-4E2D-972D-1CF138E37978}"/>
              </a:ext>
            </a:extLst>
          </p:cNvPr>
          <p:cNvPicPr>
            <a:picLocks noChangeAspect="1"/>
          </p:cNvPicPr>
          <p:nvPr/>
        </p:nvPicPr>
        <p:blipFill>
          <a:blip r:embed="rId2"/>
          <a:stretch>
            <a:fillRect/>
          </a:stretch>
        </p:blipFill>
        <p:spPr>
          <a:xfrm>
            <a:off x="4892906" y="1638755"/>
            <a:ext cx="7096283" cy="3738788"/>
          </a:xfrm>
          <a:prstGeom prst="rect">
            <a:avLst/>
          </a:prstGeom>
        </p:spPr>
      </p:pic>
    </p:spTree>
    <p:extLst>
      <p:ext uri="{BB962C8B-B14F-4D97-AF65-F5344CB8AC3E}">
        <p14:creationId xmlns:p14="http://schemas.microsoft.com/office/powerpoint/2010/main" val="405269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2795-4540-4CAC-A706-5D5236C48152}"/>
              </a:ext>
            </a:extLst>
          </p:cNvPr>
          <p:cNvSpPr>
            <a:spLocks noGrp="1"/>
          </p:cNvSpPr>
          <p:nvPr>
            <p:ph type="title"/>
          </p:nvPr>
        </p:nvSpPr>
        <p:spPr>
          <a:xfrm>
            <a:off x="581192" y="79709"/>
            <a:ext cx="11029616" cy="1188720"/>
          </a:xfrm>
        </p:spPr>
        <p:txBody>
          <a:bodyPr/>
          <a:lstStyle/>
          <a:p>
            <a:r>
              <a:rPr lang="en-IN" b="0" i="0" dirty="0">
                <a:solidFill>
                  <a:srgbClr val="3C4043"/>
                </a:solidFill>
                <a:effectLst/>
                <a:latin typeface="Roboto" panose="02000000000000000000" pitchFamily="2" charset="0"/>
              </a:rPr>
              <a:t>results achieved with techniques</a:t>
            </a:r>
            <a:endParaRPr lang="en-IN" dirty="0"/>
          </a:p>
        </p:txBody>
      </p:sp>
      <p:sp>
        <p:nvSpPr>
          <p:cNvPr id="3" name="Content Placeholder 2">
            <a:extLst>
              <a:ext uri="{FF2B5EF4-FFF2-40B4-BE49-F238E27FC236}">
                <a16:creationId xmlns:a16="http://schemas.microsoft.com/office/drawing/2014/main" id="{99078511-5F7D-463B-B39F-43A862DF5B2B}"/>
              </a:ext>
            </a:extLst>
          </p:cNvPr>
          <p:cNvSpPr>
            <a:spLocks noGrp="1"/>
          </p:cNvSpPr>
          <p:nvPr>
            <p:ph idx="1"/>
          </p:nvPr>
        </p:nvSpPr>
        <p:spPr>
          <a:xfrm>
            <a:off x="581193" y="1507146"/>
            <a:ext cx="11029615" cy="3634486"/>
          </a:xfrm>
        </p:spPr>
        <p:txBody>
          <a:bodyPr/>
          <a:lstStyle/>
          <a:p>
            <a:r>
              <a:rPr lang="en-US" dirty="0"/>
              <a:t>Once the model is ready and tested on the data we optimize and tune the parameters using Grid Builder and cross validator.</a:t>
            </a:r>
          </a:p>
          <a:p>
            <a:r>
              <a:rPr lang="en-US" dirty="0"/>
              <a:t>The optimized parameters achieved for Gradient Boosted tree are :</a:t>
            </a:r>
          </a:p>
          <a:p>
            <a:endParaRPr lang="en-US" dirty="0"/>
          </a:p>
          <a:p>
            <a:endParaRPr lang="en-US" dirty="0"/>
          </a:p>
          <a:p>
            <a:endParaRPr lang="en-US" dirty="0"/>
          </a:p>
          <a:p>
            <a:endParaRPr lang="en-US" dirty="0"/>
          </a:p>
          <a:p>
            <a:endParaRPr lang="en-US" dirty="0"/>
          </a:p>
          <a:p>
            <a:pPr lvl="1"/>
            <a:endParaRPr lang="en-IN" dirty="0"/>
          </a:p>
        </p:txBody>
      </p:sp>
      <p:pic>
        <p:nvPicPr>
          <p:cNvPr id="1026" name="Picture 2">
            <a:extLst>
              <a:ext uri="{FF2B5EF4-FFF2-40B4-BE49-F238E27FC236}">
                <a16:creationId xmlns:a16="http://schemas.microsoft.com/office/drawing/2014/main" id="{8E166E94-6551-4473-BE1E-E51D79193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445" y="2912220"/>
            <a:ext cx="7628965" cy="327171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325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49D-B9B6-4A11-BDDB-C561386C8251}"/>
              </a:ext>
            </a:extLst>
          </p:cNvPr>
          <p:cNvSpPr>
            <a:spLocks noGrp="1"/>
          </p:cNvSpPr>
          <p:nvPr>
            <p:ph type="title"/>
          </p:nvPr>
        </p:nvSpPr>
        <p:spPr>
          <a:xfrm>
            <a:off x="581192" y="996070"/>
            <a:ext cx="11029616" cy="1188720"/>
          </a:xfrm>
        </p:spPr>
        <p:txBody>
          <a:bodyPr>
            <a:normAutofit/>
          </a:bodyPr>
          <a:lstStyle/>
          <a:p>
            <a:r>
              <a:rPr lang="en-IN" sz="3200" b="0" i="0" dirty="0">
                <a:solidFill>
                  <a:srgbClr val="3C4043"/>
                </a:solidFill>
                <a:effectLst/>
                <a:latin typeface="Roboto" panose="02000000000000000000" pitchFamily="2" charset="0"/>
              </a:rPr>
              <a:t>tools and techniques</a:t>
            </a:r>
            <a:br>
              <a:rPr lang="en-IN" sz="3200" b="0" i="0" dirty="0">
                <a:solidFill>
                  <a:srgbClr val="3C4043"/>
                </a:solidFill>
                <a:effectLst/>
                <a:latin typeface="Roboto" panose="02000000000000000000" pitchFamily="2" charset="0"/>
              </a:rPr>
            </a:br>
            <a:endParaRPr lang="en-IN" sz="3200" dirty="0"/>
          </a:p>
        </p:txBody>
      </p:sp>
      <p:sp>
        <p:nvSpPr>
          <p:cNvPr id="3" name="Content Placeholder 2">
            <a:extLst>
              <a:ext uri="{FF2B5EF4-FFF2-40B4-BE49-F238E27FC236}">
                <a16:creationId xmlns:a16="http://schemas.microsoft.com/office/drawing/2014/main" id="{9805D084-78B8-4296-A77A-07E099D36240}"/>
              </a:ext>
            </a:extLst>
          </p:cNvPr>
          <p:cNvSpPr>
            <a:spLocks noGrp="1"/>
          </p:cNvSpPr>
          <p:nvPr>
            <p:ph idx="1"/>
          </p:nvPr>
        </p:nvSpPr>
        <p:spPr>
          <a:xfrm>
            <a:off x="581192" y="2057836"/>
            <a:ext cx="11029615" cy="3634486"/>
          </a:xfrm>
        </p:spPr>
        <p:txBody>
          <a:bodyPr>
            <a:normAutofit/>
          </a:bodyPr>
          <a:lstStyle/>
          <a:p>
            <a:r>
              <a:rPr lang="en-US" sz="1800" dirty="0"/>
              <a:t>Techniques such as logistic regression and decision tree perform poorly because they are too weak for the given range of different features.</a:t>
            </a:r>
          </a:p>
          <a:p>
            <a:r>
              <a:rPr lang="en-US" sz="1800" dirty="0"/>
              <a:t>For Making the prediction we resorted to ensemble techniques like </a:t>
            </a:r>
            <a:r>
              <a:rPr lang="en-IN" sz="1800" dirty="0"/>
              <a:t>Random Forest and Gradient-Boosted Tree.</a:t>
            </a:r>
          </a:p>
          <a:p>
            <a:r>
              <a:rPr lang="en-IN" sz="1800" dirty="0"/>
              <a:t>Tools like </a:t>
            </a:r>
            <a:r>
              <a:rPr lang="en-IN" sz="1800" dirty="0" err="1"/>
              <a:t>PySpark</a:t>
            </a:r>
            <a:r>
              <a:rPr lang="en-IN" sz="1800" dirty="0"/>
              <a:t> are being used to make it more scalable for deployment.</a:t>
            </a:r>
          </a:p>
          <a:p>
            <a:r>
              <a:rPr lang="en-IN" sz="1800" dirty="0"/>
              <a:t>Python and SQL helps us to easily build ready to use model for use.</a:t>
            </a:r>
          </a:p>
          <a:p>
            <a:endParaRPr lang="en-IN" sz="1800" dirty="0"/>
          </a:p>
          <a:p>
            <a:endParaRPr lang="en-IN" sz="1800" dirty="0"/>
          </a:p>
        </p:txBody>
      </p:sp>
    </p:spTree>
    <p:extLst>
      <p:ext uri="{BB962C8B-B14F-4D97-AF65-F5344CB8AC3E}">
        <p14:creationId xmlns:p14="http://schemas.microsoft.com/office/powerpoint/2010/main" val="3553472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722A-6CD4-4F0F-9031-3A1A8AAC680C}"/>
              </a:ext>
            </a:extLst>
          </p:cNvPr>
          <p:cNvSpPr>
            <a:spLocks noGrp="1"/>
          </p:cNvSpPr>
          <p:nvPr>
            <p:ph type="title"/>
          </p:nvPr>
        </p:nvSpPr>
        <p:spPr/>
        <p:txBody>
          <a:bodyPr/>
          <a:lstStyle/>
          <a:p>
            <a:r>
              <a:rPr lang="en-IN" b="0" i="0" dirty="0">
                <a:solidFill>
                  <a:srgbClr val="3C4043"/>
                </a:solidFill>
                <a:effectLst/>
                <a:latin typeface="Roboto" panose="02000000000000000000" pitchFamily="2" charset="0"/>
              </a:rPr>
              <a:t>usage of a  NoSQL database IN ADDITION to Spark</a:t>
            </a:r>
            <a:endParaRPr lang="en-IN" dirty="0"/>
          </a:p>
        </p:txBody>
      </p:sp>
      <p:sp>
        <p:nvSpPr>
          <p:cNvPr id="3" name="Content Placeholder 2">
            <a:extLst>
              <a:ext uri="{FF2B5EF4-FFF2-40B4-BE49-F238E27FC236}">
                <a16:creationId xmlns:a16="http://schemas.microsoft.com/office/drawing/2014/main" id="{5B8F5F50-9FCA-417C-8E3B-746A6DC458F9}"/>
              </a:ext>
            </a:extLst>
          </p:cNvPr>
          <p:cNvSpPr>
            <a:spLocks noGrp="1"/>
          </p:cNvSpPr>
          <p:nvPr>
            <p:ph idx="1"/>
          </p:nvPr>
        </p:nvSpPr>
        <p:spPr>
          <a:xfrm>
            <a:off x="581193" y="2340864"/>
            <a:ext cx="11029615" cy="3634486"/>
          </a:xfrm>
        </p:spPr>
        <p:txBody>
          <a:bodyPr>
            <a:normAutofit/>
          </a:bodyPr>
          <a:lstStyle/>
          <a:p>
            <a:r>
              <a:rPr lang="en-US" sz="2000" dirty="0"/>
              <a:t>Extension for this Project </a:t>
            </a:r>
          </a:p>
          <a:p>
            <a:pPr lvl="1"/>
            <a:r>
              <a:rPr lang="en-US" sz="2000" dirty="0"/>
              <a:t>If NOSQL is being used for extraction of the data being used to train the model  it will provide us with less latency reads and if further results are to published on web source it can be done also.</a:t>
            </a:r>
          </a:p>
          <a:p>
            <a:pPr lvl="1"/>
            <a:r>
              <a:rPr lang="en-US" sz="2000" dirty="0"/>
              <a:t>It proves to be better performing in production environment if its needs to trained readily on new data.</a:t>
            </a:r>
          </a:p>
          <a:p>
            <a:pPr marL="324000" lvl="1" indent="0">
              <a:buNone/>
            </a:pPr>
            <a:endParaRPr lang="en-US" sz="2000" dirty="0"/>
          </a:p>
          <a:p>
            <a:pPr marL="324000" lvl="1" indent="0">
              <a:buNone/>
            </a:pPr>
            <a:endParaRPr lang="en-US" sz="2000" dirty="0"/>
          </a:p>
        </p:txBody>
      </p:sp>
      <p:pic>
        <p:nvPicPr>
          <p:cNvPr id="7" name="Picture 6" descr="DBMS/RDBMS : W3TechBlog">
            <a:extLst>
              <a:ext uri="{FF2B5EF4-FFF2-40B4-BE49-F238E27FC236}">
                <a16:creationId xmlns:a16="http://schemas.microsoft.com/office/drawing/2014/main" id="{69DB0F40-3120-46DA-A53B-2FB821925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8096" y="882650"/>
            <a:ext cx="1336817" cy="1336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IN" dirty="0"/>
              <a:t>Machine Learning with PySpark and MLlib -</a:t>
            </a:r>
            <a:br>
              <a:rPr lang="en-IN" dirty="0"/>
            </a:br>
            <a:r>
              <a:rPr lang="en-IN" dirty="0"/>
              <a:t>Solving a Binary Classification Problem</a:t>
            </a:r>
            <a:endParaRPr lang="en-US" dirty="0"/>
          </a:p>
        </p:txBody>
      </p:sp>
      <p:pic>
        <p:nvPicPr>
          <p:cNvPr id="1026" name="Picture 2">
            <a:extLst>
              <a:ext uri="{FF2B5EF4-FFF2-40B4-BE49-F238E27FC236}">
                <a16:creationId xmlns:a16="http://schemas.microsoft.com/office/drawing/2014/main" id="{0A682D46-F3BF-4C18-87F0-EBD28E970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0236" y="929125"/>
            <a:ext cx="2894086" cy="1110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7FB71E-EAA1-45C9-B7CE-E20CD5FC9813}"/>
              </a:ext>
            </a:extLst>
          </p:cNvPr>
          <p:cNvSpPr txBox="1"/>
          <p:nvPr/>
        </p:nvSpPr>
        <p:spPr>
          <a:xfrm>
            <a:off x="581192" y="2732951"/>
            <a:ext cx="10689771" cy="2308324"/>
          </a:xfrm>
          <a:prstGeom prst="rect">
            <a:avLst/>
          </a:prstGeom>
        </p:spPr>
        <p:txBody>
          <a:bodyPr vert="horz" lIns="91440" tIns="45720" rIns="91440" bIns="45720" rtlCol="0" anchor="ctr">
            <a:normAutofit fontScale="92500" lnSpcReduction="10000"/>
          </a:bodyPr>
          <a:lstStyle>
            <a:lvl1pPr marL="306000" indent="-306000" defTabSz="457200">
              <a:lnSpc>
                <a:spcPct val="110000"/>
              </a:lnSpc>
              <a:spcBef>
                <a:spcPct val="20000"/>
              </a:spcBef>
              <a:spcAft>
                <a:spcPts val="600"/>
              </a:spcAft>
              <a:buClr>
                <a:schemeClr val="accent1"/>
              </a:buClr>
              <a:buSzPct val="92000"/>
              <a:buFont typeface="Wingdings 2" panose="05020102010507070707" pitchFamily="18" charset="2"/>
              <a:buChar char=""/>
              <a:defRPr>
                <a:solidFill>
                  <a:schemeClr val="tx1">
                    <a:lumMod val="75000"/>
                    <a:lumOff val="25000"/>
                  </a:schemeClr>
                </a:solidFill>
              </a:defRPr>
            </a:lvl1pPr>
            <a:lvl2pPr marL="630000" indent="-306000" defTabSz="457200">
              <a:spcBef>
                <a:spcPct val="20000"/>
              </a:spcBef>
              <a:spcAft>
                <a:spcPts val="600"/>
              </a:spcAft>
              <a:buClr>
                <a:schemeClr val="accent1"/>
              </a:buClr>
              <a:buSzPct val="92000"/>
              <a:buFont typeface="Wingdings 2" panose="05020102010507070707" pitchFamily="18" charset="2"/>
              <a:buChar char=""/>
              <a:defRPr sz="1400">
                <a:solidFill>
                  <a:schemeClr val="tx1">
                    <a:lumMod val="75000"/>
                    <a:lumOff val="25000"/>
                  </a:schemeClr>
                </a:solidFill>
              </a:defRPr>
            </a:lvl2pPr>
            <a:lvl3pPr marL="900000" indent="-270000" defTabSz="457200">
              <a:spcBef>
                <a:spcPct val="20000"/>
              </a:spcBef>
              <a:spcAft>
                <a:spcPts val="600"/>
              </a:spcAft>
              <a:buClr>
                <a:schemeClr val="accent1"/>
              </a:buClr>
              <a:buSzPct val="92000"/>
              <a:buFont typeface="Wingdings 2" panose="05020102010507070707" pitchFamily="18" charset="2"/>
              <a:buChar char=""/>
              <a:defRPr sz="1300">
                <a:solidFill>
                  <a:schemeClr val="tx1">
                    <a:lumMod val="75000"/>
                    <a:lumOff val="25000"/>
                  </a:schemeClr>
                </a:solidFill>
              </a:defRPr>
            </a:lvl3pPr>
            <a:lvl4pPr marL="1242000" indent="-234000" defTabSz="457200">
              <a:spcBef>
                <a:spcPct val="20000"/>
              </a:spcBef>
              <a:spcAft>
                <a:spcPts val="600"/>
              </a:spcAft>
              <a:buClr>
                <a:schemeClr val="accent1"/>
              </a:buClr>
              <a:buSzPct val="92000"/>
              <a:buFont typeface="Wingdings 2" panose="05020102010507070707" pitchFamily="18" charset="2"/>
              <a:buChar char=""/>
              <a:defRPr sz="1100">
                <a:solidFill>
                  <a:schemeClr val="tx1">
                    <a:lumMod val="75000"/>
                    <a:lumOff val="25000"/>
                  </a:schemeClr>
                </a:solidFill>
              </a:defRPr>
            </a:lvl4pPr>
            <a:lvl5pPr marL="1602000" indent="-234000" defTabSz="457200">
              <a:spcBef>
                <a:spcPct val="20000"/>
              </a:spcBef>
              <a:spcAft>
                <a:spcPts val="600"/>
              </a:spcAft>
              <a:buClr>
                <a:schemeClr val="accent1"/>
              </a:buClr>
              <a:buSzPct val="92000"/>
              <a:buFont typeface="Wingdings 2" panose="05020102010507070707" pitchFamily="18" charset="2"/>
              <a:buChar char=""/>
              <a:defRPr sz="1100">
                <a:solidFill>
                  <a:schemeClr val="tx1">
                    <a:lumMod val="75000"/>
                    <a:lumOff val="25000"/>
                  </a:schemeClr>
                </a:solidFill>
              </a:defRPr>
            </a:lvl5pPr>
            <a:lvl6pPr marL="19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6pPr>
            <a:lvl7pPr marL="22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7pPr>
            <a:lvl8pPr marL="25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8pPr>
            <a:lvl9pPr marL="28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9pPr>
          </a:lstStyle>
          <a:p>
            <a:r>
              <a:rPr lang="en-IN" b="1" dirty="0">
                <a:solidFill>
                  <a:srgbClr val="92D050"/>
                </a:solidFill>
              </a:rPr>
              <a:t>Apache Spark</a:t>
            </a:r>
            <a:r>
              <a:rPr lang="en-IN" dirty="0"/>
              <a:t>, once a component of the </a:t>
            </a:r>
            <a:r>
              <a:rPr lang="en-IN" b="1" dirty="0">
                <a:solidFill>
                  <a:srgbClr val="92D050"/>
                </a:solidFill>
              </a:rPr>
              <a:t>Hadoop ecosystem</a:t>
            </a:r>
            <a:r>
              <a:rPr lang="en-IN" dirty="0"/>
              <a:t>, is now becoming the big-data platform of choice for enterprises. It is a powerful open source engine that provides real-time stream processing, interactive processing, graph processing, in-memory processing as well as batch processing with very fast speed, ease of use and standard interface.</a:t>
            </a:r>
          </a:p>
          <a:p>
            <a:r>
              <a:rPr lang="en-IN" dirty="0"/>
              <a:t>In the industry, there is a big demand for a powerful engine that can do all of above activities.</a:t>
            </a:r>
          </a:p>
          <a:p>
            <a:r>
              <a:rPr lang="en-IN" dirty="0"/>
              <a:t>Most companies and many clients are using Spark to develop sophisticated models</a:t>
            </a:r>
          </a:p>
          <a:p>
            <a:r>
              <a:rPr lang="en-IN" dirty="0"/>
              <a:t>that would enable us to discover new opportunities or avoid risk. </a:t>
            </a:r>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969F-5390-4AD8-8F2E-7ADF47D56C35}"/>
              </a:ext>
            </a:extLst>
          </p:cNvPr>
          <p:cNvSpPr>
            <a:spLocks noGrp="1"/>
          </p:cNvSpPr>
          <p:nvPr>
            <p:ph type="title"/>
          </p:nvPr>
        </p:nvSpPr>
        <p:spPr/>
        <p:txBody>
          <a:bodyPr/>
          <a:lstStyle/>
          <a:p>
            <a:r>
              <a:rPr lang="en-IN" b="0" i="0" dirty="0">
                <a:solidFill>
                  <a:srgbClr val="3C4043"/>
                </a:solidFill>
                <a:effectLst/>
                <a:latin typeface="Roboto" panose="02000000000000000000" pitchFamily="2" charset="0"/>
              </a:rPr>
              <a:t>repository for this project</a:t>
            </a:r>
            <a:endParaRPr lang="en-IN" dirty="0"/>
          </a:p>
        </p:txBody>
      </p:sp>
      <p:sp>
        <p:nvSpPr>
          <p:cNvPr id="3" name="Content Placeholder 2">
            <a:extLst>
              <a:ext uri="{FF2B5EF4-FFF2-40B4-BE49-F238E27FC236}">
                <a16:creationId xmlns:a16="http://schemas.microsoft.com/office/drawing/2014/main" id="{4AC3B813-1E17-40D1-B7B8-548032D1D7D0}"/>
              </a:ext>
            </a:extLst>
          </p:cNvPr>
          <p:cNvSpPr>
            <a:spLocks noGrp="1"/>
          </p:cNvSpPr>
          <p:nvPr>
            <p:ph idx="1"/>
          </p:nvPr>
        </p:nvSpPr>
        <p:spPr/>
        <p:txBody>
          <a:bodyPr/>
          <a:lstStyle/>
          <a:p>
            <a:r>
              <a:rPr lang="en-US" dirty="0"/>
              <a:t>GitHub Link : </a:t>
            </a:r>
            <a:r>
              <a:rPr lang="en-US" dirty="0">
                <a:hlinkClick r:id="rId2"/>
              </a:rPr>
              <a:t>https://github.com/Manpreet-SB/project_space/upload/project_space_MLcodes/Projects/BDSN_Assignment</a:t>
            </a:r>
            <a:endParaRPr lang="en-US" dirty="0"/>
          </a:p>
          <a:p>
            <a:endParaRPr lang="en-IN" dirty="0"/>
          </a:p>
        </p:txBody>
      </p:sp>
    </p:spTree>
    <p:extLst>
      <p:ext uri="{BB962C8B-B14F-4D97-AF65-F5344CB8AC3E}">
        <p14:creationId xmlns:p14="http://schemas.microsoft.com/office/powerpoint/2010/main" val="175612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2368-1D33-4B6D-9E23-1275227897DC}"/>
              </a:ext>
            </a:extLst>
          </p:cNvPr>
          <p:cNvSpPr>
            <a:spLocks noGrp="1"/>
          </p:cNvSpPr>
          <p:nvPr>
            <p:ph type="title"/>
          </p:nvPr>
        </p:nvSpPr>
        <p:spPr/>
        <p:txBody>
          <a:bodyPr>
            <a:normAutofit/>
          </a:bodyPr>
          <a:lstStyle/>
          <a:p>
            <a:r>
              <a:rPr lang="en-IN" sz="3200" b="0" i="0" dirty="0">
                <a:solidFill>
                  <a:srgbClr val="3C4043"/>
                </a:solidFill>
                <a:effectLst/>
                <a:latin typeface="Roboto" panose="02000000000000000000" pitchFamily="2" charset="0"/>
              </a:rPr>
              <a:t>description of the problem</a:t>
            </a:r>
            <a:endParaRPr lang="en-IN" sz="3200" dirty="0"/>
          </a:p>
        </p:txBody>
      </p:sp>
      <p:sp>
        <p:nvSpPr>
          <p:cNvPr id="3" name="Content Placeholder 2">
            <a:extLst>
              <a:ext uri="{FF2B5EF4-FFF2-40B4-BE49-F238E27FC236}">
                <a16:creationId xmlns:a16="http://schemas.microsoft.com/office/drawing/2014/main" id="{784C1772-0E29-4BA2-B4B9-E677BD762CA4}"/>
              </a:ext>
            </a:extLst>
          </p:cNvPr>
          <p:cNvSpPr>
            <a:spLocks noGrp="1"/>
          </p:cNvSpPr>
          <p:nvPr>
            <p:ph idx="1"/>
          </p:nvPr>
        </p:nvSpPr>
        <p:spPr>
          <a:xfrm>
            <a:off x="581192" y="2521358"/>
            <a:ext cx="11029615" cy="3634486"/>
          </a:xfrm>
        </p:spPr>
        <p:txBody>
          <a:bodyPr vert="horz" lIns="91440" tIns="45720" rIns="91440" bIns="45720" rtlCol="0" anchor="ctr">
            <a:normAutofit/>
          </a:bodyPr>
          <a:lstStyle/>
          <a:p>
            <a:r>
              <a:rPr lang="en-IN" sz="2000" dirty="0"/>
              <a:t>We will use the data set to built a ML model, and it is related to one of the direct marketing campaigns of a Foreign banking institution. The goal is to predict whether the clients will subscribe (Yes/No) to a term deposit.</a:t>
            </a:r>
          </a:p>
          <a:p>
            <a:r>
              <a:rPr lang="en-IN" sz="2000" dirty="0"/>
              <a:t>This data can be used to anticipate customers behaviours w.r.t to making investments in the bank and banks can plan to cross sell and upsell its services to those customer's making them more profitable.</a:t>
            </a:r>
          </a:p>
          <a:p>
            <a:endParaRPr lang="en-IN" sz="2000" dirty="0"/>
          </a:p>
          <a:p>
            <a:endParaRPr lang="en-IN" sz="2000" dirty="0"/>
          </a:p>
          <a:p>
            <a:endParaRPr lang="en-IN" sz="2000" dirty="0"/>
          </a:p>
        </p:txBody>
      </p:sp>
    </p:spTree>
    <p:extLst>
      <p:ext uri="{BB962C8B-B14F-4D97-AF65-F5344CB8AC3E}">
        <p14:creationId xmlns:p14="http://schemas.microsoft.com/office/powerpoint/2010/main" val="31783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1685-6DF5-4F44-B9BD-BB5AA50438BA}"/>
              </a:ext>
            </a:extLst>
          </p:cNvPr>
          <p:cNvSpPr>
            <a:spLocks noGrp="1"/>
          </p:cNvSpPr>
          <p:nvPr>
            <p:ph type="title"/>
          </p:nvPr>
        </p:nvSpPr>
        <p:spPr/>
        <p:txBody>
          <a:bodyPr/>
          <a:lstStyle/>
          <a:p>
            <a:r>
              <a:rPr lang="en-IN" b="0" i="0" dirty="0">
                <a:solidFill>
                  <a:srgbClr val="3C4043"/>
                </a:solidFill>
                <a:effectLst/>
                <a:latin typeface="Roboto" panose="02000000000000000000" pitchFamily="2" charset="0"/>
              </a:rPr>
              <a:t>Identifying a data set with which WE can solve the problem</a:t>
            </a:r>
            <a:endParaRPr lang="en-IN" dirty="0"/>
          </a:p>
        </p:txBody>
      </p:sp>
      <p:sp>
        <p:nvSpPr>
          <p:cNvPr id="3" name="Content Placeholder 2">
            <a:extLst>
              <a:ext uri="{FF2B5EF4-FFF2-40B4-BE49-F238E27FC236}">
                <a16:creationId xmlns:a16="http://schemas.microsoft.com/office/drawing/2014/main" id="{1D7FCA0D-C1CC-45EE-B62A-CBEE88E57483}"/>
              </a:ext>
            </a:extLst>
          </p:cNvPr>
          <p:cNvSpPr>
            <a:spLocks noGrp="1"/>
          </p:cNvSpPr>
          <p:nvPr>
            <p:ph idx="1"/>
          </p:nvPr>
        </p:nvSpPr>
        <p:spPr>
          <a:xfrm>
            <a:off x="6185647" y="2340864"/>
            <a:ext cx="5425160" cy="3634486"/>
          </a:xfrm>
        </p:spPr>
        <p:txBody>
          <a:bodyPr vert="horz" lIns="91440" tIns="45720" rIns="91440" bIns="45720" rtlCol="0" anchor="ctr">
            <a:normAutofit/>
          </a:bodyPr>
          <a:lstStyle/>
          <a:p>
            <a:r>
              <a:rPr lang="en-IN" sz="1800" dirty="0"/>
              <a:t>Input variables: age, job, marital, education, default, balance, housing, loan, contact, day, month, duration, campaign, </a:t>
            </a:r>
            <a:r>
              <a:rPr lang="en-IN" sz="1800" dirty="0" err="1"/>
              <a:t>pdays</a:t>
            </a:r>
            <a:r>
              <a:rPr lang="en-IN" sz="1800" dirty="0"/>
              <a:t>, previous, </a:t>
            </a:r>
            <a:r>
              <a:rPr lang="en-IN" sz="1800" dirty="0" err="1"/>
              <a:t>poutcome</a:t>
            </a:r>
            <a:r>
              <a:rPr lang="en-IN" sz="1800" dirty="0"/>
              <a:t>.</a:t>
            </a:r>
          </a:p>
          <a:p>
            <a:r>
              <a:rPr lang="en-IN" sz="1800" dirty="0"/>
              <a:t>Output variable: deposit</a:t>
            </a:r>
          </a:p>
          <a:p>
            <a:r>
              <a:rPr lang="en-IN" sz="1800" dirty="0"/>
              <a:t>Classification goal is to predict whether the client will subscribe (Yes/No) to a term deposit.</a:t>
            </a:r>
          </a:p>
          <a:p>
            <a:endParaRPr lang="en-IN" sz="1800" dirty="0"/>
          </a:p>
        </p:txBody>
      </p:sp>
      <p:pic>
        <p:nvPicPr>
          <p:cNvPr id="1026" name="Picture 2">
            <a:extLst>
              <a:ext uri="{FF2B5EF4-FFF2-40B4-BE49-F238E27FC236}">
                <a16:creationId xmlns:a16="http://schemas.microsoft.com/office/drawing/2014/main" id="{645E0952-4451-4519-838D-6C20DE70C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242" y="2638869"/>
            <a:ext cx="4791075" cy="30384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34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2770-0DFF-447D-83FD-C12CCF2637BA}"/>
              </a:ext>
            </a:extLst>
          </p:cNvPr>
          <p:cNvSpPr>
            <a:spLocks noGrp="1"/>
          </p:cNvSpPr>
          <p:nvPr>
            <p:ph type="title"/>
          </p:nvPr>
        </p:nvSpPr>
        <p:spPr>
          <a:xfrm>
            <a:off x="581192" y="809733"/>
            <a:ext cx="11029616" cy="1188720"/>
          </a:xfrm>
        </p:spPr>
        <p:txBody>
          <a:bodyPr vert="horz" lIns="91440" tIns="45720" rIns="91440" bIns="45720" rtlCol="0" anchor="b">
            <a:normAutofit/>
          </a:bodyPr>
          <a:lstStyle/>
          <a:p>
            <a:r>
              <a:rPr lang="en-US" sz="3600" dirty="0">
                <a:solidFill>
                  <a:srgbClr val="3C4043"/>
                </a:solidFill>
                <a:latin typeface="Roboto" panose="02000000000000000000" pitchFamily="2" charset="0"/>
              </a:rPr>
              <a:t>	DATA Set snap &amp; Statistics of the data</a:t>
            </a:r>
            <a:br>
              <a:rPr lang="en-US" sz="3600" dirty="0">
                <a:solidFill>
                  <a:srgbClr val="3C4043"/>
                </a:solidFill>
                <a:latin typeface="Roboto" panose="02000000000000000000" pitchFamily="2" charset="0"/>
              </a:rPr>
            </a:br>
            <a:endParaRPr lang="en-IN" sz="3600" dirty="0">
              <a:solidFill>
                <a:srgbClr val="3C4043"/>
              </a:solidFill>
              <a:latin typeface="Roboto" panose="02000000000000000000" pitchFamily="2" charset="0"/>
            </a:endParaRPr>
          </a:p>
        </p:txBody>
      </p:sp>
      <p:pic>
        <p:nvPicPr>
          <p:cNvPr id="2050" name="Picture 2">
            <a:extLst>
              <a:ext uri="{FF2B5EF4-FFF2-40B4-BE49-F238E27FC236}">
                <a16:creationId xmlns:a16="http://schemas.microsoft.com/office/drawing/2014/main" id="{EC176B16-2FDC-42C9-9999-EF814BE58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26" y="2759964"/>
            <a:ext cx="5267325" cy="2428875"/>
          </a:xfrm>
          <a:prstGeom prst="rect">
            <a:avLst/>
          </a:prstGeom>
          <a:noFill/>
          <a:ln>
            <a:solidFill>
              <a:schemeClr val="accent1"/>
            </a:solidFill>
          </a:ln>
        </p:spPr>
      </p:pic>
      <p:pic>
        <p:nvPicPr>
          <p:cNvPr id="2052" name="Picture 4">
            <a:extLst>
              <a:ext uri="{FF2B5EF4-FFF2-40B4-BE49-F238E27FC236}">
                <a16:creationId xmlns:a16="http://schemas.microsoft.com/office/drawing/2014/main" id="{88E83057-716E-499D-8E38-366EDB45F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49" y="1833726"/>
            <a:ext cx="4838700" cy="4705350"/>
          </a:xfrm>
          <a:prstGeom prst="rect">
            <a:avLst/>
          </a:prstGeom>
          <a:noFill/>
          <a:ln>
            <a:solidFill>
              <a:schemeClr val="accent1"/>
            </a:solidFill>
          </a:ln>
        </p:spPr>
      </p:pic>
    </p:spTree>
    <p:extLst>
      <p:ext uri="{BB962C8B-B14F-4D97-AF65-F5344CB8AC3E}">
        <p14:creationId xmlns:p14="http://schemas.microsoft.com/office/powerpoint/2010/main" val="108592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EEAE-C298-4218-8941-2A5673CC1A11}"/>
              </a:ext>
            </a:extLst>
          </p:cNvPr>
          <p:cNvSpPr>
            <a:spLocks noGrp="1"/>
          </p:cNvSpPr>
          <p:nvPr>
            <p:ph type="title"/>
          </p:nvPr>
        </p:nvSpPr>
        <p:spPr/>
        <p:txBody>
          <a:bodyPr/>
          <a:lstStyle/>
          <a:p>
            <a:r>
              <a:rPr lang="en-IN" b="0" i="0" dirty="0">
                <a:solidFill>
                  <a:srgbClr val="3C4043"/>
                </a:solidFill>
                <a:effectLst/>
                <a:latin typeface="Roboto" panose="02000000000000000000" pitchFamily="2" charset="0"/>
              </a:rPr>
              <a:t>why it is important to solve the problem</a:t>
            </a:r>
            <a:br>
              <a:rPr lang="en-IN" b="0" i="0" dirty="0">
                <a:solidFill>
                  <a:srgbClr val="3C4043"/>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B783CAD-731F-4F1F-8587-B14FA13B1EDC}"/>
              </a:ext>
            </a:extLst>
          </p:cNvPr>
          <p:cNvSpPr>
            <a:spLocks noGrp="1"/>
          </p:cNvSpPr>
          <p:nvPr>
            <p:ph idx="1"/>
          </p:nvPr>
        </p:nvSpPr>
        <p:spPr/>
        <p:txBody>
          <a:bodyPr>
            <a:normAutofit/>
          </a:bodyPr>
          <a:lstStyle/>
          <a:p>
            <a:r>
              <a:rPr lang="en-IN" sz="1800" dirty="0"/>
              <a:t>The data mining techniques can be used to determine that how customers will react to adjustments in interest rates, the risk profile of a customer segment for defaulting on loans.</a:t>
            </a:r>
          </a:p>
          <a:p>
            <a:r>
              <a:rPr lang="en-IN" sz="1800" dirty="0"/>
              <a:t>Bank executives need to know whether the customers they are dealing with are reliable or not. Offering new customers credit cards, extending existing customers lines of credit, and approving loans can be risky decisions for banks if they do not know anything about their customers.</a:t>
            </a:r>
          </a:p>
          <a:p>
            <a:r>
              <a:rPr lang="en-IN" sz="1800" dirty="0"/>
              <a:t>Bank can then cross-reference those patterns with its own database for signs of internal trouble for customers.</a:t>
            </a:r>
          </a:p>
          <a:p>
            <a:r>
              <a:rPr lang="en-IN" sz="1800" dirty="0"/>
              <a:t>Data mining techniques helps to </a:t>
            </a:r>
            <a:r>
              <a:rPr lang="en-IN" sz="1800" dirty="0" err="1"/>
              <a:t>analyze</a:t>
            </a:r>
            <a:r>
              <a:rPr lang="en-IN" sz="1800" dirty="0"/>
              <a:t> the customers who are loyal from those who shift to other banks for better services.</a:t>
            </a:r>
          </a:p>
          <a:p>
            <a:endParaRPr lang="en-IN" sz="1800" dirty="0"/>
          </a:p>
        </p:txBody>
      </p:sp>
    </p:spTree>
    <p:extLst>
      <p:ext uri="{BB962C8B-B14F-4D97-AF65-F5344CB8AC3E}">
        <p14:creationId xmlns:p14="http://schemas.microsoft.com/office/powerpoint/2010/main" val="30316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CA3B-3206-480F-80AE-6B10BAF6A795}"/>
              </a:ext>
            </a:extLst>
          </p:cNvPr>
          <p:cNvSpPr>
            <a:spLocks noGrp="1"/>
          </p:cNvSpPr>
          <p:nvPr>
            <p:ph type="title"/>
          </p:nvPr>
        </p:nvSpPr>
        <p:spPr>
          <a:xfrm>
            <a:off x="581192" y="454506"/>
            <a:ext cx="11029616" cy="1188720"/>
          </a:xfrm>
        </p:spPr>
        <p:txBody>
          <a:bodyPr/>
          <a:lstStyle/>
          <a:p>
            <a:r>
              <a:rPr lang="en-IN" b="0" i="0" dirty="0">
                <a:solidFill>
                  <a:srgbClr val="3C4043"/>
                </a:solidFill>
                <a:effectLst/>
                <a:latin typeface="Roboto" panose="02000000000000000000" pitchFamily="2" charset="0"/>
              </a:rPr>
              <a:t>Approach followed in terms of tools and techniques</a:t>
            </a:r>
            <a:br>
              <a:rPr lang="en-IN" b="0" i="0" dirty="0">
                <a:solidFill>
                  <a:srgbClr val="3C4043"/>
                </a:solidFill>
                <a:effectLst/>
                <a:latin typeface="Roboto" panose="02000000000000000000" pitchFamily="2" charset="0"/>
              </a:rPr>
            </a:br>
            <a:endParaRPr lang="en-IN" dirty="0"/>
          </a:p>
        </p:txBody>
      </p:sp>
      <p:graphicFrame>
        <p:nvGraphicFramePr>
          <p:cNvPr id="4" name="Content Placeholder 3">
            <a:extLst>
              <a:ext uri="{FF2B5EF4-FFF2-40B4-BE49-F238E27FC236}">
                <a16:creationId xmlns:a16="http://schemas.microsoft.com/office/drawing/2014/main" id="{72682EAE-0F9D-4872-B19C-8E07870206F2}"/>
              </a:ext>
            </a:extLst>
          </p:cNvPr>
          <p:cNvGraphicFramePr>
            <a:graphicFrameLocks noGrp="1"/>
          </p:cNvGraphicFramePr>
          <p:nvPr>
            <p:ph idx="1"/>
            <p:extLst>
              <p:ext uri="{D42A27DB-BD31-4B8C-83A1-F6EECF244321}">
                <p14:modId xmlns:p14="http://schemas.microsoft.com/office/powerpoint/2010/main" val="1254683523"/>
              </p:ext>
            </p:extLst>
          </p:nvPr>
        </p:nvGraphicFramePr>
        <p:xfrm>
          <a:off x="2590967" y="1427888"/>
          <a:ext cx="7286458" cy="5087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794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5E23A334-6429-44F5-A027-A9172743F930}"/>
              </a:ext>
            </a:extLst>
          </p:cNvPr>
          <p:cNvGraphicFramePr>
            <a:graphicFrameLocks noGrp="1"/>
          </p:cNvGraphicFramePr>
          <p:nvPr>
            <p:ph idx="1"/>
            <p:extLst>
              <p:ext uri="{D42A27DB-BD31-4B8C-83A1-F6EECF244321}">
                <p14:modId xmlns:p14="http://schemas.microsoft.com/office/powerpoint/2010/main" val="349900691"/>
              </p:ext>
            </p:extLst>
          </p:nvPr>
        </p:nvGraphicFramePr>
        <p:xfrm>
          <a:off x="400217" y="561975"/>
          <a:ext cx="11029615" cy="6000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404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E902-3BED-4B2E-9DBB-4C155E62613C}"/>
              </a:ext>
            </a:extLst>
          </p:cNvPr>
          <p:cNvSpPr>
            <a:spLocks noGrp="1"/>
          </p:cNvSpPr>
          <p:nvPr>
            <p:ph type="title"/>
          </p:nvPr>
        </p:nvSpPr>
        <p:spPr>
          <a:xfrm>
            <a:off x="602964" y="2409035"/>
            <a:ext cx="4622178" cy="1188720"/>
          </a:xfrm>
        </p:spPr>
        <p:txBody>
          <a:bodyPr/>
          <a:lstStyle/>
          <a:p>
            <a:r>
              <a:rPr lang="en-IN" b="1" i="0" dirty="0">
                <a:solidFill>
                  <a:srgbClr val="292929"/>
                </a:solidFill>
                <a:effectLst/>
                <a:latin typeface="charter"/>
              </a:rPr>
              <a:t>Correlations between independent variables</a:t>
            </a:r>
            <a:endParaRPr lang="en-IN" dirty="0"/>
          </a:p>
        </p:txBody>
      </p:sp>
      <p:pic>
        <p:nvPicPr>
          <p:cNvPr id="1026" name="Picture 2">
            <a:extLst>
              <a:ext uri="{FF2B5EF4-FFF2-40B4-BE49-F238E27FC236}">
                <a16:creationId xmlns:a16="http://schemas.microsoft.com/office/drawing/2014/main" id="{1095C79D-7485-434D-8C26-4B57EF729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401" y="647727"/>
            <a:ext cx="6504000" cy="5900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2019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{5A52F3CF-6417-4955-A85B-2610EF659E2C}tf33552983_win32</Template>
  <TotalTime>104</TotalTime>
  <Words>902</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charter</vt:lpstr>
      <vt:lpstr>Franklin Gothic Book</vt:lpstr>
      <vt:lpstr>Franklin Gothic Demi</vt:lpstr>
      <vt:lpstr>Roboto</vt:lpstr>
      <vt:lpstr>Wingdings 2</vt:lpstr>
      <vt:lpstr>DividendVTI</vt:lpstr>
      <vt:lpstr>PGPDS Fall 2021 : BDSN </vt:lpstr>
      <vt:lpstr>Machine Learning with PySpark and MLlib - Solving a Binary Classification Problem</vt:lpstr>
      <vt:lpstr>description of the problem</vt:lpstr>
      <vt:lpstr>Identifying a data set with which WE can solve the problem</vt:lpstr>
      <vt:lpstr> DATA Set snap &amp; Statistics of the data </vt:lpstr>
      <vt:lpstr>why it is important to solve the problem </vt:lpstr>
      <vt:lpstr>Approach followed in terms of tools and techniques </vt:lpstr>
      <vt:lpstr>PowerPoint Presentation</vt:lpstr>
      <vt:lpstr>Correlations between independent variables</vt:lpstr>
      <vt:lpstr>PowerPoint Presentation</vt:lpstr>
      <vt:lpstr>Code Block for Preprocessing </vt:lpstr>
      <vt:lpstr>PowerPoint Presentation</vt:lpstr>
      <vt:lpstr>A  Pipeline’s stages are specified as an ordered array.</vt:lpstr>
      <vt:lpstr>PowerPoint Presentation</vt:lpstr>
      <vt:lpstr>Sample Prediction's for Gradient Boosting</vt:lpstr>
      <vt:lpstr>Code BLOCK for PARAMETERS Optimization</vt:lpstr>
      <vt:lpstr>results achieved with techniques</vt:lpstr>
      <vt:lpstr>tools and techniques </vt:lpstr>
      <vt:lpstr>usage of a  NoSQL database IN ADDITION to Spark</vt:lpstr>
      <vt:lpstr>repository for this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PGPDS Fall 2021 : BDSN </dc:title>
  <dc:creator>Manpreet Singh</dc:creator>
  <cp:lastModifiedBy>Manpreet Singh</cp:lastModifiedBy>
  <cp:revision>12</cp:revision>
  <dcterms:created xsi:type="dcterms:W3CDTF">2022-03-04T15:49:23Z</dcterms:created>
  <dcterms:modified xsi:type="dcterms:W3CDTF">2022-03-05T16:35:12Z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