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523230-84D4-43A9-97FB-BD0B4A4F4F3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B7FCC5-4DDE-4508-9E6A-B5EA4360D31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23/08/23 2:41:29 am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" id="2" name="slide2">
            <a:extLst>
              <a:ext uri="{FF2B5EF4-FFF2-40B4-BE49-F238E27FC236}">
                <a16:creationId xmlns:a16="http://schemas.microsoft.com/office/drawing/2014/main" id="{F73C922A-0F33-44FE-9635-93FB145D81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57" y="0"/>
            <a:ext cx="7782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by Gender" id="3" name="slide3">
            <a:extLst>
              <a:ext uri="{FF2B5EF4-FFF2-40B4-BE49-F238E27FC236}">
                <a16:creationId xmlns:a16="http://schemas.microsoft.com/office/drawing/2014/main" id="{FCDAA3DB-6BCD-42D0-B678-09611E01BE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68" y="0"/>
            <a:ext cx="8922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artment Wise Attrition" id="4" name="slide4">
            <a:extLst>
              <a:ext uri="{FF2B5EF4-FFF2-40B4-BE49-F238E27FC236}">
                <a16:creationId xmlns:a16="http://schemas.microsoft.com/office/drawing/2014/main" id="{32B6259C-2DE8-43AD-A7FC-F1E091BF2E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63" y="0"/>
            <a:ext cx="8988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Employee by Age Group" id="5" name="slide5">
            <a:extLst>
              <a:ext uri="{FF2B5EF4-FFF2-40B4-BE49-F238E27FC236}">
                <a16:creationId xmlns:a16="http://schemas.microsoft.com/office/drawing/2014/main" id="{1BE2D391-0173-4F2B-81B4-9E833F6893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85" y="0"/>
            <a:ext cx="6137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6" name="slide6">
            <a:extLst>
              <a:ext uri="{FF2B5EF4-FFF2-40B4-BE49-F238E27FC236}">
                <a16:creationId xmlns:a16="http://schemas.microsoft.com/office/drawing/2014/main" id="{C7898686-34E0-4210-873A-3B2E08048D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8" y="0"/>
            <a:ext cx="11322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Satisfaction Rating" id="7" name="slide7">
            <a:extLst>
              <a:ext uri="{FF2B5EF4-FFF2-40B4-BE49-F238E27FC236}">
                <a16:creationId xmlns:a16="http://schemas.microsoft.com/office/drawing/2014/main" id="{D83649BC-AD46-4E1E-BDB8-4A338ABCA2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75" y="0"/>
            <a:ext cx="918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Field Wise Attrition" id="8" name="slide8">
            <a:extLst>
              <a:ext uri="{FF2B5EF4-FFF2-40B4-BE49-F238E27FC236}">
                <a16:creationId xmlns:a16="http://schemas.microsoft.com/office/drawing/2014/main" id="{6141C03A-1187-4A2D-B3B7-C51B60AFD3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67" y="0"/>
            <a:ext cx="8030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Rate by Gender for Different Age Group" id="9" name="slide9">
            <a:extLst>
              <a:ext uri="{FF2B5EF4-FFF2-40B4-BE49-F238E27FC236}">
                <a16:creationId xmlns:a16="http://schemas.microsoft.com/office/drawing/2014/main" id="{5E80D061-7C4D-4EAD-8377-88B8495375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70" y="0"/>
            <a:ext cx="8954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2023-08-22T21:11:31Z</dcterms:created>
  <dcterms:modified xsi:type="dcterms:W3CDTF">2023-08-22T21:11:31Z</dcterms:modified>
</cp:coreProperties>
</file>