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A5FE-3853-4A09-8DA3-5501CC329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8804-AB50-4B0B-A79A-2F95E332E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50A6-5783-447D-AFCE-73B3DD37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4FF6-E497-4971-B046-3C974A88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8CC3-E1EF-4B48-B889-42F3AA27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17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A7F3-26C7-425A-9F7E-E9B3DCD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8EA28-0D14-45A6-AEF6-C9AD92C7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2064-DCF4-47C8-98E9-C6B4AAC0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717BF-0B27-4DE2-BFE9-8722B244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C98A-C365-4163-BC3B-CA38CD21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94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415E4-EA26-4CF0-A940-A0D77E1D3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1A19-7688-4FC1-9957-C9883DB0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D7CC-15AC-4048-A87B-8539AC5B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48930-BC4E-4F33-B021-3EEA5EFF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BBF6-A5ED-4024-8216-F6B37211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64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6330-5EC5-4B92-A001-652EC6F2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F906-51CE-49A1-8F00-5B6D1E85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FCDC-3FAF-4F4C-8AA1-909D4A6E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6479-CD47-446B-8B1B-FDFDF521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EEBA-B23D-49ED-B294-9F6DE63F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88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387C-2B6B-403D-B9D1-BEB5F230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3032-52F3-4126-B8C2-34DF9055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2B70-DFA0-48D9-82A0-F00A0A73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25514-B1BA-406D-B88A-FA954ABD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B16A-89D4-43AC-94B2-8AE6F462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20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0BC3-8559-4CF7-AC05-D0771D87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C267-7FE7-4941-BE24-AC00DA05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8480-E610-4F8B-8F5D-5C9A1DB7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5E94-1D94-4925-9C67-C1735009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8078-6068-4487-B252-6CBD4B7F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CC05-E4A0-478F-B971-3639A19A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2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07F4-22C8-4B39-9D7F-8BE6A0E6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4641-FD8E-46DB-BC00-C1EC9EF0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E10B8-20DF-44E8-BF7C-808E6C4A3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099F-FFF3-4D48-BE4B-EB50B7E3A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E225-9211-4797-A1F3-89EE234E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77C29-4A02-4AF9-B35C-536B2BEC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11A8-4B8A-4FA3-B799-59577574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1D3DF-092A-42ED-9E62-0E89598E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57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F4-837C-4FD5-9F12-E105B1D8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3B29-A547-49FE-91F5-87E7873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9DD47-40FD-470B-B8DB-A92A43A0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76C2-FA7B-4E08-9249-73B82E6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F4526-A4E3-405E-93F9-436F30D4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CA42A-DE91-49DF-80B9-81464476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B9AFB-AA4C-4724-8D37-AB6BBFCB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5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A43B-F649-46AD-BF00-C5DA5057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BF22-F518-4EC1-9013-E3913F2A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FF05-3F8B-4A21-ABA6-7314CD7F6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C756C-A46B-4A97-89EC-C52199F6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EF1CA-F05A-4030-BC80-CFF6B217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08FED-BBA0-4969-A8E4-B30243CE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3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3CF7-D0D5-4807-8CAF-10DD3C01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60D08-305F-436E-8A02-B3DB6F005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9C92F-A993-4C2D-9181-25330EEE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705A0-1300-4130-99D9-73C653E5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553CD-F2D2-4EDC-B95E-B1106009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FF0A-2003-411D-B311-A80644CA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9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E19C6-B5A0-421B-8F22-19E65B7B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F4DC-2695-416F-939D-C5F6CC22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156E-A473-404E-B29E-D8AAD62AC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6EAA-FCB3-499F-8679-4F19F3EA32D8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9029-F7EA-4980-83A6-3FB4ADB46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1F02-83D8-46A3-92E3-C057E234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06-4417-4B6D-B90B-525D6B8270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3063-12DB-4DAB-AF29-C77E77CA7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Test Databricks Notebook Screenshots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61A4-42AB-4D3C-B7BB-BB06D2A9D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Manpreet Nanreh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085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3F7AA0-C4DB-41E9-8AEF-A34BCD15C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4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D944003-CE91-468B-A4E4-37AB2C5C9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16E9D7AD-DE1B-41AE-A480-99CB6683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595919-C641-4187-B791-C5A150ECA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8BEE08F8-F3CA-44EF-B07C-D63A5D0C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6F7E9E-6584-4FC9-B191-18D41232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906722B-0C71-41A2-869E-967819E1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925"/>
            <a:ext cx="12192000" cy="59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4A331F-012D-464D-9D84-04775499A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F7D904C3-5549-41D8-B277-947667E4D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0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4017DF0-C097-4FA9-BF8B-8FCA53802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14EF03-81A3-444E-858D-0AA8D1CA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8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CA0D8D-081A-45CD-87F5-B9EE12271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03EE6C-5F8B-4983-8BFE-FCE1850D8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1A34931-892A-4E9A-AD52-AE849986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C68B4E-1568-47A1-B35E-A83891CE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9F1F3D-BD03-419E-9783-9BA2E201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024E0BAE-416F-4398-9FED-1DA7AB895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AB6EAC-6D7E-4200-A2C3-D4BAA476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18D7DA-BDB1-4034-97C6-38736A7E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AE9202-0A4D-4CAE-9AB3-796BA0F2B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24923E-A7DF-4086-896B-198F26D8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8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Technical Test Databricks Notebook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Test Databricks Notebook Screenshots</dc:title>
  <dc:creator>Manpreet Nanreh</dc:creator>
  <cp:lastModifiedBy>Manpreet Nanreh</cp:lastModifiedBy>
  <cp:revision>1</cp:revision>
  <dcterms:created xsi:type="dcterms:W3CDTF">2021-12-14T19:05:05Z</dcterms:created>
  <dcterms:modified xsi:type="dcterms:W3CDTF">2021-12-14T19:18:53Z</dcterms:modified>
</cp:coreProperties>
</file>