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311" r:id="rId3"/>
    <p:sldId id="259" r:id="rId4"/>
    <p:sldId id="312" r:id="rId5"/>
    <p:sldId id="314" r:id="rId6"/>
    <p:sldId id="315" r:id="rId7"/>
    <p:sldId id="316" r:id="rId8"/>
    <p:sldId id="317" r:id="rId9"/>
    <p:sldId id="313" r:id="rId10"/>
    <p:sldId id="310" r:id="rId11"/>
    <p:sldId id="286" r:id="rId12"/>
    <p:sldId id="318" r:id="rId13"/>
    <p:sldId id="320" r:id="rId14"/>
    <p:sldId id="321" r:id="rId15"/>
    <p:sldId id="267" r:id="rId16"/>
    <p:sldId id="322" r:id="rId17"/>
  </p:sldIdLst>
  <p:sldSz cx="9144000" cy="5143500" type="screen16x9"/>
  <p:notesSz cx="6858000" cy="9144000"/>
  <p:embeddedFontLst>
    <p:embeddedFont>
      <p:font typeface="Staatliches" charset="0"/>
      <p:regular r:id="rId19"/>
    </p:embeddedFont>
    <p:embeddedFont>
      <p:font typeface="Abel" charset="0"/>
      <p:regular r:id="rId20"/>
    </p:embeddedFont>
    <p:embeddedFont>
      <p:font typeface="Bahiana" charset="0"/>
      <p:regular r:id="rId21"/>
    </p:embeddedFont>
    <p:embeddedFont>
      <p:font typeface="Sansita"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89017702-B9A5-436A-A775-6F8C7DCA524F}">
  <a:tblStyle styleId="{89017702-B9A5-436A-A775-6F8C7DCA52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p:normalViewPr>
  <p:slideViewPr>
    <p:cSldViewPr>
      <p:cViewPr varScale="1">
        <p:scale>
          <a:sx n="91" d="100"/>
          <a:sy n="91" d="100"/>
        </p:scale>
        <p:origin x="-768"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2eb612d78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2eb612d78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b20e2230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6b20e223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6bd56c9061_0_2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6bd56c9061_0_2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b20e2230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6b20e223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6bd56c9061_0_2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6bd56c9061_0_2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ad50bcc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82ad50bc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b20e2230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6b20e223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43"/>
        <p:cNvGrpSpPr/>
        <p:nvPr/>
      </p:nvGrpSpPr>
      <p:grpSpPr>
        <a:xfrm>
          <a:off x="0" y="0"/>
          <a:ext cx="0" cy="0"/>
          <a:chOff x="0" y="0"/>
          <a:chExt cx="0" cy="0"/>
        </a:xfrm>
      </p:grpSpPr>
      <p:sp>
        <p:nvSpPr>
          <p:cNvPr id="44" name="Google Shape;44;p1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flipH="1">
            <a:off x="1317277"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2"/>
          <p:cNvSpPr txBox="1">
            <a:spLocks noGrp="1"/>
          </p:cNvSpPr>
          <p:nvPr>
            <p:ph type="subTitle" idx="2"/>
          </p:nvPr>
        </p:nvSpPr>
        <p:spPr>
          <a:xfrm flipH="1">
            <a:off x="1317343"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subTitle" idx="3"/>
          </p:nvPr>
        </p:nvSpPr>
        <p:spPr>
          <a:xfrm flipH="1">
            <a:off x="5315430"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2"/>
          <p:cNvSpPr txBox="1">
            <a:spLocks noGrp="1"/>
          </p:cNvSpPr>
          <p:nvPr>
            <p:ph type="subTitle" idx="4"/>
          </p:nvPr>
        </p:nvSpPr>
        <p:spPr>
          <a:xfrm flipH="1">
            <a:off x="5315430"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2"/>
          <p:cNvSpPr txBox="1">
            <a:spLocks noGrp="1"/>
          </p:cNvSpPr>
          <p:nvPr>
            <p:ph type="subTitle" idx="5"/>
          </p:nvPr>
        </p:nvSpPr>
        <p:spPr>
          <a:xfrm flipH="1">
            <a:off x="1240663"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6" name="Google Shape;56;p12"/>
          <p:cNvSpPr txBox="1">
            <a:spLocks noGrp="1"/>
          </p:cNvSpPr>
          <p:nvPr>
            <p:ph type="subTitle" idx="6"/>
          </p:nvPr>
        </p:nvSpPr>
        <p:spPr>
          <a:xfrm flipH="1">
            <a:off x="1240649" y="3176100"/>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7" name="Google Shape;57;p12"/>
          <p:cNvSpPr txBox="1">
            <a:spLocks noGrp="1"/>
          </p:cNvSpPr>
          <p:nvPr>
            <p:ph type="subTitle" idx="7"/>
          </p:nvPr>
        </p:nvSpPr>
        <p:spPr>
          <a:xfrm flipH="1">
            <a:off x="5238737"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8" name="Google Shape;58;p12"/>
          <p:cNvSpPr txBox="1">
            <a:spLocks noGrp="1"/>
          </p:cNvSpPr>
          <p:nvPr>
            <p:ph type="subTitle" idx="8"/>
          </p:nvPr>
        </p:nvSpPr>
        <p:spPr>
          <a:xfrm flipH="1">
            <a:off x="5238737" y="3176101"/>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CUSTOM_1_1">
    <p:bg>
      <p:bgPr>
        <a:solidFill>
          <a:schemeClr val="dk2"/>
        </a:solidFill>
        <a:effectLst/>
      </p:bgPr>
    </p:bg>
    <p:spTree>
      <p:nvGrpSpPr>
        <p:cNvPr id="1" name="Shape 78"/>
        <p:cNvGrpSpPr/>
        <p:nvPr/>
      </p:nvGrpSpPr>
      <p:grpSpPr>
        <a:xfrm>
          <a:off x="0" y="0"/>
          <a:ext cx="0" cy="0"/>
          <a:chOff x="0" y="0"/>
          <a:chExt cx="0" cy="0"/>
        </a:xfrm>
      </p:grpSpPr>
      <p:sp>
        <p:nvSpPr>
          <p:cNvPr id="79" name="Google Shape;79;p17"/>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ubTitle" idx="1"/>
          </p:nvPr>
        </p:nvSpPr>
        <p:spPr>
          <a:xfrm>
            <a:off x="1133525" y="2519350"/>
            <a:ext cx="2525400" cy="446100"/>
          </a:xfrm>
          <a:prstGeom prst="rect">
            <a:avLst/>
          </a:prstGeom>
        </p:spPr>
        <p:txBody>
          <a:bodyPr spcFirstLastPara="1" wrap="square" lIns="91425" tIns="91425" rIns="91425" bIns="91425" anchor="t" anchorCtr="0">
            <a:noAutofit/>
          </a:bodyPr>
          <a:lstStyle>
            <a:lvl1pPr marR="45720" lvl="0" algn="ctr" rtl="0">
              <a:lnSpc>
                <a:spcPct val="100000"/>
              </a:lnSpc>
              <a:spcBef>
                <a:spcPts val="0"/>
              </a:spcBef>
              <a:spcAft>
                <a:spcPts val="0"/>
              </a:spcAft>
              <a:buNone/>
              <a:defRPr sz="1400">
                <a:solidFill>
                  <a:schemeClr val="dk1"/>
                </a:solidFill>
              </a:defRPr>
            </a:lvl1pPr>
            <a:lvl2pPr marR="45720" lvl="1" algn="ctr" rtl="0">
              <a:lnSpc>
                <a:spcPct val="100000"/>
              </a:lnSpc>
              <a:spcBef>
                <a:spcPts val="1600"/>
              </a:spcBef>
              <a:spcAft>
                <a:spcPts val="0"/>
              </a:spcAft>
              <a:buNone/>
              <a:defRPr sz="1400">
                <a:solidFill>
                  <a:schemeClr val="dk1"/>
                </a:solidFill>
              </a:defRPr>
            </a:lvl2pPr>
            <a:lvl3pPr marR="45720" lvl="2" algn="ctr" rtl="0">
              <a:lnSpc>
                <a:spcPct val="100000"/>
              </a:lnSpc>
              <a:spcBef>
                <a:spcPts val="1600"/>
              </a:spcBef>
              <a:spcAft>
                <a:spcPts val="0"/>
              </a:spcAft>
              <a:buNone/>
              <a:defRPr sz="1400">
                <a:solidFill>
                  <a:schemeClr val="dk1"/>
                </a:solidFill>
              </a:defRPr>
            </a:lvl3pPr>
            <a:lvl4pPr marR="45720" lvl="3" algn="ctr" rtl="0">
              <a:lnSpc>
                <a:spcPct val="100000"/>
              </a:lnSpc>
              <a:spcBef>
                <a:spcPts val="1600"/>
              </a:spcBef>
              <a:spcAft>
                <a:spcPts val="0"/>
              </a:spcAft>
              <a:buNone/>
              <a:defRPr sz="1400">
                <a:solidFill>
                  <a:schemeClr val="dk1"/>
                </a:solidFill>
              </a:defRPr>
            </a:lvl4pPr>
            <a:lvl5pPr marR="45720" lvl="4" algn="ctr" rtl="0">
              <a:lnSpc>
                <a:spcPct val="100000"/>
              </a:lnSpc>
              <a:spcBef>
                <a:spcPts val="1600"/>
              </a:spcBef>
              <a:spcAft>
                <a:spcPts val="0"/>
              </a:spcAft>
              <a:buNone/>
              <a:defRPr sz="1400">
                <a:solidFill>
                  <a:schemeClr val="dk1"/>
                </a:solidFill>
              </a:defRPr>
            </a:lvl5pPr>
            <a:lvl6pPr marR="45720" lvl="5" algn="ctr" rtl="0">
              <a:lnSpc>
                <a:spcPct val="100000"/>
              </a:lnSpc>
              <a:spcBef>
                <a:spcPts val="1600"/>
              </a:spcBef>
              <a:spcAft>
                <a:spcPts val="0"/>
              </a:spcAft>
              <a:buNone/>
              <a:defRPr sz="1400">
                <a:solidFill>
                  <a:schemeClr val="dk1"/>
                </a:solidFill>
              </a:defRPr>
            </a:lvl6pPr>
            <a:lvl7pPr marR="45720" lvl="6" algn="ctr" rtl="0">
              <a:lnSpc>
                <a:spcPct val="100000"/>
              </a:lnSpc>
              <a:spcBef>
                <a:spcPts val="1600"/>
              </a:spcBef>
              <a:spcAft>
                <a:spcPts val="0"/>
              </a:spcAft>
              <a:buNone/>
              <a:defRPr sz="1400">
                <a:solidFill>
                  <a:schemeClr val="dk1"/>
                </a:solidFill>
              </a:defRPr>
            </a:lvl7pPr>
            <a:lvl8pPr marR="45720" lvl="7" algn="ctr" rtl="0">
              <a:lnSpc>
                <a:spcPct val="100000"/>
              </a:lnSpc>
              <a:spcBef>
                <a:spcPts val="1600"/>
              </a:spcBef>
              <a:spcAft>
                <a:spcPts val="0"/>
              </a:spcAft>
              <a:buNone/>
              <a:defRPr sz="1400">
                <a:solidFill>
                  <a:schemeClr val="dk1"/>
                </a:solidFill>
              </a:defRPr>
            </a:lvl8pPr>
            <a:lvl9pPr marR="45720" lvl="8" algn="ctr" rtl="0">
              <a:lnSpc>
                <a:spcPct val="100000"/>
              </a:lnSpc>
              <a:spcBef>
                <a:spcPts val="1600"/>
              </a:spcBef>
              <a:spcAft>
                <a:spcPts val="1600"/>
              </a:spcAft>
              <a:buNone/>
              <a:defRPr sz="1400">
                <a:solidFill>
                  <a:schemeClr val="dk1"/>
                </a:solidFill>
              </a:defRPr>
            </a:lvl9pPr>
          </a:lstStyle>
          <a:p>
            <a:endParaRPr/>
          </a:p>
        </p:txBody>
      </p:sp>
      <p:sp>
        <p:nvSpPr>
          <p:cNvPr id="81" name="Google Shape;81;p17"/>
          <p:cNvSpPr txBox="1">
            <a:spLocks noGrp="1"/>
          </p:cNvSpPr>
          <p:nvPr>
            <p:ph type="subTitle" idx="2"/>
          </p:nvPr>
        </p:nvSpPr>
        <p:spPr>
          <a:xfrm>
            <a:off x="5484963" y="2519350"/>
            <a:ext cx="2525400" cy="446100"/>
          </a:xfrm>
          <a:prstGeom prst="rect">
            <a:avLst/>
          </a:prstGeom>
        </p:spPr>
        <p:txBody>
          <a:bodyPr spcFirstLastPara="1" wrap="square" lIns="91425" tIns="91425" rIns="91425" bIns="91425" anchor="t" anchorCtr="0">
            <a:noAutofit/>
          </a:bodyPr>
          <a:lstStyle>
            <a:lvl1pPr marR="45720" lvl="0" algn="ctr" rtl="0">
              <a:lnSpc>
                <a:spcPct val="100000"/>
              </a:lnSpc>
              <a:spcBef>
                <a:spcPts val="0"/>
              </a:spcBef>
              <a:spcAft>
                <a:spcPts val="0"/>
              </a:spcAft>
              <a:buNone/>
              <a:defRPr sz="1400">
                <a:solidFill>
                  <a:schemeClr val="dk1"/>
                </a:solidFill>
              </a:defRPr>
            </a:lvl1pPr>
            <a:lvl2pPr marR="45720" lvl="1" algn="ctr" rtl="0">
              <a:lnSpc>
                <a:spcPct val="100000"/>
              </a:lnSpc>
              <a:spcBef>
                <a:spcPts val="1600"/>
              </a:spcBef>
              <a:spcAft>
                <a:spcPts val="0"/>
              </a:spcAft>
              <a:buNone/>
              <a:defRPr sz="1400">
                <a:solidFill>
                  <a:schemeClr val="dk1"/>
                </a:solidFill>
              </a:defRPr>
            </a:lvl2pPr>
            <a:lvl3pPr marR="45720" lvl="2" algn="ctr" rtl="0">
              <a:lnSpc>
                <a:spcPct val="100000"/>
              </a:lnSpc>
              <a:spcBef>
                <a:spcPts val="1600"/>
              </a:spcBef>
              <a:spcAft>
                <a:spcPts val="0"/>
              </a:spcAft>
              <a:buNone/>
              <a:defRPr sz="1400">
                <a:solidFill>
                  <a:schemeClr val="dk1"/>
                </a:solidFill>
              </a:defRPr>
            </a:lvl3pPr>
            <a:lvl4pPr marR="45720" lvl="3" algn="ctr" rtl="0">
              <a:lnSpc>
                <a:spcPct val="100000"/>
              </a:lnSpc>
              <a:spcBef>
                <a:spcPts val="1600"/>
              </a:spcBef>
              <a:spcAft>
                <a:spcPts val="0"/>
              </a:spcAft>
              <a:buNone/>
              <a:defRPr sz="1400">
                <a:solidFill>
                  <a:schemeClr val="dk1"/>
                </a:solidFill>
              </a:defRPr>
            </a:lvl4pPr>
            <a:lvl5pPr marR="45720" lvl="4" algn="ctr" rtl="0">
              <a:lnSpc>
                <a:spcPct val="100000"/>
              </a:lnSpc>
              <a:spcBef>
                <a:spcPts val="1600"/>
              </a:spcBef>
              <a:spcAft>
                <a:spcPts val="0"/>
              </a:spcAft>
              <a:buNone/>
              <a:defRPr sz="1400">
                <a:solidFill>
                  <a:schemeClr val="dk1"/>
                </a:solidFill>
              </a:defRPr>
            </a:lvl5pPr>
            <a:lvl6pPr marR="45720" lvl="5" algn="ctr" rtl="0">
              <a:lnSpc>
                <a:spcPct val="100000"/>
              </a:lnSpc>
              <a:spcBef>
                <a:spcPts val="1600"/>
              </a:spcBef>
              <a:spcAft>
                <a:spcPts val="0"/>
              </a:spcAft>
              <a:buNone/>
              <a:defRPr sz="1400">
                <a:solidFill>
                  <a:schemeClr val="dk1"/>
                </a:solidFill>
              </a:defRPr>
            </a:lvl6pPr>
            <a:lvl7pPr marR="45720" lvl="6" algn="ctr" rtl="0">
              <a:lnSpc>
                <a:spcPct val="100000"/>
              </a:lnSpc>
              <a:spcBef>
                <a:spcPts val="1600"/>
              </a:spcBef>
              <a:spcAft>
                <a:spcPts val="0"/>
              </a:spcAft>
              <a:buNone/>
              <a:defRPr sz="1400">
                <a:solidFill>
                  <a:schemeClr val="dk1"/>
                </a:solidFill>
              </a:defRPr>
            </a:lvl7pPr>
            <a:lvl8pPr marR="45720" lvl="7" algn="ctr" rtl="0">
              <a:lnSpc>
                <a:spcPct val="100000"/>
              </a:lnSpc>
              <a:spcBef>
                <a:spcPts val="1600"/>
              </a:spcBef>
              <a:spcAft>
                <a:spcPts val="0"/>
              </a:spcAft>
              <a:buNone/>
              <a:defRPr sz="1400">
                <a:solidFill>
                  <a:schemeClr val="dk1"/>
                </a:solidFill>
              </a:defRPr>
            </a:lvl8pPr>
            <a:lvl9pPr marR="45720" lvl="8" algn="ctr" rtl="0">
              <a:lnSpc>
                <a:spcPct val="100000"/>
              </a:lnSpc>
              <a:spcBef>
                <a:spcPts val="1600"/>
              </a:spcBef>
              <a:spcAft>
                <a:spcPts val="1600"/>
              </a:spcAft>
              <a:buNone/>
              <a:defRPr sz="1400">
                <a:solidFill>
                  <a:schemeClr val="dk1"/>
                </a:solidFill>
              </a:defRPr>
            </a:lvl9pPr>
          </a:lstStyle>
          <a:p>
            <a:endParaRPr/>
          </a:p>
        </p:txBody>
      </p:sp>
      <p:sp>
        <p:nvSpPr>
          <p:cNvPr id="82" name="Google Shape;82;p17"/>
          <p:cNvSpPr txBox="1">
            <a:spLocks noGrp="1"/>
          </p:cNvSpPr>
          <p:nvPr>
            <p:ph type="subTitle" idx="3"/>
          </p:nvPr>
        </p:nvSpPr>
        <p:spPr>
          <a:xfrm>
            <a:off x="1133525" y="4162475"/>
            <a:ext cx="2525400" cy="446100"/>
          </a:xfrm>
          <a:prstGeom prst="rect">
            <a:avLst/>
          </a:prstGeom>
        </p:spPr>
        <p:txBody>
          <a:bodyPr spcFirstLastPara="1" wrap="square" lIns="91425" tIns="91425" rIns="91425" bIns="91425" anchor="t" anchorCtr="0">
            <a:noAutofit/>
          </a:bodyPr>
          <a:lstStyle>
            <a:lvl1pPr marR="45720" lvl="0" algn="ctr" rtl="0">
              <a:lnSpc>
                <a:spcPct val="100000"/>
              </a:lnSpc>
              <a:spcBef>
                <a:spcPts val="0"/>
              </a:spcBef>
              <a:spcAft>
                <a:spcPts val="0"/>
              </a:spcAft>
              <a:buNone/>
              <a:defRPr sz="1400">
                <a:solidFill>
                  <a:schemeClr val="dk1"/>
                </a:solidFill>
              </a:defRPr>
            </a:lvl1pPr>
            <a:lvl2pPr marR="45720" lvl="1" algn="ctr" rtl="0">
              <a:lnSpc>
                <a:spcPct val="100000"/>
              </a:lnSpc>
              <a:spcBef>
                <a:spcPts val="1600"/>
              </a:spcBef>
              <a:spcAft>
                <a:spcPts val="0"/>
              </a:spcAft>
              <a:buNone/>
              <a:defRPr sz="1400">
                <a:solidFill>
                  <a:schemeClr val="dk1"/>
                </a:solidFill>
              </a:defRPr>
            </a:lvl2pPr>
            <a:lvl3pPr marR="45720" lvl="2" algn="ctr" rtl="0">
              <a:lnSpc>
                <a:spcPct val="100000"/>
              </a:lnSpc>
              <a:spcBef>
                <a:spcPts val="1600"/>
              </a:spcBef>
              <a:spcAft>
                <a:spcPts val="0"/>
              </a:spcAft>
              <a:buNone/>
              <a:defRPr sz="1400">
                <a:solidFill>
                  <a:schemeClr val="dk1"/>
                </a:solidFill>
              </a:defRPr>
            </a:lvl3pPr>
            <a:lvl4pPr marR="45720" lvl="3" algn="ctr" rtl="0">
              <a:lnSpc>
                <a:spcPct val="100000"/>
              </a:lnSpc>
              <a:spcBef>
                <a:spcPts val="1600"/>
              </a:spcBef>
              <a:spcAft>
                <a:spcPts val="0"/>
              </a:spcAft>
              <a:buNone/>
              <a:defRPr sz="1400">
                <a:solidFill>
                  <a:schemeClr val="dk1"/>
                </a:solidFill>
              </a:defRPr>
            </a:lvl4pPr>
            <a:lvl5pPr marR="45720" lvl="4" algn="ctr" rtl="0">
              <a:lnSpc>
                <a:spcPct val="100000"/>
              </a:lnSpc>
              <a:spcBef>
                <a:spcPts val="1600"/>
              </a:spcBef>
              <a:spcAft>
                <a:spcPts val="0"/>
              </a:spcAft>
              <a:buNone/>
              <a:defRPr sz="1400">
                <a:solidFill>
                  <a:schemeClr val="dk1"/>
                </a:solidFill>
              </a:defRPr>
            </a:lvl5pPr>
            <a:lvl6pPr marR="45720" lvl="5" algn="ctr" rtl="0">
              <a:lnSpc>
                <a:spcPct val="100000"/>
              </a:lnSpc>
              <a:spcBef>
                <a:spcPts val="1600"/>
              </a:spcBef>
              <a:spcAft>
                <a:spcPts val="0"/>
              </a:spcAft>
              <a:buNone/>
              <a:defRPr sz="1400">
                <a:solidFill>
                  <a:schemeClr val="dk1"/>
                </a:solidFill>
              </a:defRPr>
            </a:lvl6pPr>
            <a:lvl7pPr marR="45720" lvl="6" algn="ctr" rtl="0">
              <a:lnSpc>
                <a:spcPct val="100000"/>
              </a:lnSpc>
              <a:spcBef>
                <a:spcPts val="1600"/>
              </a:spcBef>
              <a:spcAft>
                <a:spcPts val="0"/>
              </a:spcAft>
              <a:buNone/>
              <a:defRPr sz="1400">
                <a:solidFill>
                  <a:schemeClr val="dk1"/>
                </a:solidFill>
              </a:defRPr>
            </a:lvl7pPr>
            <a:lvl8pPr marR="45720" lvl="7" algn="ctr" rtl="0">
              <a:lnSpc>
                <a:spcPct val="100000"/>
              </a:lnSpc>
              <a:spcBef>
                <a:spcPts val="1600"/>
              </a:spcBef>
              <a:spcAft>
                <a:spcPts val="0"/>
              </a:spcAft>
              <a:buNone/>
              <a:defRPr sz="1400">
                <a:solidFill>
                  <a:schemeClr val="dk1"/>
                </a:solidFill>
              </a:defRPr>
            </a:lvl8pPr>
            <a:lvl9pPr marR="45720" lvl="8" algn="ctr" rtl="0">
              <a:lnSpc>
                <a:spcPct val="100000"/>
              </a:lnSpc>
              <a:spcBef>
                <a:spcPts val="1600"/>
              </a:spcBef>
              <a:spcAft>
                <a:spcPts val="1600"/>
              </a:spcAft>
              <a:buNone/>
              <a:defRPr sz="1400">
                <a:solidFill>
                  <a:schemeClr val="dk1"/>
                </a:solidFill>
              </a:defRPr>
            </a:lvl9pPr>
          </a:lstStyle>
          <a:p>
            <a:endParaRPr/>
          </a:p>
        </p:txBody>
      </p:sp>
      <p:sp>
        <p:nvSpPr>
          <p:cNvPr id="83" name="Google Shape;83;p17"/>
          <p:cNvSpPr txBox="1">
            <a:spLocks noGrp="1"/>
          </p:cNvSpPr>
          <p:nvPr>
            <p:ph type="subTitle" idx="4"/>
          </p:nvPr>
        </p:nvSpPr>
        <p:spPr>
          <a:xfrm>
            <a:off x="5484963" y="4162475"/>
            <a:ext cx="25254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84" name="Google Shape;84;p17"/>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60" r:id="rId7"/>
    <p:sldLayoutId id="2147483663" r:id="rId8"/>
    <p:sldLayoutId id="2147483666" r:id="rId9"/>
    <p:sldLayoutId id="2147483667"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609600" y="0"/>
            <a:ext cx="7848600" cy="1027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FACEMASK  DETECTION ALERT SYSTEM</a:t>
            </a:r>
            <a:endParaRPr sz="2400" b="1">
              <a:latin typeface="Times New Roman" pitchFamily="18" charset="0"/>
              <a:cs typeface="Times New Roman" pitchFamily="18" charset="0"/>
            </a:endParaRPr>
          </a:p>
        </p:txBody>
      </p:sp>
      <p:sp>
        <p:nvSpPr>
          <p:cNvPr id="128" name="Google Shape;128;p27"/>
          <p:cNvSpPr txBox="1">
            <a:spLocks noGrp="1"/>
          </p:cNvSpPr>
          <p:nvPr>
            <p:ph type="ctrTitle"/>
          </p:nvPr>
        </p:nvSpPr>
        <p:spPr>
          <a:xfrm flipH="1">
            <a:off x="381000" y="3333750"/>
            <a:ext cx="24384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smtClean="0">
                <a:latin typeface="Times New Roman" pitchFamily="18" charset="0"/>
                <a:cs typeface="Times New Roman" pitchFamily="18" charset="0"/>
              </a:rPr>
              <a:t>                                </a:t>
            </a:r>
            <a:endParaRPr sz="1600">
              <a:latin typeface="Times New Roman" pitchFamily="18" charset="0"/>
              <a:cs typeface="Times New Roman" pitchFamily="18" charset="0"/>
            </a:endParaRPr>
          </a:p>
        </p:txBody>
      </p:sp>
      <p:sp>
        <p:nvSpPr>
          <p:cNvPr id="127" name="Google Shape;127;p27"/>
          <p:cNvSpPr txBox="1">
            <a:spLocks noGrp="1"/>
          </p:cNvSpPr>
          <p:nvPr>
            <p:ph type="subTitle" idx="1"/>
          </p:nvPr>
        </p:nvSpPr>
        <p:spPr>
          <a:xfrm flipH="1">
            <a:off x="713222" y="3562350"/>
            <a:ext cx="3858600" cy="144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smtClean="0">
                <a:latin typeface="Times New Roman" pitchFamily="18" charset="0"/>
                <a:cs typeface="Times New Roman" pitchFamily="18" charset="0"/>
              </a:rPr>
              <a:t>SUBMITTED BY:</a:t>
            </a:r>
          </a:p>
          <a:p>
            <a:pPr marL="0" lvl="0" indent="0" algn="l" rtl="0">
              <a:spcBef>
                <a:spcPts val="0"/>
              </a:spcBef>
              <a:spcAft>
                <a:spcPts val="1600"/>
              </a:spcAft>
              <a:buNone/>
            </a:pPr>
            <a:r>
              <a:rPr lang="en" sz="1200" dirty="0" smtClean="0">
                <a:latin typeface="Times New Roman" pitchFamily="18" charset="0"/>
                <a:cs typeface="Times New Roman" pitchFamily="18" charset="0"/>
              </a:rPr>
              <a:t>MANPREET SINGH (</a:t>
            </a:r>
            <a:r>
              <a:rPr lang="en" sz="1200" smtClean="0">
                <a:latin typeface="Times New Roman" pitchFamily="18" charset="0"/>
                <a:cs typeface="Times New Roman" pitchFamily="18" charset="0"/>
              </a:rPr>
              <a:t>1706472</a:t>
            </a:r>
            <a:r>
              <a:rPr lang="en" sz="1200" smtClean="0">
                <a:latin typeface="Times New Roman" pitchFamily="18" charset="0"/>
                <a:cs typeface="Times New Roman" pitchFamily="18" charset="0"/>
              </a:rPr>
              <a:t>)</a:t>
            </a:r>
            <a:endParaRPr lang="en" sz="1200" dirty="0" smtClean="0">
              <a:latin typeface="Times New Roman" pitchFamily="18" charset="0"/>
              <a:cs typeface="Times New Roman" pitchFamily="18" charset="0"/>
            </a:endParaRPr>
          </a:p>
          <a:p>
            <a:pPr marL="0" lvl="0" indent="0" algn="l" rtl="0">
              <a:spcBef>
                <a:spcPts val="0"/>
              </a:spcBef>
              <a:spcAft>
                <a:spcPts val="1600"/>
              </a:spcAft>
              <a:buNone/>
            </a:pPr>
            <a:r>
              <a:rPr lang="en" sz="1200" dirty="0" smtClean="0">
                <a:latin typeface="Times New Roman" pitchFamily="18" charset="0"/>
                <a:cs typeface="Times New Roman" pitchFamily="18" charset="0"/>
              </a:rPr>
              <a:t>Branch : D4CSE-A2</a:t>
            </a:r>
          </a:p>
          <a:p>
            <a:pPr marL="0" lvl="0" indent="0" algn="l" rtl="0">
              <a:spcBef>
                <a:spcPts val="0"/>
              </a:spcBef>
              <a:spcAft>
                <a:spcPts val="1600"/>
              </a:spcAft>
              <a:buNone/>
            </a:pPr>
            <a:endParaRPr>
              <a:latin typeface="Times New Roman" pitchFamily="18" charset="0"/>
              <a:cs typeface="Times New Roman" pitchFamily="18" charset="0"/>
            </a:endParaRPr>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
        <p:nvSpPr>
          <p:cNvPr id="249" name="TextBox 248"/>
          <p:cNvSpPr txBox="1"/>
          <p:nvPr/>
        </p:nvSpPr>
        <p:spPr>
          <a:xfrm>
            <a:off x="152400" y="1047750"/>
            <a:ext cx="5181600" cy="120032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GURU NANAK DEV ENGINEERING COLLEGE,  </a:t>
            </a:r>
          </a:p>
          <a:p>
            <a:r>
              <a:rPr lang="en-US" sz="1600" b="1" dirty="0" smtClean="0">
                <a:latin typeface="Times New Roman" pitchFamily="18" charset="0"/>
                <a:cs typeface="Times New Roman" pitchFamily="18" charset="0"/>
              </a:rPr>
              <a:t>                                     LUDHIANA  </a:t>
            </a: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pic>
        <p:nvPicPr>
          <p:cNvPr id="250" name="Picture 249">
            <a:extLst>
              <a:ext uri="{FF2B5EF4-FFF2-40B4-BE49-F238E27FC236}">
                <a16:creationId xmlns:a16="http://schemas.microsoft.com/office/drawing/2014/main" xmlns="" id="{E45C2D0B-CFEF-4AE0-A28A-D85E67755FDE}"/>
              </a:ext>
            </a:extLst>
          </p:cNvPr>
          <p:cNvPicPr>
            <a:picLocks noChangeAspect="1"/>
          </p:cNvPicPr>
          <p:nvPr/>
        </p:nvPicPr>
        <p:blipFill>
          <a:blip r:embed="rId3"/>
          <a:stretch>
            <a:fillRect/>
          </a:stretch>
        </p:blipFill>
        <p:spPr>
          <a:xfrm>
            <a:off x="1828800" y="1885951"/>
            <a:ext cx="1752600" cy="1447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pic>
        <p:nvPicPr>
          <p:cNvPr id="4099" name="Picture 3" descr="E:\Final Year Project\Screenshots\Screenshot (64).png"/>
          <p:cNvPicPr>
            <a:picLocks noChangeAspect="1" noChangeArrowheads="1"/>
          </p:cNvPicPr>
          <p:nvPr/>
        </p:nvPicPr>
        <p:blipFill>
          <a:blip r:embed="rId3"/>
          <a:srcRect/>
          <a:stretch>
            <a:fillRect/>
          </a:stretch>
        </p:blipFill>
        <p:spPr bwMode="auto">
          <a:xfrm>
            <a:off x="1447800" y="1352550"/>
            <a:ext cx="6324600" cy="3352800"/>
          </a:xfrm>
          <a:prstGeom prst="rect">
            <a:avLst/>
          </a:prstGeom>
          <a:noFill/>
        </p:spPr>
      </p:pic>
      <p:sp>
        <p:nvSpPr>
          <p:cNvPr id="64" name="Title 63"/>
          <p:cNvSpPr>
            <a:spLocks noGrp="1"/>
          </p:cNvSpPr>
          <p:nvPr>
            <p:ph type="ctrTitle"/>
          </p:nvPr>
        </p:nvSpPr>
        <p:spPr/>
        <p:txBody>
          <a:bodyPr/>
          <a:lstStyle/>
          <a:p>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CASE-1 ‘MASK ON’</a:t>
            </a:r>
            <a:endParaRPr lang="en-US" b="1" u="sng" dirty="0"/>
          </a:p>
        </p:txBody>
      </p:sp>
      <p:grpSp>
        <p:nvGrpSpPr>
          <p:cNvPr id="29" name="Google Shape;10231;p69"/>
          <p:cNvGrpSpPr/>
          <p:nvPr/>
        </p:nvGrpSpPr>
        <p:grpSpPr>
          <a:xfrm>
            <a:off x="533400" y="361950"/>
            <a:ext cx="838200" cy="838200"/>
            <a:chOff x="1958520" y="2302574"/>
            <a:chExt cx="359213" cy="327807"/>
          </a:xfrm>
        </p:grpSpPr>
        <p:sp>
          <p:nvSpPr>
            <p:cNvPr id="30" name="Google Shape;10232;p6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33;p6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34;p6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412;p53"/>
          <p:cNvGrpSpPr/>
          <p:nvPr/>
        </p:nvGrpSpPr>
        <p:grpSpPr>
          <a:xfrm flipH="1">
            <a:off x="6781800" y="514350"/>
            <a:ext cx="1143000" cy="990485"/>
            <a:chOff x="6186996" y="2375625"/>
            <a:chExt cx="1916908" cy="1916908"/>
          </a:xfrm>
        </p:grpSpPr>
        <p:sp>
          <p:nvSpPr>
            <p:cNvPr id="34" name="Google Shape;1413;p53"/>
            <p:cNvSpPr/>
            <p:nvPr/>
          </p:nvSpPr>
          <p:spPr>
            <a:xfrm>
              <a:off x="6549650" y="2738275"/>
              <a:ext cx="1191600" cy="11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414;p53"/>
            <p:cNvCxnSpPr>
              <a:stCxn id="34" idx="0"/>
              <a:endCxn id="36"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36" name="Google Shape;1415;p53"/>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16;p53"/>
            <p:cNvCxnSpPr>
              <a:stCxn id="38"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38" name="Google Shape;1417;p53"/>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1418;p53"/>
            <p:cNvCxnSpPr>
              <a:stCxn id="34" idx="2"/>
              <a:endCxn id="40"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40" name="Google Shape;1419;p53"/>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1420;p53"/>
            <p:cNvCxnSpPr>
              <a:stCxn id="42" idx="0"/>
              <a:endCxn id="34"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42" name="Google Shape;1421;p53"/>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1422;p53"/>
            <p:cNvCxnSpPr>
              <a:endCxn id="44"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44" name="Google Shape;1423;p53"/>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1424;p53"/>
            <p:cNvCxnSpPr>
              <a:stCxn id="46"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46" name="Google Shape;1425;p53"/>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1426;p53"/>
            <p:cNvCxnSpPr>
              <a:endCxn id="48"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48" name="Google Shape;1427;p53"/>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1428;p53"/>
            <p:cNvCxnSpPr>
              <a:stCxn id="50"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50" name="Google Shape;1429;p53"/>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30;p53"/>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1;p53"/>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32;p53"/>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433;p53"/>
          <p:cNvGrpSpPr/>
          <p:nvPr/>
        </p:nvGrpSpPr>
        <p:grpSpPr>
          <a:xfrm>
            <a:off x="4419600" y="3638550"/>
            <a:ext cx="609600" cy="581549"/>
            <a:chOff x="7942477" y="2247857"/>
            <a:chExt cx="429149" cy="429149"/>
          </a:xfrm>
        </p:grpSpPr>
        <p:sp>
          <p:nvSpPr>
            <p:cNvPr id="55"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1435;p53"/>
            <p:cNvCxnSpPr>
              <a:stCxn id="55" idx="0"/>
              <a:endCxn id="5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57"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37;p53"/>
            <p:cNvCxnSpPr>
              <a:stCxn id="5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59"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1439;p53"/>
            <p:cNvCxnSpPr>
              <a:stCxn id="55" idx="2"/>
              <a:endCxn id="6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61"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1441;p53"/>
            <p:cNvCxnSpPr>
              <a:stCxn id="63" idx="0"/>
              <a:endCxn id="5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63"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1443;p53"/>
            <p:cNvCxnSpPr>
              <a:endCxn id="8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87"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1445;p53"/>
            <p:cNvCxnSpPr>
              <a:stCxn id="8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89"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1452;p53"/>
            <p:cNvCxnSpPr>
              <a:stCxn id="90" idx="4"/>
              <a:endCxn id="5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1453;p53"/>
            <p:cNvCxnSpPr>
              <a:stCxn id="91" idx="0"/>
              <a:endCxn id="5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
        <p:nvSpPr>
          <p:cNvPr id="66" name="TextBox 65"/>
          <p:cNvSpPr txBox="1"/>
          <p:nvPr/>
        </p:nvSpPr>
        <p:spPr>
          <a:xfrm>
            <a:off x="3124200" y="4835723"/>
            <a:ext cx="3443571" cy="307777"/>
          </a:xfrm>
          <a:prstGeom prst="rect">
            <a:avLst/>
          </a:prstGeom>
          <a:noFill/>
        </p:spPr>
        <p:txBody>
          <a:bodyPr wrap="none" rtlCol="0">
            <a:spAutoFit/>
          </a:bodyPr>
          <a:lstStyle/>
          <a:p>
            <a:r>
              <a:rPr lang="en-US" dirty="0" smtClean="0">
                <a:latin typeface="Times New Roman" pitchFamily="18" charset="0"/>
                <a:cs typeface="Times New Roman" pitchFamily="18" charset="0"/>
              </a:rPr>
              <a:t>Fig. Output in case of person wearing a mask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smtClean="0">
                <a:latin typeface="Times New Roman" pitchFamily="18" charset="0"/>
                <a:cs typeface="Times New Roman" pitchFamily="18" charset="0"/>
              </a:rPr>
              <a:t>           </a:t>
            </a:r>
            <a:br>
              <a:rPr lang="en" sz="4000" b="1" dirty="0" smtClean="0">
                <a:latin typeface="Times New Roman" pitchFamily="18" charset="0"/>
                <a:cs typeface="Times New Roman" pitchFamily="18" charset="0"/>
              </a:rPr>
            </a:br>
            <a:r>
              <a:rPr lang="en" b="1" u="sng" dirty="0" smtClean="0">
                <a:latin typeface="Times New Roman" pitchFamily="18" charset="0"/>
                <a:cs typeface="Times New Roman" pitchFamily="18" charset="0"/>
              </a:rPr>
              <a:t>CASE-2  ‘NO MASK’</a:t>
            </a:r>
            <a:endParaRPr sz="4000" b="1" u="sng">
              <a:latin typeface="Times New Roman" pitchFamily="18" charset="0"/>
              <a:cs typeface="Times New Roman" pitchFamily="18" charset="0"/>
            </a:endParaRPr>
          </a:p>
        </p:txBody>
      </p:sp>
      <p:sp>
        <p:nvSpPr>
          <p:cNvPr id="1610" name="Google Shape;1610;p57"/>
          <p:cNvSpPr txBox="1"/>
          <p:nvPr/>
        </p:nvSpPr>
        <p:spPr>
          <a:xfrm>
            <a:off x="3176250" y="4222426"/>
            <a:ext cx="2791500" cy="25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200">
              <a:solidFill>
                <a:schemeClr val="dk1"/>
              </a:solidFill>
              <a:latin typeface="Abel"/>
              <a:ea typeface="Abel"/>
              <a:cs typeface="Abel"/>
              <a:sym typeface="Abel"/>
            </a:endParaRPr>
          </a:p>
        </p:txBody>
      </p:sp>
      <p:pic>
        <p:nvPicPr>
          <p:cNvPr id="68" name="Picture 2" descr="E:\Final Year Project\Screenshots\Screenshot (66).png"/>
          <p:cNvPicPr>
            <a:picLocks noChangeAspect="1" noChangeArrowheads="1"/>
          </p:cNvPicPr>
          <p:nvPr/>
        </p:nvPicPr>
        <p:blipFill>
          <a:blip r:embed="rId3"/>
          <a:srcRect/>
          <a:stretch>
            <a:fillRect/>
          </a:stretch>
        </p:blipFill>
        <p:spPr bwMode="auto">
          <a:xfrm>
            <a:off x="1371600" y="1352550"/>
            <a:ext cx="6477000" cy="3429000"/>
          </a:xfrm>
          <a:prstGeom prst="rect">
            <a:avLst/>
          </a:prstGeom>
          <a:noFill/>
        </p:spPr>
      </p:pic>
      <p:grpSp>
        <p:nvGrpSpPr>
          <p:cNvPr id="90" name="Google Shape;10231;p69"/>
          <p:cNvGrpSpPr/>
          <p:nvPr/>
        </p:nvGrpSpPr>
        <p:grpSpPr>
          <a:xfrm>
            <a:off x="533400" y="361950"/>
            <a:ext cx="838200" cy="838200"/>
            <a:chOff x="1958520" y="2302574"/>
            <a:chExt cx="359213" cy="327807"/>
          </a:xfrm>
        </p:grpSpPr>
        <p:sp>
          <p:nvSpPr>
            <p:cNvPr id="91" name="Google Shape;10232;p6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233;p6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234;p6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1433;p53"/>
          <p:cNvGrpSpPr/>
          <p:nvPr/>
        </p:nvGrpSpPr>
        <p:grpSpPr>
          <a:xfrm>
            <a:off x="7010400" y="361950"/>
            <a:ext cx="838200" cy="810149"/>
            <a:chOff x="7942477" y="2247857"/>
            <a:chExt cx="429149" cy="429149"/>
          </a:xfrm>
        </p:grpSpPr>
        <p:sp>
          <p:nvSpPr>
            <p:cNvPr id="95"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1435;p53"/>
            <p:cNvCxnSpPr>
              <a:stCxn id="95" idx="0"/>
              <a:endCxn id="9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97"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1437;p53"/>
            <p:cNvCxnSpPr>
              <a:stCxn id="9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99"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439;p53"/>
            <p:cNvCxnSpPr>
              <a:stCxn id="95" idx="2"/>
              <a:endCxn id="10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01"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Google Shape;1441;p53"/>
            <p:cNvCxnSpPr>
              <a:stCxn id="103" idx="0"/>
              <a:endCxn id="9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03"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443;p53"/>
            <p:cNvCxnSpPr>
              <a:endCxn id="10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05"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445;p53"/>
            <p:cNvCxnSpPr>
              <a:stCxn id="10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07"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452;p53"/>
            <p:cNvCxnSpPr>
              <a:stCxn id="108" idx="4"/>
              <a:endCxn id="9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453;p53"/>
            <p:cNvCxnSpPr>
              <a:stCxn id="109" idx="0"/>
              <a:endCxn id="9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115" name="Google Shape;1433;p53"/>
          <p:cNvGrpSpPr/>
          <p:nvPr/>
        </p:nvGrpSpPr>
        <p:grpSpPr>
          <a:xfrm>
            <a:off x="1676400" y="2343150"/>
            <a:ext cx="429149" cy="429149"/>
            <a:chOff x="7942477" y="2247857"/>
            <a:chExt cx="429149" cy="429149"/>
          </a:xfrm>
        </p:grpSpPr>
        <p:sp>
          <p:nvSpPr>
            <p:cNvPr id="116"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435;p53"/>
            <p:cNvCxnSpPr>
              <a:stCxn id="116" idx="0"/>
              <a:endCxn id="11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18"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437;p53"/>
            <p:cNvCxnSpPr>
              <a:stCxn id="12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20"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439;p53"/>
            <p:cNvCxnSpPr>
              <a:stCxn id="116" idx="2"/>
              <a:endCxn id="12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22"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441;p53"/>
            <p:cNvCxnSpPr>
              <a:stCxn id="124" idx="0"/>
              <a:endCxn id="11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24"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443;p53"/>
            <p:cNvCxnSpPr>
              <a:endCxn id="12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26"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445;p53"/>
            <p:cNvCxnSpPr>
              <a:stCxn id="12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28"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452;p53"/>
            <p:cNvCxnSpPr>
              <a:stCxn id="129" idx="4"/>
              <a:endCxn id="11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453;p53"/>
            <p:cNvCxnSpPr>
              <a:stCxn id="130" idx="0"/>
              <a:endCxn id="11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136" name="Google Shape;1433;p53"/>
          <p:cNvGrpSpPr/>
          <p:nvPr/>
        </p:nvGrpSpPr>
        <p:grpSpPr>
          <a:xfrm>
            <a:off x="7696200" y="4248150"/>
            <a:ext cx="838200" cy="733949"/>
            <a:chOff x="7942477" y="2247857"/>
            <a:chExt cx="429149" cy="429149"/>
          </a:xfrm>
        </p:grpSpPr>
        <p:sp>
          <p:nvSpPr>
            <p:cNvPr id="137"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435;p53"/>
            <p:cNvCxnSpPr>
              <a:stCxn id="137" idx="0"/>
              <a:endCxn id="139"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39"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37;p53"/>
            <p:cNvCxnSpPr>
              <a:stCxn id="14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41"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39;p53"/>
            <p:cNvCxnSpPr>
              <a:stCxn id="137" idx="2"/>
              <a:endCxn id="143"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3"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1;p53"/>
            <p:cNvCxnSpPr>
              <a:stCxn id="145" idx="0"/>
              <a:endCxn id="13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45"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43;p53"/>
            <p:cNvCxnSpPr>
              <a:endCxn id="14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7"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45;p53"/>
            <p:cNvCxnSpPr>
              <a:stCxn id="14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9"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452;p53"/>
            <p:cNvCxnSpPr>
              <a:stCxn id="150" idx="4"/>
              <a:endCxn id="13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56" name="Google Shape;1453;p53"/>
            <p:cNvCxnSpPr>
              <a:stCxn id="151" idx="0"/>
              <a:endCxn id="13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
        <p:nvSpPr>
          <p:cNvPr id="72" name="TextBox 71"/>
          <p:cNvSpPr txBox="1"/>
          <p:nvPr/>
        </p:nvSpPr>
        <p:spPr>
          <a:xfrm>
            <a:off x="3048000" y="4835723"/>
            <a:ext cx="4022484" cy="307777"/>
          </a:xfrm>
          <a:prstGeom prst="rect">
            <a:avLst/>
          </a:prstGeom>
          <a:noFill/>
        </p:spPr>
        <p:txBody>
          <a:bodyPr wrap="square" rtlCol="0">
            <a:spAutoFit/>
          </a:bodyPr>
          <a:lstStyle/>
          <a:p>
            <a:r>
              <a:rPr lang="en-US" dirty="0" smtClean="0">
                <a:latin typeface="Times New Roman" pitchFamily="18" charset="0"/>
                <a:cs typeface="Times New Roman" pitchFamily="18" charset="0"/>
              </a:rPr>
              <a:t>Fig. Output in case of person not wearing a mask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u="sng" dirty="0" smtClean="0">
                <a:latin typeface="Times New Roman" pitchFamily="18" charset="0"/>
                <a:cs typeface="Times New Roman" pitchFamily="18" charset="0"/>
              </a:rPr>
              <a:t>ALERT EMAIL SENT IN CASE OF ‘NO MASK’</a:t>
            </a:r>
            <a:endParaRPr lang="en-US" b="1" u="sng" dirty="0">
              <a:latin typeface="Times New Roman" pitchFamily="18" charset="0"/>
              <a:cs typeface="Times New Roman" pitchFamily="18" charset="0"/>
            </a:endParaRPr>
          </a:p>
        </p:txBody>
      </p:sp>
      <p:pic>
        <p:nvPicPr>
          <p:cNvPr id="7" name="Picture 2" descr="E:\Final Year Project\Screenshots\Screenshot (67).png"/>
          <p:cNvPicPr>
            <a:picLocks noChangeAspect="1" noChangeArrowheads="1"/>
          </p:cNvPicPr>
          <p:nvPr/>
        </p:nvPicPr>
        <p:blipFill>
          <a:blip r:embed="rId2"/>
          <a:srcRect/>
          <a:stretch>
            <a:fillRect/>
          </a:stretch>
        </p:blipFill>
        <p:spPr bwMode="auto">
          <a:xfrm>
            <a:off x="914400" y="1200151"/>
            <a:ext cx="7391400" cy="3505199"/>
          </a:xfrm>
          <a:prstGeom prst="rect">
            <a:avLst/>
          </a:prstGeom>
          <a:noFill/>
        </p:spPr>
      </p:pic>
      <p:grpSp>
        <p:nvGrpSpPr>
          <p:cNvPr id="29" name="Google Shape;10231;p69"/>
          <p:cNvGrpSpPr/>
          <p:nvPr/>
        </p:nvGrpSpPr>
        <p:grpSpPr>
          <a:xfrm>
            <a:off x="457200" y="361950"/>
            <a:ext cx="838200" cy="838200"/>
            <a:chOff x="1958520" y="2302574"/>
            <a:chExt cx="359213" cy="327807"/>
          </a:xfrm>
        </p:grpSpPr>
        <p:sp>
          <p:nvSpPr>
            <p:cNvPr id="30" name="Google Shape;10232;p6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33;p6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34;p6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433;p53"/>
          <p:cNvGrpSpPr/>
          <p:nvPr/>
        </p:nvGrpSpPr>
        <p:grpSpPr>
          <a:xfrm>
            <a:off x="457200" y="1885950"/>
            <a:ext cx="429149" cy="429149"/>
            <a:chOff x="7942477" y="2247857"/>
            <a:chExt cx="429149" cy="429149"/>
          </a:xfrm>
        </p:grpSpPr>
        <p:sp>
          <p:nvSpPr>
            <p:cNvPr id="34"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435;p53"/>
            <p:cNvCxnSpPr>
              <a:stCxn id="34" idx="0"/>
              <a:endCxn id="36"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6"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37;p53"/>
            <p:cNvCxnSpPr>
              <a:stCxn id="38"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38"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1439;p53"/>
            <p:cNvCxnSpPr>
              <a:stCxn id="34" idx="2"/>
              <a:endCxn id="40"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40"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1441;p53"/>
            <p:cNvCxnSpPr>
              <a:stCxn id="42" idx="0"/>
              <a:endCxn id="34"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42"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1443;p53"/>
            <p:cNvCxnSpPr>
              <a:endCxn id="44"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44"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1445;p53"/>
            <p:cNvCxnSpPr>
              <a:stCxn id="46"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46"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1452;p53"/>
            <p:cNvCxnSpPr>
              <a:stCxn id="47" idx="4"/>
              <a:endCxn id="34"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53" name="Google Shape;1453;p53"/>
            <p:cNvCxnSpPr>
              <a:stCxn id="48" idx="0"/>
              <a:endCxn id="34"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54" name="Google Shape;1433;p53"/>
          <p:cNvGrpSpPr/>
          <p:nvPr/>
        </p:nvGrpSpPr>
        <p:grpSpPr>
          <a:xfrm>
            <a:off x="6705600" y="3257550"/>
            <a:ext cx="838200" cy="733949"/>
            <a:chOff x="7942477" y="2247857"/>
            <a:chExt cx="429149" cy="429149"/>
          </a:xfrm>
        </p:grpSpPr>
        <p:sp>
          <p:nvSpPr>
            <p:cNvPr id="55"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1435;p53"/>
            <p:cNvCxnSpPr>
              <a:stCxn id="55" idx="0"/>
              <a:endCxn id="5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57"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37;p53"/>
            <p:cNvCxnSpPr>
              <a:stCxn id="5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59"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1439;p53"/>
            <p:cNvCxnSpPr>
              <a:stCxn id="55" idx="2"/>
              <a:endCxn id="6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61"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1441;p53"/>
            <p:cNvCxnSpPr>
              <a:stCxn id="63" idx="0"/>
              <a:endCxn id="5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63"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1443;p53"/>
            <p:cNvCxnSpPr>
              <a:endCxn id="6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65"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1445;p53"/>
            <p:cNvCxnSpPr>
              <a:stCxn id="6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67"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1452;p53"/>
            <p:cNvCxnSpPr>
              <a:stCxn id="68" idx="4"/>
              <a:endCxn id="5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74" name="Google Shape;1453;p53"/>
            <p:cNvCxnSpPr>
              <a:stCxn id="69" idx="0"/>
              <a:endCxn id="5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
        <p:nvSpPr>
          <p:cNvPr id="75" name="TextBox 74"/>
          <p:cNvSpPr txBox="1"/>
          <p:nvPr/>
        </p:nvSpPr>
        <p:spPr>
          <a:xfrm>
            <a:off x="3581400" y="4835723"/>
            <a:ext cx="2648482" cy="307777"/>
          </a:xfrm>
          <a:prstGeom prst="rect">
            <a:avLst/>
          </a:prstGeom>
          <a:noFill/>
        </p:spPr>
        <p:txBody>
          <a:bodyPr wrap="none" rtlCol="0">
            <a:spAutoFit/>
          </a:bodyPr>
          <a:lstStyle/>
          <a:p>
            <a:r>
              <a:rPr lang="en-US" dirty="0" smtClean="0">
                <a:latin typeface="Times New Roman" pitchFamily="18" charset="0"/>
                <a:cs typeface="Times New Roman" pitchFamily="18" charset="0"/>
              </a:rPr>
              <a:t>Fig. Alert email sent to authorities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60"/>
          <p:cNvSpPr txBox="1">
            <a:spLocks noGrp="1"/>
          </p:cNvSpPr>
          <p:nvPr>
            <p:ph type="body" idx="1"/>
          </p:nvPr>
        </p:nvSpPr>
        <p:spPr>
          <a:xfrm>
            <a:off x="732525" y="1047750"/>
            <a:ext cx="6506475" cy="409575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smtClean="0">
                <a:latin typeface="Times New Roman" pitchFamily="18" charset="0"/>
                <a:ea typeface="Staatliches"/>
                <a:cs typeface="Times New Roman" pitchFamily="18" charset="0"/>
                <a:sym typeface="Staatliches"/>
              </a:rPr>
              <a:t>AIRPORTS:</a:t>
            </a:r>
            <a:endParaRPr sz="1800" b="1">
              <a:solidFill>
                <a:schemeClr val="dk1"/>
              </a:solidFill>
              <a:latin typeface="Times New Roman" pitchFamily="18" charset="0"/>
              <a:ea typeface="Staatliches"/>
              <a:cs typeface="Times New Roman" pitchFamily="18" charset="0"/>
              <a:sym typeface="Staatliches"/>
            </a:endParaRPr>
          </a:p>
          <a:p>
            <a:pPr lvl="0" indent="-304800">
              <a:spcBef>
                <a:spcPts val="1600"/>
              </a:spcBef>
              <a:buSzPts val="1200"/>
              <a:buChar char="●"/>
            </a:pPr>
            <a:r>
              <a:rPr lang="en-US" sz="1800" dirty="0" smtClean="0">
                <a:latin typeface="Times New Roman" pitchFamily="18" charset="0"/>
                <a:cs typeface="Times New Roman" pitchFamily="18" charset="0"/>
              </a:rPr>
              <a:t>The Face Mask Detection System can be used at airports to detect travelers without masks. Face data of travelers can be captured in the system at the entrance. If a traveler is found to be without a face mask, their picture is sent to the airport authorities</a:t>
            </a:r>
            <a:endParaRPr sz="1800">
              <a:solidFill>
                <a:schemeClr val="dk1"/>
              </a:solidFill>
              <a:latin typeface="Times New Roman" pitchFamily="18" charset="0"/>
              <a:cs typeface="Times New Roman" pitchFamily="18" charset="0"/>
            </a:endParaRPr>
          </a:p>
          <a:p>
            <a:pPr marL="0" lvl="0" indent="0" algn="l" rtl="0">
              <a:lnSpc>
                <a:spcPct val="100000"/>
              </a:lnSpc>
              <a:spcBef>
                <a:spcPts val="1600"/>
              </a:spcBef>
              <a:spcAft>
                <a:spcPts val="0"/>
              </a:spcAft>
              <a:buNone/>
            </a:pPr>
            <a:r>
              <a:rPr lang="en" sz="1800" b="1" dirty="0" smtClean="0">
                <a:latin typeface="Times New Roman" pitchFamily="18" charset="0"/>
                <a:ea typeface="Staatliches"/>
                <a:cs typeface="Times New Roman" pitchFamily="18" charset="0"/>
                <a:sym typeface="Staatliches"/>
              </a:rPr>
              <a:t>HOSPITALS:</a:t>
            </a:r>
            <a:endParaRPr sz="1800" b="1">
              <a:solidFill>
                <a:schemeClr val="dk1"/>
              </a:solidFill>
              <a:latin typeface="Times New Roman" pitchFamily="18" charset="0"/>
              <a:ea typeface="Staatliches"/>
              <a:cs typeface="Times New Roman" pitchFamily="18" charset="0"/>
              <a:sym typeface="Staatliches"/>
            </a:endParaRPr>
          </a:p>
          <a:p>
            <a:pPr lvl="0" indent="-304800">
              <a:spcBef>
                <a:spcPts val="1600"/>
              </a:spcBef>
              <a:buSzPts val="1200"/>
              <a:buChar char="●"/>
            </a:pPr>
            <a:r>
              <a:rPr lang="en-US" sz="1800" dirty="0" smtClean="0">
                <a:latin typeface="Times New Roman" pitchFamily="18" charset="0"/>
                <a:cs typeface="Times New Roman" pitchFamily="18" charset="0"/>
              </a:rPr>
              <a:t>Using Face Mask Detection System, Hospitals can monitor if their staff is wearing masks during their shift or not. Also, if quarantine people who are required to wear a mask, the system can keep an eye and detect if the mask is present or not and send report to the authorities.</a:t>
            </a:r>
            <a:endParaRPr sz="1800">
              <a:solidFill>
                <a:schemeClr val="dk1"/>
              </a:solidFill>
              <a:latin typeface="Times New Roman" pitchFamily="18" charset="0"/>
              <a:cs typeface="Times New Roman" pitchFamily="18" charset="0"/>
            </a:endParaRPr>
          </a:p>
          <a:p>
            <a:pPr marL="0" lvl="0" indent="0" algn="l" rtl="0">
              <a:lnSpc>
                <a:spcPct val="100000"/>
              </a:lnSpc>
              <a:spcBef>
                <a:spcPts val="1600"/>
              </a:spcBef>
              <a:spcAft>
                <a:spcPts val="0"/>
              </a:spcAft>
              <a:buNone/>
            </a:pPr>
            <a:endParaRPr>
              <a:solidFill>
                <a:schemeClr val="dk1"/>
              </a:solidFill>
            </a:endParaRPr>
          </a:p>
          <a:p>
            <a:pPr marL="0" lvl="0" indent="0" algn="l" rtl="0">
              <a:lnSpc>
                <a:spcPct val="100000"/>
              </a:lnSpc>
              <a:spcBef>
                <a:spcPts val="1600"/>
              </a:spcBef>
              <a:spcAft>
                <a:spcPts val="0"/>
              </a:spcAft>
              <a:buNone/>
            </a:pPr>
            <a:endParaRPr sz="1400">
              <a:solidFill>
                <a:schemeClr val="dk1"/>
              </a:solidFill>
              <a:latin typeface="Staatliches"/>
              <a:ea typeface="Staatliches"/>
              <a:cs typeface="Staatliches"/>
              <a:sym typeface="Staatliches"/>
            </a:endParaRPr>
          </a:p>
          <a:p>
            <a:pPr marL="0" lvl="0" indent="0" algn="l" rtl="0">
              <a:lnSpc>
                <a:spcPct val="100000"/>
              </a:lnSpc>
              <a:spcBef>
                <a:spcPts val="1600"/>
              </a:spcBef>
              <a:spcAft>
                <a:spcPts val="1600"/>
              </a:spcAft>
              <a:buNone/>
            </a:pPr>
            <a:endParaRPr sz="1400">
              <a:solidFill>
                <a:schemeClr val="dk1"/>
              </a:solidFill>
              <a:latin typeface="Staatliches"/>
              <a:ea typeface="Staatliches"/>
              <a:cs typeface="Staatliches"/>
              <a:sym typeface="Staatliches"/>
            </a:endParaRPr>
          </a:p>
        </p:txBody>
      </p:sp>
      <p:sp>
        <p:nvSpPr>
          <p:cNvPr id="2211" name="Google Shape;2211;p6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smtClean="0">
                <a:solidFill>
                  <a:schemeClr val="dk1"/>
                </a:solidFill>
                <a:latin typeface="Times New Roman" pitchFamily="18" charset="0"/>
                <a:cs typeface="Times New Roman" pitchFamily="18" charset="0"/>
              </a:rPr>
              <a:t>USEFUL APPLICATIONS OF THIS PROJECT</a:t>
            </a:r>
            <a:endParaRPr b="1" u="sng">
              <a:solidFill>
                <a:schemeClr val="dk1"/>
              </a:solidFill>
              <a:latin typeface="Times New Roman" pitchFamily="18" charset="0"/>
              <a:cs typeface="Times New Roman" pitchFamily="18" charset="0"/>
            </a:endParaRPr>
          </a:p>
        </p:txBody>
      </p:sp>
      <p:grpSp>
        <p:nvGrpSpPr>
          <p:cNvPr id="4" name="Google Shape;1993;p59"/>
          <p:cNvGrpSpPr/>
          <p:nvPr/>
        </p:nvGrpSpPr>
        <p:grpSpPr>
          <a:xfrm>
            <a:off x="7696200" y="3562350"/>
            <a:ext cx="985294" cy="1349682"/>
            <a:chOff x="739172" y="3116822"/>
            <a:chExt cx="985294" cy="1349682"/>
          </a:xfrm>
        </p:grpSpPr>
        <p:sp>
          <p:nvSpPr>
            <p:cNvPr id="5" name="Google Shape;1994;p59"/>
            <p:cNvSpPr/>
            <p:nvPr/>
          </p:nvSpPr>
          <p:spPr>
            <a:xfrm>
              <a:off x="888073" y="3237367"/>
              <a:ext cx="685980" cy="826809"/>
            </a:xfrm>
            <a:custGeom>
              <a:avLst/>
              <a:gdLst/>
              <a:ahLst/>
              <a:cxnLst/>
              <a:rect l="l" t="t" r="r" b="b"/>
              <a:pathLst>
                <a:path w="37010" h="44608" extrusionOk="0">
                  <a:moveTo>
                    <a:pt x="18502" y="0"/>
                  </a:moveTo>
                  <a:cubicBezTo>
                    <a:pt x="8285" y="0"/>
                    <a:pt x="0" y="8929"/>
                    <a:pt x="0" y="19948"/>
                  </a:cubicBezTo>
                  <a:cubicBezTo>
                    <a:pt x="0" y="36591"/>
                    <a:pt x="8285" y="44608"/>
                    <a:pt x="18502" y="44608"/>
                  </a:cubicBezTo>
                  <a:cubicBezTo>
                    <a:pt x="28725" y="44608"/>
                    <a:pt x="37010" y="37481"/>
                    <a:pt x="37010" y="19948"/>
                  </a:cubicBezTo>
                  <a:cubicBezTo>
                    <a:pt x="37010" y="8929"/>
                    <a:pt x="28725" y="0"/>
                    <a:pt x="18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95;p59"/>
            <p:cNvSpPr/>
            <p:nvPr/>
          </p:nvSpPr>
          <p:spPr>
            <a:xfrm>
              <a:off x="1113278" y="3907294"/>
              <a:ext cx="235469" cy="466433"/>
            </a:xfrm>
            <a:custGeom>
              <a:avLst/>
              <a:gdLst/>
              <a:ahLst/>
              <a:cxnLst/>
              <a:rect l="l" t="t" r="r" b="b"/>
              <a:pathLst>
                <a:path w="12704" h="25165" extrusionOk="0">
                  <a:moveTo>
                    <a:pt x="0" y="0"/>
                  </a:moveTo>
                  <a:lnTo>
                    <a:pt x="0" y="25164"/>
                  </a:lnTo>
                  <a:lnTo>
                    <a:pt x="12703" y="25164"/>
                  </a:lnTo>
                  <a:lnTo>
                    <a:pt x="12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96;p59"/>
            <p:cNvSpPr/>
            <p:nvPr/>
          </p:nvSpPr>
          <p:spPr>
            <a:xfrm>
              <a:off x="876990" y="4107424"/>
              <a:ext cx="718620" cy="354964"/>
            </a:xfrm>
            <a:custGeom>
              <a:avLst/>
              <a:gdLst/>
              <a:ahLst/>
              <a:cxnLst/>
              <a:rect l="l" t="t" r="r" b="b"/>
              <a:pathLst>
                <a:path w="38771" h="19151" extrusionOk="0">
                  <a:moveTo>
                    <a:pt x="19100" y="0"/>
                  </a:moveTo>
                  <a:cubicBezTo>
                    <a:pt x="8702" y="0"/>
                    <a:pt x="1" y="13361"/>
                    <a:pt x="1" y="18943"/>
                  </a:cubicBezTo>
                  <a:lnTo>
                    <a:pt x="19100" y="19151"/>
                  </a:lnTo>
                  <a:lnTo>
                    <a:pt x="38205" y="19151"/>
                  </a:lnTo>
                  <a:cubicBezTo>
                    <a:pt x="38770" y="14366"/>
                    <a:pt x="29582" y="0"/>
                    <a:pt x="19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97;p59"/>
            <p:cNvSpPr/>
            <p:nvPr/>
          </p:nvSpPr>
          <p:spPr>
            <a:xfrm>
              <a:off x="739172" y="3624281"/>
              <a:ext cx="257785" cy="276134"/>
            </a:xfrm>
            <a:custGeom>
              <a:avLst/>
              <a:gdLst/>
              <a:ahLst/>
              <a:cxnLst/>
              <a:rect l="l" t="t" r="r" b="b"/>
              <a:pathLst>
                <a:path w="13908" h="14898" extrusionOk="0">
                  <a:moveTo>
                    <a:pt x="6278" y="0"/>
                  </a:moveTo>
                  <a:cubicBezTo>
                    <a:pt x="5657" y="0"/>
                    <a:pt x="5037" y="118"/>
                    <a:pt x="4437" y="366"/>
                  </a:cubicBezTo>
                  <a:cubicBezTo>
                    <a:pt x="1363" y="1636"/>
                    <a:pt x="0" y="5836"/>
                    <a:pt x="1391" y="9749"/>
                  </a:cubicBezTo>
                  <a:cubicBezTo>
                    <a:pt x="2511" y="12896"/>
                    <a:pt x="5076" y="14897"/>
                    <a:pt x="7636" y="14897"/>
                  </a:cubicBezTo>
                  <a:cubicBezTo>
                    <a:pt x="8255" y="14897"/>
                    <a:pt x="8874" y="14780"/>
                    <a:pt x="9472" y="14534"/>
                  </a:cubicBezTo>
                  <a:cubicBezTo>
                    <a:pt x="12545" y="13263"/>
                    <a:pt x="13908" y="9063"/>
                    <a:pt x="12517" y="5151"/>
                  </a:cubicBezTo>
                  <a:cubicBezTo>
                    <a:pt x="11398" y="2002"/>
                    <a:pt x="8835" y="0"/>
                    <a:pt x="6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8;p59"/>
            <p:cNvSpPr/>
            <p:nvPr/>
          </p:nvSpPr>
          <p:spPr>
            <a:xfrm>
              <a:off x="1466663" y="3624281"/>
              <a:ext cx="257803" cy="276134"/>
            </a:xfrm>
            <a:custGeom>
              <a:avLst/>
              <a:gdLst/>
              <a:ahLst/>
              <a:cxnLst/>
              <a:rect l="l" t="t" r="r" b="b"/>
              <a:pathLst>
                <a:path w="13909" h="14898" extrusionOk="0">
                  <a:moveTo>
                    <a:pt x="7631" y="0"/>
                  </a:moveTo>
                  <a:cubicBezTo>
                    <a:pt x="5074" y="0"/>
                    <a:pt x="2510" y="2002"/>
                    <a:pt x="1391" y="5151"/>
                  </a:cubicBezTo>
                  <a:cubicBezTo>
                    <a:pt x="0" y="9063"/>
                    <a:pt x="1363" y="13263"/>
                    <a:pt x="4433" y="14534"/>
                  </a:cubicBezTo>
                  <a:cubicBezTo>
                    <a:pt x="5032" y="14780"/>
                    <a:pt x="5651" y="14897"/>
                    <a:pt x="6270" y="14897"/>
                  </a:cubicBezTo>
                  <a:cubicBezTo>
                    <a:pt x="8831" y="14897"/>
                    <a:pt x="11394" y="12896"/>
                    <a:pt x="12517" y="9749"/>
                  </a:cubicBezTo>
                  <a:cubicBezTo>
                    <a:pt x="13908" y="5836"/>
                    <a:pt x="12545" y="1636"/>
                    <a:pt x="9472" y="366"/>
                  </a:cubicBezTo>
                  <a:cubicBezTo>
                    <a:pt x="8873" y="118"/>
                    <a:pt x="8252" y="0"/>
                    <a:pt x="7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99;p59"/>
            <p:cNvSpPr/>
            <p:nvPr/>
          </p:nvSpPr>
          <p:spPr>
            <a:xfrm>
              <a:off x="919952" y="3618072"/>
              <a:ext cx="623684" cy="462986"/>
            </a:xfrm>
            <a:custGeom>
              <a:avLst/>
              <a:gdLst/>
              <a:ahLst/>
              <a:cxnLst/>
              <a:rect l="l" t="t" r="r" b="b"/>
              <a:pathLst>
                <a:path w="33649" h="24979" extrusionOk="0">
                  <a:moveTo>
                    <a:pt x="16824" y="1"/>
                  </a:moveTo>
                  <a:cubicBezTo>
                    <a:pt x="13737" y="1"/>
                    <a:pt x="3719" y="1744"/>
                    <a:pt x="0" y="11577"/>
                  </a:cubicBezTo>
                  <a:cubicBezTo>
                    <a:pt x="1860" y="18703"/>
                    <a:pt x="10399" y="24979"/>
                    <a:pt x="16824" y="24979"/>
                  </a:cubicBezTo>
                  <a:cubicBezTo>
                    <a:pt x="23254" y="24979"/>
                    <a:pt x="31789" y="18703"/>
                    <a:pt x="33648" y="11577"/>
                  </a:cubicBezTo>
                  <a:cubicBezTo>
                    <a:pt x="29930" y="1744"/>
                    <a:pt x="19916" y="1"/>
                    <a:pt x="16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00;p59"/>
            <p:cNvSpPr/>
            <p:nvPr/>
          </p:nvSpPr>
          <p:spPr>
            <a:xfrm>
              <a:off x="1163876" y="3630286"/>
              <a:ext cx="135880" cy="39276"/>
            </a:xfrm>
            <a:custGeom>
              <a:avLst/>
              <a:gdLst/>
              <a:ahLst/>
              <a:cxnLst/>
              <a:rect l="l" t="t" r="r" b="b"/>
              <a:pathLst>
                <a:path w="7331" h="2119" extrusionOk="0">
                  <a:moveTo>
                    <a:pt x="3663" y="464"/>
                  </a:moveTo>
                  <a:cubicBezTo>
                    <a:pt x="4855" y="608"/>
                    <a:pt x="6607" y="983"/>
                    <a:pt x="6834" y="1372"/>
                  </a:cubicBezTo>
                  <a:cubicBezTo>
                    <a:pt x="6852" y="1395"/>
                    <a:pt x="6848" y="1405"/>
                    <a:pt x="6843" y="1423"/>
                  </a:cubicBezTo>
                  <a:cubicBezTo>
                    <a:pt x="6774" y="1582"/>
                    <a:pt x="6464" y="1652"/>
                    <a:pt x="6027" y="1652"/>
                  </a:cubicBezTo>
                  <a:cubicBezTo>
                    <a:pt x="5407" y="1652"/>
                    <a:pt x="4531" y="1512"/>
                    <a:pt x="3724" y="1289"/>
                  </a:cubicBezTo>
                  <a:lnTo>
                    <a:pt x="3663" y="1275"/>
                  </a:lnTo>
                  <a:lnTo>
                    <a:pt x="3603" y="1289"/>
                  </a:lnTo>
                  <a:cubicBezTo>
                    <a:pt x="2796" y="1510"/>
                    <a:pt x="1916" y="1651"/>
                    <a:pt x="1295" y="1651"/>
                  </a:cubicBezTo>
                  <a:cubicBezTo>
                    <a:pt x="861" y="1651"/>
                    <a:pt x="554" y="1582"/>
                    <a:pt x="488" y="1423"/>
                  </a:cubicBezTo>
                  <a:cubicBezTo>
                    <a:pt x="482" y="1405"/>
                    <a:pt x="478" y="1395"/>
                    <a:pt x="492" y="1372"/>
                  </a:cubicBezTo>
                  <a:cubicBezTo>
                    <a:pt x="719" y="983"/>
                    <a:pt x="2476" y="608"/>
                    <a:pt x="3663" y="464"/>
                  </a:cubicBezTo>
                  <a:close/>
                  <a:moveTo>
                    <a:pt x="3663" y="0"/>
                  </a:moveTo>
                  <a:lnTo>
                    <a:pt x="3636" y="5"/>
                  </a:lnTo>
                  <a:cubicBezTo>
                    <a:pt x="3121" y="65"/>
                    <a:pt x="520" y="409"/>
                    <a:pt x="99" y="1141"/>
                  </a:cubicBezTo>
                  <a:cubicBezTo>
                    <a:pt x="10" y="1289"/>
                    <a:pt x="1" y="1447"/>
                    <a:pt x="65" y="1600"/>
                  </a:cubicBezTo>
                  <a:cubicBezTo>
                    <a:pt x="228" y="1990"/>
                    <a:pt x="747" y="2119"/>
                    <a:pt x="1355" y="2119"/>
                  </a:cubicBezTo>
                  <a:cubicBezTo>
                    <a:pt x="2189" y="2119"/>
                    <a:pt x="3191" y="1878"/>
                    <a:pt x="3663" y="1748"/>
                  </a:cubicBezTo>
                  <a:cubicBezTo>
                    <a:pt x="4140" y="1877"/>
                    <a:pt x="5140" y="2116"/>
                    <a:pt x="5974" y="2116"/>
                  </a:cubicBezTo>
                  <a:cubicBezTo>
                    <a:pt x="6582" y="2116"/>
                    <a:pt x="7101" y="1989"/>
                    <a:pt x="7265" y="1600"/>
                  </a:cubicBezTo>
                  <a:cubicBezTo>
                    <a:pt x="7331" y="1447"/>
                    <a:pt x="7321" y="1289"/>
                    <a:pt x="7233" y="1141"/>
                  </a:cubicBezTo>
                  <a:cubicBezTo>
                    <a:pt x="6807" y="409"/>
                    <a:pt x="4210" y="65"/>
                    <a:pt x="3691" y="5"/>
                  </a:cubicBezTo>
                  <a:lnTo>
                    <a:pt x="3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1;p59"/>
            <p:cNvSpPr/>
            <p:nvPr/>
          </p:nvSpPr>
          <p:spPr>
            <a:xfrm>
              <a:off x="885497" y="3626932"/>
              <a:ext cx="94788" cy="112063"/>
            </a:xfrm>
            <a:custGeom>
              <a:avLst/>
              <a:gdLst/>
              <a:ahLst/>
              <a:cxnLst/>
              <a:rect l="l" t="t" r="r" b="b"/>
              <a:pathLst>
                <a:path w="5114" h="6046" extrusionOk="0">
                  <a:moveTo>
                    <a:pt x="357" y="1"/>
                  </a:moveTo>
                  <a:lnTo>
                    <a:pt x="0" y="292"/>
                  </a:lnTo>
                  <a:lnTo>
                    <a:pt x="4757" y="6046"/>
                  </a:lnTo>
                  <a:lnTo>
                    <a:pt x="5114" y="574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02;p59"/>
            <p:cNvSpPr/>
            <p:nvPr/>
          </p:nvSpPr>
          <p:spPr>
            <a:xfrm>
              <a:off x="1483344" y="3626932"/>
              <a:ext cx="94695" cy="112063"/>
            </a:xfrm>
            <a:custGeom>
              <a:avLst/>
              <a:gdLst/>
              <a:ahLst/>
              <a:cxnLst/>
              <a:rect l="l" t="t" r="r" b="b"/>
              <a:pathLst>
                <a:path w="5109" h="6046" extrusionOk="0">
                  <a:moveTo>
                    <a:pt x="4757" y="1"/>
                  </a:moveTo>
                  <a:lnTo>
                    <a:pt x="1" y="5749"/>
                  </a:lnTo>
                  <a:lnTo>
                    <a:pt x="358" y="6046"/>
                  </a:lnTo>
                  <a:lnTo>
                    <a:pt x="5109" y="292"/>
                  </a:lnTo>
                  <a:lnTo>
                    <a:pt x="4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03;p59"/>
            <p:cNvSpPr/>
            <p:nvPr/>
          </p:nvSpPr>
          <p:spPr>
            <a:xfrm>
              <a:off x="1117226" y="3784692"/>
              <a:ext cx="229612" cy="8508"/>
            </a:xfrm>
            <a:custGeom>
              <a:avLst/>
              <a:gdLst/>
              <a:ahLst/>
              <a:cxnLst/>
              <a:rect l="l" t="t" r="r" b="b"/>
              <a:pathLst>
                <a:path w="12388" h="459" extrusionOk="0">
                  <a:moveTo>
                    <a:pt x="1" y="1"/>
                  </a:moveTo>
                  <a:lnTo>
                    <a:pt x="1" y="459"/>
                  </a:lnTo>
                  <a:lnTo>
                    <a:pt x="12388" y="459"/>
                  </a:lnTo>
                  <a:lnTo>
                    <a:pt x="123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04;p59"/>
            <p:cNvSpPr/>
            <p:nvPr/>
          </p:nvSpPr>
          <p:spPr>
            <a:xfrm>
              <a:off x="1069965" y="3854695"/>
              <a:ext cx="324140" cy="7599"/>
            </a:xfrm>
            <a:custGeom>
              <a:avLst/>
              <a:gdLst/>
              <a:ahLst/>
              <a:cxnLst/>
              <a:rect l="l" t="t" r="r" b="b"/>
              <a:pathLst>
                <a:path w="17488" h="410" extrusionOk="0">
                  <a:moveTo>
                    <a:pt x="1" y="1"/>
                  </a:moveTo>
                  <a:lnTo>
                    <a:pt x="1" y="409"/>
                  </a:lnTo>
                  <a:lnTo>
                    <a:pt x="17488" y="409"/>
                  </a:lnTo>
                  <a:lnTo>
                    <a:pt x="17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05;p59"/>
            <p:cNvSpPr/>
            <p:nvPr/>
          </p:nvSpPr>
          <p:spPr>
            <a:xfrm>
              <a:off x="1117226" y="3921640"/>
              <a:ext cx="229612" cy="8526"/>
            </a:xfrm>
            <a:custGeom>
              <a:avLst/>
              <a:gdLst/>
              <a:ahLst/>
              <a:cxnLst/>
              <a:rect l="l" t="t" r="r" b="b"/>
              <a:pathLst>
                <a:path w="12388" h="460" extrusionOk="0">
                  <a:moveTo>
                    <a:pt x="1" y="0"/>
                  </a:moveTo>
                  <a:lnTo>
                    <a:pt x="1" y="460"/>
                  </a:lnTo>
                  <a:lnTo>
                    <a:pt x="12388" y="460"/>
                  </a:lnTo>
                  <a:lnTo>
                    <a:pt x="12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06;p59"/>
            <p:cNvSpPr/>
            <p:nvPr/>
          </p:nvSpPr>
          <p:spPr>
            <a:xfrm>
              <a:off x="1060865" y="3564732"/>
              <a:ext cx="34475" cy="70211"/>
            </a:xfrm>
            <a:custGeom>
              <a:avLst/>
              <a:gdLst/>
              <a:ahLst/>
              <a:cxnLst/>
              <a:rect l="l" t="t" r="r" b="b"/>
              <a:pathLst>
                <a:path w="1860" h="3788" extrusionOk="0">
                  <a:moveTo>
                    <a:pt x="928" y="0"/>
                  </a:moveTo>
                  <a:cubicBezTo>
                    <a:pt x="417" y="0"/>
                    <a:pt x="0" y="848"/>
                    <a:pt x="0" y="1896"/>
                  </a:cubicBezTo>
                  <a:cubicBezTo>
                    <a:pt x="0" y="2940"/>
                    <a:pt x="417"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07;p59"/>
            <p:cNvSpPr/>
            <p:nvPr/>
          </p:nvSpPr>
          <p:spPr>
            <a:xfrm>
              <a:off x="1346026" y="3564732"/>
              <a:ext cx="34475" cy="7021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2" y="3788"/>
                    <a:pt x="1860" y="2940"/>
                    <a:pt x="1860" y="1896"/>
                  </a:cubicBezTo>
                  <a:cubicBezTo>
                    <a:pt x="1860" y="848"/>
                    <a:pt x="144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08;p59"/>
            <p:cNvSpPr/>
            <p:nvPr/>
          </p:nvSpPr>
          <p:spPr>
            <a:xfrm>
              <a:off x="783061" y="3692190"/>
              <a:ext cx="111822" cy="116845"/>
            </a:xfrm>
            <a:custGeom>
              <a:avLst/>
              <a:gdLst/>
              <a:ahLst/>
              <a:cxnLst/>
              <a:rect l="l" t="t" r="r" b="b"/>
              <a:pathLst>
                <a:path w="6033" h="6304" extrusionOk="0">
                  <a:moveTo>
                    <a:pt x="2870" y="1"/>
                  </a:moveTo>
                  <a:cubicBezTo>
                    <a:pt x="2841" y="1"/>
                    <a:pt x="2812" y="1"/>
                    <a:pt x="2782" y="3"/>
                  </a:cubicBezTo>
                  <a:cubicBezTo>
                    <a:pt x="2093" y="21"/>
                    <a:pt x="1397" y="369"/>
                    <a:pt x="878" y="948"/>
                  </a:cubicBezTo>
                  <a:cubicBezTo>
                    <a:pt x="293" y="1602"/>
                    <a:pt x="1" y="2446"/>
                    <a:pt x="67" y="3267"/>
                  </a:cubicBezTo>
                  <a:lnTo>
                    <a:pt x="525" y="3229"/>
                  </a:lnTo>
                  <a:cubicBezTo>
                    <a:pt x="469" y="2534"/>
                    <a:pt x="724" y="1815"/>
                    <a:pt x="1220" y="1254"/>
                  </a:cubicBezTo>
                  <a:cubicBezTo>
                    <a:pt x="1656" y="768"/>
                    <a:pt x="2232" y="475"/>
                    <a:pt x="2797" y="462"/>
                  </a:cubicBezTo>
                  <a:cubicBezTo>
                    <a:pt x="2816" y="461"/>
                    <a:pt x="2836" y="461"/>
                    <a:pt x="2855" y="461"/>
                  </a:cubicBezTo>
                  <a:cubicBezTo>
                    <a:pt x="3394" y="461"/>
                    <a:pt x="3962" y="714"/>
                    <a:pt x="4410" y="1157"/>
                  </a:cubicBezTo>
                  <a:cubicBezTo>
                    <a:pt x="4879" y="1626"/>
                    <a:pt x="5161" y="2232"/>
                    <a:pt x="5202" y="2854"/>
                  </a:cubicBezTo>
                  <a:cubicBezTo>
                    <a:pt x="4832" y="2878"/>
                    <a:pt x="4461" y="3053"/>
                    <a:pt x="4164" y="3359"/>
                  </a:cubicBezTo>
                  <a:cubicBezTo>
                    <a:pt x="3752" y="3781"/>
                    <a:pt x="3561" y="4356"/>
                    <a:pt x="3650" y="4898"/>
                  </a:cubicBezTo>
                  <a:cubicBezTo>
                    <a:pt x="3743" y="5431"/>
                    <a:pt x="4104" y="5899"/>
                    <a:pt x="4624" y="6141"/>
                  </a:cubicBezTo>
                  <a:cubicBezTo>
                    <a:pt x="4855" y="6252"/>
                    <a:pt x="5091" y="6303"/>
                    <a:pt x="5328" y="6303"/>
                  </a:cubicBezTo>
                  <a:cubicBezTo>
                    <a:pt x="5574" y="6303"/>
                    <a:pt x="5814" y="6243"/>
                    <a:pt x="6032" y="6117"/>
                  </a:cubicBezTo>
                  <a:lnTo>
                    <a:pt x="5801" y="5719"/>
                  </a:lnTo>
                  <a:cubicBezTo>
                    <a:pt x="5658" y="5802"/>
                    <a:pt x="5495" y="5843"/>
                    <a:pt x="5325" y="5843"/>
                  </a:cubicBezTo>
                  <a:cubicBezTo>
                    <a:pt x="5160" y="5843"/>
                    <a:pt x="4988" y="5804"/>
                    <a:pt x="4819" y="5724"/>
                  </a:cubicBezTo>
                  <a:cubicBezTo>
                    <a:pt x="4438" y="5548"/>
                    <a:pt x="4169" y="5208"/>
                    <a:pt x="4104" y="4819"/>
                  </a:cubicBezTo>
                  <a:cubicBezTo>
                    <a:pt x="4040" y="4430"/>
                    <a:pt x="4188" y="3995"/>
                    <a:pt x="4494" y="3679"/>
                  </a:cubicBezTo>
                  <a:cubicBezTo>
                    <a:pt x="4725" y="3439"/>
                    <a:pt x="5011" y="3310"/>
                    <a:pt x="5291" y="3310"/>
                  </a:cubicBezTo>
                  <a:cubicBezTo>
                    <a:pt x="5330" y="3310"/>
                    <a:pt x="5369" y="3312"/>
                    <a:pt x="5407" y="3317"/>
                  </a:cubicBezTo>
                  <a:lnTo>
                    <a:pt x="5662" y="3355"/>
                  </a:lnTo>
                  <a:lnTo>
                    <a:pt x="5666" y="3100"/>
                  </a:lnTo>
                  <a:cubicBezTo>
                    <a:pt x="5690" y="2270"/>
                    <a:pt x="5351" y="1444"/>
                    <a:pt x="4735" y="833"/>
                  </a:cubicBezTo>
                  <a:cubicBezTo>
                    <a:pt x="4206" y="304"/>
                    <a:pt x="3537" y="1"/>
                    <a:pt x="2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09;p59"/>
            <p:cNvSpPr/>
            <p:nvPr/>
          </p:nvSpPr>
          <p:spPr>
            <a:xfrm>
              <a:off x="1567191" y="3692190"/>
              <a:ext cx="111803" cy="116845"/>
            </a:xfrm>
            <a:custGeom>
              <a:avLst/>
              <a:gdLst/>
              <a:ahLst/>
              <a:cxnLst/>
              <a:rect l="l" t="t" r="r" b="b"/>
              <a:pathLst>
                <a:path w="6032" h="6304" extrusionOk="0">
                  <a:moveTo>
                    <a:pt x="3151" y="0"/>
                  </a:moveTo>
                  <a:cubicBezTo>
                    <a:pt x="2488" y="0"/>
                    <a:pt x="1820" y="307"/>
                    <a:pt x="1299" y="833"/>
                  </a:cubicBezTo>
                  <a:cubicBezTo>
                    <a:pt x="682" y="1444"/>
                    <a:pt x="340" y="2270"/>
                    <a:pt x="362" y="3100"/>
                  </a:cubicBezTo>
                  <a:lnTo>
                    <a:pt x="372" y="3355"/>
                  </a:lnTo>
                  <a:lnTo>
                    <a:pt x="627" y="3317"/>
                  </a:lnTo>
                  <a:cubicBezTo>
                    <a:pt x="667" y="3311"/>
                    <a:pt x="708" y="3308"/>
                    <a:pt x="749" y="3308"/>
                  </a:cubicBezTo>
                  <a:cubicBezTo>
                    <a:pt x="1025" y="3308"/>
                    <a:pt x="1306" y="3441"/>
                    <a:pt x="1540" y="3679"/>
                  </a:cubicBezTo>
                  <a:cubicBezTo>
                    <a:pt x="1846" y="3995"/>
                    <a:pt x="1994" y="4430"/>
                    <a:pt x="1925" y="4819"/>
                  </a:cubicBezTo>
                  <a:cubicBezTo>
                    <a:pt x="1860" y="5208"/>
                    <a:pt x="1596" y="5548"/>
                    <a:pt x="1211" y="5724"/>
                  </a:cubicBezTo>
                  <a:cubicBezTo>
                    <a:pt x="1044" y="5804"/>
                    <a:pt x="873" y="5843"/>
                    <a:pt x="707" y="5843"/>
                  </a:cubicBezTo>
                  <a:cubicBezTo>
                    <a:pt x="538" y="5843"/>
                    <a:pt x="374" y="5802"/>
                    <a:pt x="229" y="5719"/>
                  </a:cubicBezTo>
                  <a:lnTo>
                    <a:pt x="0" y="6117"/>
                  </a:lnTo>
                  <a:cubicBezTo>
                    <a:pt x="214" y="6243"/>
                    <a:pt x="455" y="6303"/>
                    <a:pt x="706" y="6303"/>
                  </a:cubicBezTo>
                  <a:cubicBezTo>
                    <a:pt x="937" y="6303"/>
                    <a:pt x="1179" y="6252"/>
                    <a:pt x="1406" y="6141"/>
                  </a:cubicBezTo>
                  <a:cubicBezTo>
                    <a:pt x="1925" y="5899"/>
                    <a:pt x="2291" y="5431"/>
                    <a:pt x="2379" y="4898"/>
                  </a:cubicBezTo>
                  <a:cubicBezTo>
                    <a:pt x="2472" y="4356"/>
                    <a:pt x="2281" y="3781"/>
                    <a:pt x="1870" y="3359"/>
                  </a:cubicBezTo>
                  <a:cubicBezTo>
                    <a:pt x="1573" y="3053"/>
                    <a:pt x="1202" y="2878"/>
                    <a:pt x="830" y="2854"/>
                  </a:cubicBezTo>
                  <a:cubicBezTo>
                    <a:pt x="873" y="2232"/>
                    <a:pt x="1155" y="1626"/>
                    <a:pt x="1624" y="1157"/>
                  </a:cubicBezTo>
                  <a:cubicBezTo>
                    <a:pt x="2070" y="710"/>
                    <a:pt x="2639" y="461"/>
                    <a:pt x="3190" y="461"/>
                  </a:cubicBezTo>
                  <a:cubicBezTo>
                    <a:pt x="3206" y="461"/>
                    <a:pt x="3222" y="462"/>
                    <a:pt x="3237" y="462"/>
                  </a:cubicBezTo>
                  <a:cubicBezTo>
                    <a:pt x="3802" y="475"/>
                    <a:pt x="4373" y="768"/>
                    <a:pt x="4813" y="1254"/>
                  </a:cubicBezTo>
                  <a:cubicBezTo>
                    <a:pt x="5309" y="1815"/>
                    <a:pt x="5564" y="2534"/>
                    <a:pt x="5508" y="3229"/>
                  </a:cubicBezTo>
                  <a:lnTo>
                    <a:pt x="5963" y="3267"/>
                  </a:lnTo>
                  <a:cubicBezTo>
                    <a:pt x="6032" y="2446"/>
                    <a:pt x="5736" y="1602"/>
                    <a:pt x="5156" y="948"/>
                  </a:cubicBezTo>
                  <a:cubicBezTo>
                    <a:pt x="4632" y="369"/>
                    <a:pt x="3941" y="21"/>
                    <a:pt x="3250" y="3"/>
                  </a:cubicBezTo>
                  <a:cubicBezTo>
                    <a:pt x="3217" y="1"/>
                    <a:pt x="3184"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10;p59"/>
            <p:cNvSpPr/>
            <p:nvPr/>
          </p:nvSpPr>
          <p:spPr>
            <a:xfrm>
              <a:off x="1005448" y="3475139"/>
              <a:ext cx="119625" cy="64001"/>
            </a:xfrm>
            <a:custGeom>
              <a:avLst/>
              <a:gdLst/>
              <a:ahLst/>
              <a:cxnLst/>
              <a:rect l="l" t="t" r="r" b="b"/>
              <a:pathLst>
                <a:path w="6454" h="3453" extrusionOk="0">
                  <a:moveTo>
                    <a:pt x="4845" y="1"/>
                  </a:moveTo>
                  <a:cubicBezTo>
                    <a:pt x="2884" y="1"/>
                    <a:pt x="911" y="1171"/>
                    <a:pt x="0" y="3054"/>
                  </a:cubicBezTo>
                  <a:lnTo>
                    <a:pt x="825" y="3452"/>
                  </a:lnTo>
                  <a:cubicBezTo>
                    <a:pt x="1581" y="1893"/>
                    <a:pt x="3210" y="918"/>
                    <a:pt x="4825" y="918"/>
                  </a:cubicBezTo>
                  <a:cubicBezTo>
                    <a:pt x="5270" y="918"/>
                    <a:pt x="5713" y="992"/>
                    <a:pt x="6138"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11;p59"/>
            <p:cNvSpPr/>
            <p:nvPr/>
          </p:nvSpPr>
          <p:spPr>
            <a:xfrm>
              <a:off x="1303862" y="3464741"/>
              <a:ext cx="140403" cy="84890"/>
            </a:xfrm>
            <a:custGeom>
              <a:avLst/>
              <a:gdLst/>
              <a:ahLst/>
              <a:cxnLst/>
              <a:rect l="l" t="t" r="r" b="b"/>
              <a:pathLst>
                <a:path w="7575" h="4580" extrusionOk="0">
                  <a:moveTo>
                    <a:pt x="2236" y="0"/>
                  </a:moveTo>
                  <a:cubicBezTo>
                    <a:pt x="1470" y="0"/>
                    <a:pt x="704" y="167"/>
                    <a:pt x="0" y="500"/>
                  </a:cubicBezTo>
                  <a:lnTo>
                    <a:pt x="394" y="1330"/>
                  </a:lnTo>
                  <a:cubicBezTo>
                    <a:pt x="971" y="1055"/>
                    <a:pt x="1600" y="919"/>
                    <a:pt x="2229" y="919"/>
                  </a:cubicBezTo>
                  <a:cubicBezTo>
                    <a:pt x="2910" y="919"/>
                    <a:pt x="3590" y="1079"/>
                    <a:pt x="4205" y="1394"/>
                  </a:cubicBezTo>
                  <a:cubicBezTo>
                    <a:pt x="5401" y="2006"/>
                    <a:pt x="6328" y="3198"/>
                    <a:pt x="6680" y="4580"/>
                  </a:cubicBezTo>
                  <a:lnTo>
                    <a:pt x="7575" y="4352"/>
                  </a:lnTo>
                  <a:cubicBezTo>
                    <a:pt x="7153" y="2716"/>
                    <a:pt x="6054" y="1306"/>
                    <a:pt x="4627" y="574"/>
                  </a:cubicBezTo>
                  <a:cubicBezTo>
                    <a:pt x="3882" y="192"/>
                    <a:pt x="3059" y="0"/>
                    <a:pt x="2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2;p59"/>
            <p:cNvSpPr/>
            <p:nvPr/>
          </p:nvSpPr>
          <p:spPr>
            <a:xfrm>
              <a:off x="1062829" y="3116822"/>
              <a:ext cx="326809" cy="160179"/>
            </a:xfrm>
            <a:custGeom>
              <a:avLst/>
              <a:gdLst/>
              <a:ahLst/>
              <a:cxnLst/>
              <a:rect l="l" t="t" r="r" b="b"/>
              <a:pathLst>
                <a:path w="17632" h="8642" extrusionOk="0">
                  <a:moveTo>
                    <a:pt x="12205" y="0"/>
                  </a:moveTo>
                  <a:cubicBezTo>
                    <a:pt x="9333" y="0"/>
                    <a:pt x="6637" y="447"/>
                    <a:pt x="4182" y="1326"/>
                  </a:cubicBezTo>
                  <a:cubicBezTo>
                    <a:pt x="3000" y="1752"/>
                    <a:pt x="1340" y="2490"/>
                    <a:pt x="520" y="3959"/>
                  </a:cubicBezTo>
                  <a:cubicBezTo>
                    <a:pt x="56" y="4793"/>
                    <a:pt x="1" y="6115"/>
                    <a:pt x="386" y="7172"/>
                  </a:cubicBezTo>
                  <a:cubicBezTo>
                    <a:pt x="655" y="7908"/>
                    <a:pt x="1109" y="8428"/>
                    <a:pt x="1670" y="8642"/>
                  </a:cubicBezTo>
                  <a:lnTo>
                    <a:pt x="1832" y="8214"/>
                  </a:lnTo>
                  <a:cubicBezTo>
                    <a:pt x="1401" y="8047"/>
                    <a:pt x="1039" y="7621"/>
                    <a:pt x="816" y="7014"/>
                  </a:cubicBezTo>
                  <a:cubicBezTo>
                    <a:pt x="478" y="6087"/>
                    <a:pt x="525" y="4900"/>
                    <a:pt x="919" y="4187"/>
                  </a:cubicBezTo>
                  <a:cubicBezTo>
                    <a:pt x="1665" y="2846"/>
                    <a:pt x="3227" y="2161"/>
                    <a:pt x="4336" y="1761"/>
                  </a:cubicBezTo>
                  <a:cubicBezTo>
                    <a:pt x="6736" y="897"/>
                    <a:pt x="9371" y="459"/>
                    <a:pt x="12183" y="459"/>
                  </a:cubicBezTo>
                  <a:cubicBezTo>
                    <a:pt x="12417" y="459"/>
                    <a:pt x="12652" y="462"/>
                    <a:pt x="12888" y="468"/>
                  </a:cubicBezTo>
                  <a:cubicBezTo>
                    <a:pt x="13830" y="492"/>
                    <a:pt x="14808" y="579"/>
                    <a:pt x="15573" y="1061"/>
                  </a:cubicBezTo>
                  <a:cubicBezTo>
                    <a:pt x="16774" y="1812"/>
                    <a:pt x="17168" y="3314"/>
                    <a:pt x="17135" y="4469"/>
                  </a:cubicBezTo>
                  <a:cubicBezTo>
                    <a:pt x="17099" y="5892"/>
                    <a:pt x="16514" y="7065"/>
                    <a:pt x="16014" y="7927"/>
                  </a:cubicBezTo>
                  <a:lnTo>
                    <a:pt x="16408" y="8159"/>
                  </a:lnTo>
                  <a:cubicBezTo>
                    <a:pt x="16941" y="7251"/>
                    <a:pt x="17557" y="6008"/>
                    <a:pt x="17595" y="4483"/>
                  </a:cubicBezTo>
                  <a:cubicBezTo>
                    <a:pt x="17632" y="3199"/>
                    <a:pt x="17182" y="1525"/>
                    <a:pt x="15819" y="672"/>
                  </a:cubicBezTo>
                  <a:cubicBezTo>
                    <a:pt x="14961" y="130"/>
                    <a:pt x="13909" y="32"/>
                    <a:pt x="12903" y="9"/>
                  </a:cubicBezTo>
                  <a:cubicBezTo>
                    <a:pt x="12669" y="3"/>
                    <a:pt x="12437" y="0"/>
                    <a:pt x="1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13;p59"/>
            <p:cNvSpPr/>
            <p:nvPr/>
          </p:nvSpPr>
          <p:spPr>
            <a:xfrm>
              <a:off x="1299636" y="3117601"/>
              <a:ext cx="43502" cy="134305"/>
            </a:xfrm>
            <a:custGeom>
              <a:avLst/>
              <a:gdLst/>
              <a:ahLst/>
              <a:cxnLst/>
              <a:rect l="l" t="t" r="r" b="b"/>
              <a:pathLst>
                <a:path w="2347" h="7246" extrusionOk="0">
                  <a:moveTo>
                    <a:pt x="237" y="0"/>
                  </a:moveTo>
                  <a:lnTo>
                    <a:pt x="0" y="394"/>
                  </a:lnTo>
                  <a:cubicBezTo>
                    <a:pt x="181" y="505"/>
                    <a:pt x="640" y="1307"/>
                    <a:pt x="956" y="1984"/>
                  </a:cubicBezTo>
                  <a:cubicBezTo>
                    <a:pt x="1855" y="3889"/>
                    <a:pt x="1818" y="5525"/>
                    <a:pt x="845" y="6995"/>
                  </a:cubicBezTo>
                  <a:lnTo>
                    <a:pt x="1230" y="7246"/>
                  </a:lnTo>
                  <a:cubicBezTo>
                    <a:pt x="2295" y="5637"/>
                    <a:pt x="2347" y="3852"/>
                    <a:pt x="1373" y="1785"/>
                  </a:cubicBezTo>
                  <a:cubicBezTo>
                    <a:pt x="1252" y="1530"/>
                    <a:pt x="631" y="24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14;p59"/>
            <p:cNvSpPr/>
            <p:nvPr/>
          </p:nvSpPr>
          <p:spPr>
            <a:xfrm>
              <a:off x="1103214" y="3154353"/>
              <a:ext cx="41370" cy="99088"/>
            </a:xfrm>
            <a:custGeom>
              <a:avLst/>
              <a:gdLst/>
              <a:ahLst/>
              <a:cxnLst/>
              <a:rect l="l" t="t" r="r" b="b"/>
              <a:pathLst>
                <a:path w="2232" h="5346" extrusionOk="0">
                  <a:moveTo>
                    <a:pt x="507" y="1"/>
                  </a:moveTo>
                  <a:cubicBezTo>
                    <a:pt x="43" y="942"/>
                    <a:pt x="0" y="2226"/>
                    <a:pt x="395" y="3352"/>
                  </a:cubicBezTo>
                  <a:cubicBezTo>
                    <a:pt x="719" y="4289"/>
                    <a:pt x="1303" y="4999"/>
                    <a:pt x="2036" y="5346"/>
                  </a:cubicBezTo>
                  <a:lnTo>
                    <a:pt x="2231" y="4929"/>
                  </a:lnTo>
                  <a:cubicBezTo>
                    <a:pt x="1614" y="4637"/>
                    <a:pt x="1113" y="4020"/>
                    <a:pt x="826" y="3200"/>
                  </a:cubicBezTo>
                  <a:cubicBezTo>
                    <a:pt x="473" y="2184"/>
                    <a:pt x="511" y="1039"/>
                    <a:pt x="918" y="205"/>
                  </a:cubicBezTo>
                  <a:lnTo>
                    <a:pt x="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15;p59"/>
            <p:cNvSpPr/>
            <p:nvPr/>
          </p:nvSpPr>
          <p:spPr>
            <a:xfrm>
              <a:off x="1160947" y="3136672"/>
              <a:ext cx="41889" cy="105427"/>
            </a:xfrm>
            <a:custGeom>
              <a:avLst/>
              <a:gdLst/>
              <a:ahLst/>
              <a:cxnLst/>
              <a:rect l="l" t="t" r="r" b="b"/>
              <a:pathLst>
                <a:path w="2260" h="5688" extrusionOk="0">
                  <a:moveTo>
                    <a:pt x="585" y="0"/>
                  </a:moveTo>
                  <a:cubicBezTo>
                    <a:pt x="1" y="1961"/>
                    <a:pt x="529" y="4195"/>
                    <a:pt x="1926" y="5688"/>
                  </a:cubicBezTo>
                  <a:lnTo>
                    <a:pt x="2259" y="5373"/>
                  </a:lnTo>
                  <a:cubicBezTo>
                    <a:pt x="974" y="3996"/>
                    <a:pt x="488" y="1937"/>
                    <a:pt x="1025" y="134"/>
                  </a:cubicBez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16;p59"/>
            <p:cNvSpPr/>
            <p:nvPr/>
          </p:nvSpPr>
          <p:spPr>
            <a:xfrm>
              <a:off x="1221775" y="3128239"/>
              <a:ext cx="18072" cy="111636"/>
            </a:xfrm>
            <a:custGeom>
              <a:avLst/>
              <a:gdLst/>
              <a:ahLst/>
              <a:cxnLst/>
              <a:rect l="l" t="t" r="r" b="b"/>
              <a:pathLst>
                <a:path w="975" h="6023" extrusionOk="0">
                  <a:moveTo>
                    <a:pt x="446" y="0"/>
                  </a:moveTo>
                  <a:lnTo>
                    <a:pt x="1" y="111"/>
                  </a:lnTo>
                  <a:cubicBezTo>
                    <a:pt x="484" y="2007"/>
                    <a:pt x="512" y="4016"/>
                    <a:pt x="76" y="5916"/>
                  </a:cubicBezTo>
                  <a:lnTo>
                    <a:pt x="525" y="6023"/>
                  </a:lnTo>
                  <a:cubicBezTo>
                    <a:pt x="975" y="4043"/>
                    <a:pt x="947" y="1962"/>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17;p59"/>
            <p:cNvSpPr/>
            <p:nvPr/>
          </p:nvSpPr>
          <p:spPr>
            <a:xfrm>
              <a:off x="1313129" y="4012048"/>
              <a:ext cx="220770" cy="399300"/>
            </a:xfrm>
            <a:custGeom>
              <a:avLst/>
              <a:gdLst/>
              <a:ahLst/>
              <a:cxnLst/>
              <a:rect l="l" t="t" r="r" b="b"/>
              <a:pathLst>
                <a:path w="11911" h="21543" extrusionOk="0">
                  <a:moveTo>
                    <a:pt x="4807" y="0"/>
                  </a:moveTo>
                  <a:lnTo>
                    <a:pt x="4668" y="440"/>
                  </a:lnTo>
                  <a:cubicBezTo>
                    <a:pt x="8633" y="1683"/>
                    <a:pt x="11433" y="6133"/>
                    <a:pt x="11048" y="10575"/>
                  </a:cubicBezTo>
                  <a:cubicBezTo>
                    <a:pt x="10691" y="14687"/>
                    <a:pt x="7817" y="18637"/>
                    <a:pt x="3723" y="20644"/>
                  </a:cubicBezTo>
                  <a:cubicBezTo>
                    <a:pt x="3284" y="20859"/>
                    <a:pt x="2746" y="21083"/>
                    <a:pt x="2229" y="21083"/>
                  </a:cubicBezTo>
                  <a:cubicBezTo>
                    <a:pt x="2057" y="21083"/>
                    <a:pt x="1888" y="21059"/>
                    <a:pt x="1725" y="21001"/>
                  </a:cubicBezTo>
                  <a:cubicBezTo>
                    <a:pt x="478" y="20556"/>
                    <a:pt x="506" y="18646"/>
                    <a:pt x="635" y="17552"/>
                  </a:cubicBezTo>
                  <a:lnTo>
                    <a:pt x="1878" y="7019"/>
                  </a:lnTo>
                  <a:lnTo>
                    <a:pt x="1424" y="6963"/>
                  </a:lnTo>
                  <a:lnTo>
                    <a:pt x="181" y="17496"/>
                  </a:lnTo>
                  <a:cubicBezTo>
                    <a:pt x="1" y="19003"/>
                    <a:pt x="98" y="20908"/>
                    <a:pt x="1572" y="21432"/>
                  </a:cubicBezTo>
                  <a:cubicBezTo>
                    <a:pt x="1790" y="21511"/>
                    <a:pt x="2013" y="21543"/>
                    <a:pt x="2231" y="21543"/>
                  </a:cubicBezTo>
                  <a:cubicBezTo>
                    <a:pt x="2838" y="21543"/>
                    <a:pt x="3436" y="21297"/>
                    <a:pt x="3927" y="21057"/>
                  </a:cubicBezTo>
                  <a:cubicBezTo>
                    <a:pt x="8160" y="18979"/>
                    <a:pt x="11136" y="14882"/>
                    <a:pt x="11507" y="10616"/>
                  </a:cubicBezTo>
                  <a:cubicBezTo>
                    <a:pt x="11910" y="5966"/>
                    <a:pt x="8966" y="1308"/>
                    <a:pt x="4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8;p59"/>
            <p:cNvSpPr/>
            <p:nvPr/>
          </p:nvSpPr>
          <p:spPr>
            <a:xfrm>
              <a:off x="938597" y="4004913"/>
              <a:ext cx="254189" cy="427751"/>
            </a:xfrm>
            <a:custGeom>
              <a:avLst/>
              <a:gdLst/>
              <a:ahLst/>
              <a:cxnLst/>
              <a:rect l="l" t="t" r="r" b="b"/>
              <a:pathLst>
                <a:path w="13714" h="23078" extrusionOk="0">
                  <a:moveTo>
                    <a:pt x="6212" y="0"/>
                  </a:moveTo>
                  <a:cubicBezTo>
                    <a:pt x="2388" y="2355"/>
                    <a:pt x="0" y="6773"/>
                    <a:pt x="126" y="11261"/>
                  </a:cubicBezTo>
                  <a:cubicBezTo>
                    <a:pt x="251" y="15748"/>
                    <a:pt x="2884" y="20028"/>
                    <a:pt x="6834" y="22159"/>
                  </a:cubicBezTo>
                  <a:cubicBezTo>
                    <a:pt x="7979" y="22777"/>
                    <a:pt x="9004" y="23077"/>
                    <a:pt x="9958" y="23077"/>
                  </a:cubicBezTo>
                  <a:lnTo>
                    <a:pt x="10037" y="23077"/>
                  </a:lnTo>
                  <a:cubicBezTo>
                    <a:pt x="11298" y="23059"/>
                    <a:pt x="12429" y="22456"/>
                    <a:pt x="12986" y="21515"/>
                  </a:cubicBezTo>
                  <a:cubicBezTo>
                    <a:pt x="13713" y="20278"/>
                    <a:pt x="13384" y="18776"/>
                    <a:pt x="12981" y="17347"/>
                  </a:cubicBezTo>
                  <a:lnTo>
                    <a:pt x="9851" y="6161"/>
                  </a:lnTo>
                  <a:lnTo>
                    <a:pt x="9406" y="6287"/>
                  </a:lnTo>
                  <a:lnTo>
                    <a:pt x="12541" y="17468"/>
                  </a:lnTo>
                  <a:cubicBezTo>
                    <a:pt x="12911" y="18804"/>
                    <a:pt x="13227" y="20199"/>
                    <a:pt x="12587" y="21284"/>
                  </a:cubicBezTo>
                  <a:cubicBezTo>
                    <a:pt x="12119" y="22076"/>
                    <a:pt x="11118" y="22600"/>
                    <a:pt x="10028" y="22619"/>
                  </a:cubicBezTo>
                  <a:cubicBezTo>
                    <a:pt x="10014" y="22619"/>
                    <a:pt x="10001" y="22619"/>
                    <a:pt x="9987" y="22619"/>
                  </a:cubicBezTo>
                  <a:cubicBezTo>
                    <a:pt x="9103" y="22619"/>
                    <a:pt x="8142" y="22340"/>
                    <a:pt x="7052" y="21752"/>
                  </a:cubicBezTo>
                  <a:cubicBezTo>
                    <a:pt x="3246" y="19698"/>
                    <a:pt x="705" y="15573"/>
                    <a:pt x="584" y="11247"/>
                  </a:cubicBezTo>
                  <a:cubicBezTo>
                    <a:pt x="464" y="6922"/>
                    <a:pt x="2768" y="2661"/>
                    <a:pt x="6454" y="394"/>
                  </a:cubicBezTo>
                  <a:lnTo>
                    <a:pt x="6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19;p59"/>
            <p:cNvSpPr/>
            <p:nvPr/>
          </p:nvSpPr>
          <p:spPr>
            <a:xfrm>
              <a:off x="1163005" y="4414327"/>
              <a:ext cx="22464" cy="49748"/>
            </a:xfrm>
            <a:custGeom>
              <a:avLst/>
              <a:gdLst/>
              <a:ahLst/>
              <a:cxnLst/>
              <a:rect l="l" t="t" r="r" b="b"/>
              <a:pathLst>
                <a:path w="1212" h="2684" extrusionOk="0">
                  <a:moveTo>
                    <a:pt x="460" y="0"/>
                  </a:moveTo>
                  <a:lnTo>
                    <a:pt x="1" y="24"/>
                  </a:lnTo>
                  <a:cubicBezTo>
                    <a:pt x="48" y="959"/>
                    <a:pt x="330" y="1883"/>
                    <a:pt x="818" y="2684"/>
                  </a:cubicBezTo>
                  <a:lnTo>
                    <a:pt x="1212" y="2448"/>
                  </a:lnTo>
                  <a:cubicBezTo>
                    <a:pt x="762" y="1710"/>
                    <a:pt x="502" y="863"/>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20;p59"/>
            <p:cNvSpPr/>
            <p:nvPr/>
          </p:nvSpPr>
          <p:spPr>
            <a:xfrm>
              <a:off x="1312443" y="4399018"/>
              <a:ext cx="22872" cy="67486"/>
            </a:xfrm>
            <a:custGeom>
              <a:avLst/>
              <a:gdLst/>
              <a:ahLst/>
              <a:cxnLst/>
              <a:rect l="l" t="t" r="r" b="b"/>
              <a:pathLst>
                <a:path w="1234" h="3641" extrusionOk="0">
                  <a:moveTo>
                    <a:pt x="783" y="1"/>
                  </a:moveTo>
                  <a:lnTo>
                    <a:pt x="0" y="3538"/>
                  </a:lnTo>
                  <a:lnTo>
                    <a:pt x="450" y="3640"/>
                  </a:lnTo>
                  <a:lnTo>
                    <a:pt x="1234" y="103"/>
                  </a:lnTo>
                  <a:lnTo>
                    <a:pt x="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562;p69"/>
          <p:cNvGrpSpPr/>
          <p:nvPr/>
        </p:nvGrpSpPr>
        <p:grpSpPr>
          <a:xfrm>
            <a:off x="7162800" y="1657350"/>
            <a:ext cx="1676400" cy="762000"/>
            <a:chOff x="5206262" y="4174817"/>
            <a:chExt cx="397763" cy="262804"/>
          </a:xfrm>
        </p:grpSpPr>
        <p:sp>
          <p:nvSpPr>
            <p:cNvPr id="34" name="Google Shape;10563;p69"/>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64;p69"/>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65;p69"/>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66;p69"/>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67;p69"/>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68;p69"/>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69;p69"/>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0251;p69"/>
          <p:cNvSpPr/>
          <p:nvPr/>
        </p:nvSpPr>
        <p:spPr>
          <a:xfrm>
            <a:off x="457200" y="361950"/>
            <a:ext cx="762000" cy="76200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2525" y="1298013"/>
            <a:ext cx="6049275" cy="3144900"/>
          </a:xfrm>
        </p:spPr>
        <p:txBody>
          <a:bodyPr/>
          <a:lstStyle/>
          <a:p>
            <a:pPr marL="0" lvl="0" indent="0">
              <a:buNone/>
            </a:pPr>
            <a:r>
              <a:rPr lang="en-US" sz="1800" b="1" dirty="0" smtClean="0">
                <a:latin typeface="Times New Roman" pitchFamily="18" charset="0"/>
                <a:ea typeface="Staatliches"/>
                <a:cs typeface="Times New Roman" pitchFamily="18" charset="0"/>
                <a:sym typeface="Staatliches"/>
              </a:rPr>
              <a:t>OFFICES:</a:t>
            </a:r>
          </a:p>
          <a:p>
            <a:pPr lvl="0" indent="-304800">
              <a:spcBef>
                <a:spcPts val="1600"/>
              </a:spcBef>
              <a:buSzPts val="1200"/>
              <a:buChar char="●"/>
            </a:pPr>
            <a:r>
              <a:rPr lang="en-US" sz="1800" dirty="0" smtClean="0">
                <a:latin typeface="Times New Roman" pitchFamily="18" charset="0"/>
                <a:cs typeface="Times New Roman" pitchFamily="18" charset="0"/>
              </a:rPr>
              <a:t>The Face Mask Detection System can be used at office premises to detect if employees are maintaining safety standards at work. It monitors employees without masks and sends them a reminder to wear a mask.</a:t>
            </a: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p:txBody>
      </p:sp>
      <p:grpSp>
        <p:nvGrpSpPr>
          <p:cNvPr id="4" name="Google Shape;11629;p71"/>
          <p:cNvGrpSpPr/>
          <p:nvPr/>
        </p:nvGrpSpPr>
        <p:grpSpPr>
          <a:xfrm>
            <a:off x="7162800" y="1657350"/>
            <a:ext cx="1219200" cy="990600"/>
            <a:chOff x="3082855" y="4295728"/>
            <a:chExt cx="375946" cy="327823"/>
          </a:xfrm>
        </p:grpSpPr>
        <p:sp>
          <p:nvSpPr>
            <p:cNvPr id="5" name="Google Shape;11630;p71"/>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631;p71"/>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632;p71"/>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33;p71"/>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634;p71"/>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35;p71"/>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36;p71"/>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37;p71"/>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38;p71"/>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39;p71"/>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40;p71"/>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33;p53"/>
          <p:cNvGrpSpPr/>
          <p:nvPr/>
        </p:nvGrpSpPr>
        <p:grpSpPr>
          <a:xfrm>
            <a:off x="4114800" y="361950"/>
            <a:ext cx="990600" cy="914400"/>
            <a:chOff x="7942477" y="2247857"/>
            <a:chExt cx="429149" cy="429149"/>
          </a:xfrm>
        </p:grpSpPr>
        <p:sp>
          <p:nvSpPr>
            <p:cNvPr id="17"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1435;p53"/>
            <p:cNvCxnSpPr>
              <a:stCxn id="17" idx="0"/>
              <a:endCxn id="19"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9"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1437;p53"/>
            <p:cNvCxnSpPr>
              <a:stCxn id="2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1"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1439;p53"/>
            <p:cNvCxnSpPr>
              <a:stCxn id="17" idx="2"/>
              <a:endCxn id="23"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3"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1441;p53"/>
            <p:cNvCxnSpPr>
              <a:stCxn id="25" idx="0"/>
              <a:endCxn id="1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25"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443;p53"/>
            <p:cNvCxnSpPr>
              <a:endCxn id="2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27"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1445;p53"/>
            <p:cNvCxnSpPr>
              <a:stCxn id="2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29"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452;p53"/>
            <p:cNvCxnSpPr>
              <a:stCxn id="30" idx="4"/>
              <a:endCxn id="1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1453;p53"/>
            <p:cNvCxnSpPr>
              <a:stCxn id="31" idx="0"/>
              <a:endCxn id="1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
        <p:nvSpPr>
          <p:cNvPr id="37" name="Google Shape;10251;p69"/>
          <p:cNvSpPr/>
          <p:nvPr/>
        </p:nvSpPr>
        <p:spPr>
          <a:xfrm>
            <a:off x="457200" y="361950"/>
            <a:ext cx="762000" cy="76200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7"/>
        <p:cNvGrpSpPr/>
        <p:nvPr/>
      </p:nvGrpSpPr>
      <p:grpSpPr>
        <a:xfrm>
          <a:off x="0" y="0"/>
          <a:ext cx="0" cy="0"/>
          <a:chOff x="0" y="0"/>
          <a:chExt cx="0" cy="0"/>
        </a:xfrm>
      </p:grpSpPr>
      <p:grpSp>
        <p:nvGrpSpPr>
          <p:cNvPr id="608" name="Google Shape;608;p38"/>
          <p:cNvGrpSpPr/>
          <p:nvPr/>
        </p:nvGrpSpPr>
        <p:grpSpPr>
          <a:xfrm>
            <a:off x="4978025" y="1875425"/>
            <a:ext cx="5044388" cy="2736450"/>
            <a:chOff x="4978025" y="1875425"/>
            <a:chExt cx="5044388" cy="2736450"/>
          </a:xfrm>
        </p:grpSpPr>
        <p:grpSp>
          <p:nvGrpSpPr>
            <p:cNvPr id="609" name="Google Shape;609;p38"/>
            <p:cNvGrpSpPr/>
            <p:nvPr/>
          </p:nvGrpSpPr>
          <p:grpSpPr>
            <a:xfrm>
              <a:off x="4978025" y="1875425"/>
              <a:ext cx="5044388" cy="2736450"/>
              <a:chOff x="4978025" y="1875425"/>
              <a:chExt cx="5044388" cy="2736450"/>
            </a:xfrm>
          </p:grpSpPr>
          <p:sp>
            <p:nvSpPr>
              <p:cNvPr id="610" name="Google Shape;610;p38"/>
              <p:cNvSpPr/>
              <p:nvPr/>
            </p:nvSpPr>
            <p:spPr>
              <a:xfrm>
                <a:off x="5303275" y="1875425"/>
                <a:ext cx="4640400" cy="2393700"/>
              </a:xfrm>
              <a:prstGeom prst="roundRect">
                <a:avLst>
                  <a:gd name="adj" fmla="val 86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501000" y="2039275"/>
                <a:ext cx="855900" cy="1428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8"/>
              <p:cNvGrpSpPr/>
              <p:nvPr/>
            </p:nvGrpSpPr>
            <p:grpSpPr>
              <a:xfrm>
                <a:off x="6545404" y="2039275"/>
                <a:ext cx="902171" cy="2232975"/>
                <a:chOff x="6545404" y="2039275"/>
                <a:chExt cx="902171" cy="2232975"/>
              </a:xfrm>
            </p:grpSpPr>
            <p:sp>
              <p:nvSpPr>
                <p:cNvPr id="613" name="Google Shape;613;p38"/>
                <p:cNvSpPr/>
                <p:nvPr/>
              </p:nvSpPr>
              <p:spPr>
                <a:xfrm>
                  <a:off x="6547575" y="2039275"/>
                  <a:ext cx="900000" cy="22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flipH="1">
                  <a:off x="6545404" y="4026500"/>
                  <a:ext cx="899996" cy="245750"/>
                </a:xfrm>
                <a:custGeom>
                  <a:avLst/>
                  <a:gdLst/>
                  <a:ahLst/>
                  <a:cxnLst/>
                  <a:rect l="l" t="t" r="r" b="b"/>
                  <a:pathLst>
                    <a:path w="10097" h="69372" extrusionOk="0">
                      <a:moveTo>
                        <a:pt x="1" y="0"/>
                      </a:moveTo>
                      <a:lnTo>
                        <a:pt x="1" y="69372"/>
                      </a:lnTo>
                      <a:lnTo>
                        <a:pt x="10097" y="69372"/>
                      </a:lnTo>
                      <a:lnTo>
                        <a:pt x="10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8"/>
              <p:cNvSpPr/>
              <p:nvPr/>
            </p:nvSpPr>
            <p:spPr>
              <a:xfrm flipH="1">
                <a:off x="5486269"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6895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691353"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87874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657425"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7034661"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flipH="1">
                <a:off x="8840457"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9045541"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224538"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9721513"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8225" y="2189350"/>
                <a:ext cx="241650" cy="517800"/>
              </a:xfrm>
              <a:custGeom>
                <a:avLst/>
                <a:gdLst/>
                <a:ahLst/>
                <a:cxnLst/>
                <a:rect l="l" t="t" r="r" b="b"/>
                <a:pathLst>
                  <a:path w="9666" h="20712" extrusionOk="0">
                    <a:moveTo>
                      <a:pt x="9666" y="0"/>
                    </a:moveTo>
                    <a:lnTo>
                      <a:pt x="0" y="0"/>
                    </a:lnTo>
                    <a:lnTo>
                      <a:pt x="0" y="20712"/>
                    </a:lnTo>
                  </a:path>
                </a:pathLst>
              </a:custGeom>
              <a:noFill/>
              <a:ln w="9525" cap="flat" cmpd="sng">
                <a:solidFill>
                  <a:schemeClr val="dk1"/>
                </a:solidFill>
                <a:prstDash val="solid"/>
                <a:round/>
                <a:headEnd type="none" w="med" len="med"/>
                <a:tailEnd type="none" w="med" len="med"/>
              </a:ln>
            </p:spPr>
          </p:sp>
          <p:cxnSp>
            <p:nvCxnSpPr>
              <p:cNvPr id="626" name="Google Shape;626;p38"/>
              <p:cNvCxnSpPr/>
              <p:nvPr/>
            </p:nvCxnSpPr>
            <p:spPr>
              <a:xfrm>
                <a:off x="4978025" y="4608575"/>
                <a:ext cx="4964700" cy="3300"/>
              </a:xfrm>
              <a:prstGeom prst="straightConnector1">
                <a:avLst/>
              </a:prstGeom>
              <a:noFill/>
              <a:ln w="9525" cap="flat" cmpd="sng">
                <a:solidFill>
                  <a:schemeClr val="dk1"/>
                </a:solidFill>
                <a:prstDash val="solid"/>
                <a:round/>
                <a:headEnd type="none" w="med" len="med"/>
                <a:tailEnd type="none" w="med" len="med"/>
              </a:ln>
            </p:spPr>
          </p:cxnSp>
        </p:grpSp>
        <p:sp>
          <p:nvSpPr>
            <p:cNvPr id="627" name="Google Shape;627;p38"/>
            <p:cNvSpPr/>
            <p:nvPr/>
          </p:nvSpPr>
          <p:spPr>
            <a:xfrm>
              <a:off x="8787175" y="2858275"/>
              <a:ext cx="864000" cy="77700"/>
            </a:xfrm>
            <a:prstGeom prst="roundRect">
              <a:avLst>
                <a:gd name="adj" fmla="val 26801"/>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8787175" y="2977825"/>
              <a:ext cx="864000" cy="77700"/>
            </a:xfrm>
            <a:prstGeom prst="roundRect">
              <a:avLst>
                <a:gd name="adj" fmla="val 2889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8787175" y="3097375"/>
              <a:ext cx="864000" cy="77700"/>
            </a:xfrm>
            <a:prstGeom prst="roundRect">
              <a:avLst>
                <a:gd name="adj" fmla="val 29955"/>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8"/>
          <p:cNvSpPr txBox="1">
            <a:spLocks noGrp="1"/>
          </p:cNvSpPr>
          <p:nvPr>
            <p:ph type="subTitle" idx="4294967295"/>
          </p:nvPr>
        </p:nvSpPr>
        <p:spPr>
          <a:xfrm flipH="1">
            <a:off x="713025" y="1200150"/>
            <a:ext cx="3586800" cy="3429000"/>
          </a:xfrm>
          <a:prstGeom prst="rect">
            <a:avLst/>
          </a:prstGeom>
        </p:spPr>
        <p:txBody>
          <a:bodyPr spcFirstLastPara="1" wrap="square" lIns="91425" tIns="274300" rIns="91425" bIns="0" anchor="ctr" anchorCtr="0">
            <a:noAutofit/>
          </a:bodyPr>
          <a:lstStyle/>
          <a:p>
            <a:pPr marL="457200" lvl="0" indent="-330200" algn="l" rtl="0">
              <a:lnSpc>
                <a:spcPct val="100000"/>
              </a:lnSpc>
              <a:spcBef>
                <a:spcPts val="0"/>
              </a:spcBef>
              <a:spcAft>
                <a:spcPts val="0"/>
              </a:spcAft>
              <a:buClr>
                <a:schemeClr val="accent1"/>
              </a:buClr>
              <a:buSzPts val="1600"/>
              <a:buChar char="●"/>
            </a:pPr>
            <a:r>
              <a:rPr lang="en" sz="1600" dirty="0" smtClean="0">
                <a:latin typeface="Times New Roman" pitchFamily="18" charset="0"/>
                <a:cs typeface="Times New Roman" pitchFamily="18" charset="0"/>
              </a:rPr>
              <a:t>It can be integrated with any existing cctv cameras and IP cameras to detect face mask in realtime</a:t>
            </a:r>
            <a:r>
              <a:rPr lang="en" sz="1600" dirty="0" smtClean="0"/>
              <a:t>.</a:t>
            </a:r>
            <a:endParaRPr sz="1600"/>
          </a:p>
          <a:p>
            <a:pPr lvl="0" indent="-330200">
              <a:lnSpc>
                <a:spcPct val="100000"/>
              </a:lnSpc>
              <a:buClr>
                <a:schemeClr val="accent1"/>
              </a:buClr>
              <a:buSzPts val="1600"/>
            </a:pPr>
            <a:r>
              <a:rPr lang="en-US" sz="1600" dirty="0" smtClean="0">
                <a:latin typeface="Times New Roman" pitchFamily="18" charset="0"/>
                <a:cs typeface="Times New Roman" pitchFamily="18" charset="0"/>
              </a:rPr>
              <a:t>Furthermore, an alarm system can also be implemented to sound a beep when someone without a mask enters the area.</a:t>
            </a:r>
            <a:endParaRPr sz="1600"/>
          </a:p>
          <a:p>
            <a:pPr lvl="0" indent="-330200">
              <a:lnSpc>
                <a:spcPct val="100000"/>
              </a:lnSpc>
              <a:buClr>
                <a:schemeClr val="accent1"/>
              </a:buClr>
              <a:buSzPts val="1600"/>
            </a:pPr>
            <a:r>
              <a:rPr lang="en-US" sz="1600" dirty="0" smtClean="0">
                <a:latin typeface="Times New Roman" pitchFamily="18" charset="0"/>
                <a:cs typeface="Times New Roman" pitchFamily="18" charset="0"/>
              </a:rPr>
              <a:t>It can be amended as and when requirement emerges, as it is versatile in terms of extension it can be implemented as an application on either Android or </a:t>
            </a:r>
            <a:r>
              <a:rPr lang="en-US" sz="1600" dirty="0" err="1" smtClean="0">
                <a:latin typeface="Times New Roman" pitchFamily="18" charset="0"/>
                <a:cs typeface="Times New Roman" pitchFamily="18" charset="0"/>
              </a:rPr>
              <a:t>ios</a:t>
            </a:r>
            <a:r>
              <a:rPr lang="en-US" sz="1600" dirty="0" smtClean="0">
                <a:latin typeface="Times New Roman" pitchFamily="18" charset="0"/>
                <a:cs typeface="Times New Roman" pitchFamily="18" charset="0"/>
              </a:rPr>
              <a:t>.</a:t>
            </a:r>
            <a:endParaRPr sz="1600" smtClean="0">
              <a:latin typeface="Times New Roman" pitchFamily="18" charset="0"/>
              <a:cs typeface="Times New Roman" pitchFamily="18" charset="0"/>
            </a:endParaRPr>
          </a:p>
          <a:p>
            <a:pPr marL="457200" lvl="0" indent="-330200" algn="l" rtl="0">
              <a:lnSpc>
                <a:spcPct val="100000"/>
              </a:lnSpc>
              <a:spcBef>
                <a:spcPts val="0"/>
              </a:spcBef>
              <a:spcAft>
                <a:spcPts val="0"/>
              </a:spcAft>
              <a:buClr>
                <a:schemeClr val="accent1"/>
              </a:buClr>
              <a:buSzPts val="1600"/>
              <a:buNone/>
            </a:pPr>
            <a:endParaRPr sz="1600"/>
          </a:p>
        </p:txBody>
      </p:sp>
      <p:sp>
        <p:nvSpPr>
          <p:cNvPr id="632" name="Google Shape;632;p38"/>
          <p:cNvSpPr txBox="1">
            <a:spLocks noGrp="1"/>
          </p:cNvSpPr>
          <p:nvPr>
            <p:ph type="ctrTitle"/>
          </p:nvPr>
        </p:nvSpPr>
        <p:spPr>
          <a:xfrm>
            <a:off x="1143000" y="552650"/>
            <a:ext cx="70866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smtClean="0">
                <a:latin typeface="Times New Roman" pitchFamily="18" charset="0"/>
                <a:cs typeface="Times New Roman" pitchFamily="18" charset="0"/>
              </a:rPr>
              <a:t>FUTURE SCOPE</a:t>
            </a:r>
            <a:endParaRPr b="1" u="sng">
              <a:latin typeface="Times New Roman" pitchFamily="18" charset="0"/>
              <a:cs typeface="Times New Roman" pitchFamily="18" charset="0"/>
            </a:endParaRPr>
          </a:p>
        </p:txBody>
      </p:sp>
      <p:grpSp>
        <p:nvGrpSpPr>
          <p:cNvPr id="633" name="Google Shape;633;p38"/>
          <p:cNvGrpSpPr/>
          <p:nvPr/>
        </p:nvGrpSpPr>
        <p:grpSpPr>
          <a:xfrm>
            <a:off x="7741626" y="2837476"/>
            <a:ext cx="603678" cy="1768120"/>
            <a:chOff x="7074026" y="2837476"/>
            <a:chExt cx="603678" cy="1768120"/>
          </a:xfrm>
        </p:grpSpPr>
        <p:sp>
          <p:nvSpPr>
            <p:cNvPr id="634" name="Google Shape;634;p38"/>
            <p:cNvSpPr/>
            <p:nvPr/>
          </p:nvSpPr>
          <p:spPr>
            <a:xfrm>
              <a:off x="7074026" y="3152610"/>
              <a:ext cx="157581" cy="168768"/>
            </a:xfrm>
            <a:custGeom>
              <a:avLst/>
              <a:gdLst/>
              <a:ahLst/>
              <a:cxnLst/>
              <a:rect l="l" t="t" r="r" b="b"/>
              <a:pathLst>
                <a:path w="13298" h="14242" extrusionOk="0">
                  <a:moveTo>
                    <a:pt x="5973" y="0"/>
                  </a:moveTo>
                  <a:cubicBezTo>
                    <a:pt x="5437" y="0"/>
                    <a:pt x="4799" y="102"/>
                    <a:pt x="4263" y="307"/>
                  </a:cubicBezTo>
                  <a:cubicBezTo>
                    <a:pt x="1277" y="1583"/>
                    <a:pt x="1" y="5641"/>
                    <a:pt x="1277" y="9367"/>
                  </a:cubicBezTo>
                  <a:cubicBezTo>
                    <a:pt x="2349" y="12328"/>
                    <a:pt x="4901" y="14242"/>
                    <a:pt x="7351" y="14242"/>
                  </a:cubicBezTo>
                  <a:cubicBezTo>
                    <a:pt x="7887" y="14242"/>
                    <a:pt x="8525" y="14140"/>
                    <a:pt x="9061" y="13936"/>
                  </a:cubicBezTo>
                  <a:cubicBezTo>
                    <a:pt x="12022" y="12762"/>
                    <a:pt x="13298" y="8729"/>
                    <a:pt x="12022" y="5003"/>
                  </a:cubicBezTo>
                  <a:cubicBezTo>
                    <a:pt x="10848" y="1915"/>
                    <a:pt x="8423" y="0"/>
                    <a:pt x="5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518915" y="3152610"/>
              <a:ext cx="158790" cy="168768"/>
            </a:xfrm>
            <a:custGeom>
              <a:avLst/>
              <a:gdLst/>
              <a:ahLst/>
              <a:cxnLst/>
              <a:rect l="l" t="t" r="r" b="b"/>
              <a:pathLst>
                <a:path w="13400" h="14242" extrusionOk="0">
                  <a:moveTo>
                    <a:pt x="7351" y="0"/>
                  </a:moveTo>
                  <a:cubicBezTo>
                    <a:pt x="4901" y="0"/>
                    <a:pt x="2450" y="1915"/>
                    <a:pt x="1378" y="5003"/>
                  </a:cubicBezTo>
                  <a:cubicBezTo>
                    <a:pt x="0" y="8729"/>
                    <a:pt x="1378" y="12762"/>
                    <a:pt x="4263" y="13936"/>
                  </a:cubicBezTo>
                  <a:cubicBezTo>
                    <a:pt x="4901" y="14140"/>
                    <a:pt x="5437" y="14242"/>
                    <a:pt x="6075" y="14242"/>
                  </a:cubicBezTo>
                  <a:cubicBezTo>
                    <a:pt x="8525" y="14242"/>
                    <a:pt x="10949" y="12328"/>
                    <a:pt x="12021" y="9367"/>
                  </a:cubicBezTo>
                  <a:cubicBezTo>
                    <a:pt x="13400" y="5641"/>
                    <a:pt x="12021" y="1583"/>
                    <a:pt x="9163" y="307"/>
                  </a:cubicBezTo>
                  <a:cubicBezTo>
                    <a:pt x="8525" y="102"/>
                    <a:pt x="7989" y="0"/>
                    <a:pt x="7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26758" y="2837476"/>
              <a:ext cx="297316" cy="144878"/>
            </a:xfrm>
            <a:custGeom>
              <a:avLst/>
              <a:gdLst/>
              <a:ahLst/>
              <a:cxnLst/>
              <a:rect l="l" t="t" r="r" b="b"/>
              <a:pathLst>
                <a:path w="25090" h="12226" extrusionOk="0">
                  <a:moveTo>
                    <a:pt x="17330" y="0"/>
                  </a:moveTo>
                  <a:cubicBezTo>
                    <a:pt x="13272" y="0"/>
                    <a:pt x="9444" y="638"/>
                    <a:pt x="5947" y="1812"/>
                  </a:cubicBezTo>
                  <a:cubicBezTo>
                    <a:pt x="4237" y="2450"/>
                    <a:pt x="1915" y="3522"/>
                    <a:pt x="741" y="5641"/>
                  </a:cubicBezTo>
                  <a:cubicBezTo>
                    <a:pt x="103" y="6815"/>
                    <a:pt x="1" y="8627"/>
                    <a:pt x="511" y="10209"/>
                  </a:cubicBezTo>
                  <a:cubicBezTo>
                    <a:pt x="945" y="11179"/>
                    <a:pt x="1583" y="11919"/>
                    <a:pt x="2323" y="12225"/>
                  </a:cubicBezTo>
                  <a:lnTo>
                    <a:pt x="2553" y="11715"/>
                  </a:lnTo>
                  <a:cubicBezTo>
                    <a:pt x="2017" y="11383"/>
                    <a:pt x="1481" y="10847"/>
                    <a:pt x="1149" y="9903"/>
                  </a:cubicBezTo>
                  <a:cubicBezTo>
                    <a:pt x="639" y="8627"/>
                    <a:pt x="741" y="6917"/>
                    <a:pt x="1277" y="5972"/>
                  </a:cubicBezTo>
                  <a:cubicBezTo>
                    <a:pt x="2323" y="4058"/>
                    <a:pt x="4569" y="3088"/>
                    <a:pt x="6151" y="2450"/>
                  </a:cubicBezTo>
                  <a:cubicBezTo>
                    <a:pt x="9571" y="1276"/>
                    <a:pt x="13272" y="638"/>
                    <a:pt x="17330" y="638"/>
                  </a:cubicBezTo>
                  <a:lnTo>
                    <a:pt x="18275" y="638"/>
                  </a:lnTo>
                  <a:cubicBezTo>
                    <a:pt x="19653" y="638"/>
                    <a:pt x="21057" y="740"/>
                    <a:pt x="22103" y="1506"/>
                  </a:cubicBezTo>
                  <a:cubicBezTo>
                    <a:pt x="23813" y="2552"/>
                    <a:pt x="24451" y="4696"/>
                    <a:pt x="24349" y="6279"/>
                  </a:cubicBezTo>
                  <a:cubicBezTo>
                    <a:pt x="24349" y="8295"/>
                    <a:pt x="23481" y="10005"/>
                    <a:pt x="22741" y="11281"/>
                  </a:cubicBezTo>
                  <a:lnTo>
                    <a:pt x="23277" y="11587"/>
                  </a:lnTo>
                  <a:cubicBezTo>
                    <a:pt x="24119" y="10311"/>
                    <a:pt x="24987" y="8525"/>
                    <a:pt x="24987" y="6381"/>
                  </a:cubicBezTo>
                  <a:cubicBezTo>
                    <a:pt x="25089" y="4467"/>
                    <a:pt x="24451" y="2144"/>
                    <a:pt x="22537" y="970"/>
                  </a:cubicBezTo>
                  <a:cubicBezTo>
                    <a:pt x="21261" y="102"/>
                    <a:pt x="19780" y="0"/>
                    <a:pt x="18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442092" y="2837476"/>
              <a:ext cx="39022" cy="122197"/>
            </a:xfrm>
            <a:custGeom>
              <a:avLst/>
              <a:gdLst/>
              <a:ahLst/>
              <a:cxnLst/>
              <a:rect l="l" t="t" r="r" b="b"/>
              <a:pathLst>
                <a:path w="3293" h="10312" extrusionOk="0">
                  <a:moveTo>
                    <a:pt x="332" y="0"/>
                  </a:moveTo>
                  <a:lnTo>
                    <a:pt x="1" y="536"/>
                  </a:lnTo>
                  <a:cubicBezTo>
                    <a:pt x="205" y="740"/>
                    <a:pt x="843" y="1914"/>
                    <a:pt x="1379" y="2884"/>
                  </a:cubicBezTo>
                  <a:cubicBezTo>
                    <a:pt x="2655" y="5538"/>
                    <a:pt x="2553" y="7886"/>
                    <a:pt x="1175" y="10005"/>
                  </a:cubicBezTo>
                  <a:lnTo>
                    <a:pt x="1711" y="10311"/>
                  </a:lnTo>
                  <a:cubicBezTo>
                    <a:pt x="3293" y="8091"/>
                    <a:pt x="3293" y="5538"/>
                    <a:pt x="1915" y="2552"/>
                  </a:cubicBezTo>
                  <a:cubicBezTo>
                    <a:pt x="1813" y="2246"/>
                    <a:pt x="843" y="332"/>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263054" y="2871651"/>
              <a:ext cx="37813" cy="89527"/>
            </a:xfrm>
            <a:custGeom>
              <a:avLst/>
              <a:gdLst/>
              <a:ahLst/>
              <a:cxnLst/>
              <a:rect l="l" t="t" r="r" b="b"/>
              <a:pathLst>
                <a:path w="3191" h="7555" extrusionOk="0">
                  <a:moveTo>
                    <a:pt x="766" y="0"/>
                  </a:moveTo>
                  <a:cubicBezTo>
                    <a:pt x="128" y="1276"/>
                    <a:pt x="0" y="3088"/>
                    <a:pt x="536" y="4773"/>
                  </a:cubicBezTo>
                  <a:cubicBezTo>
                    <a:pt x="1072" y="6049"/>
                    <a:pt x="1812" y="7121"/>
                    <a:pt x="2884" y="7555"/>
                  </a:cubicBezTo>
                  <a:lnTo>
                    <a:pt x="3191" y="7019"/>
                  </a:lnTo>
                  <a:cubicBezTo>
                    <a:pt x="2348" y="6585"/>
                    <a:pt x="1608" y="5743"/>
                    <a:pt x="1174" y="4569"/>
                  </a:cubicBezTo>
                  <a:cubicBezTo>
                    <a:pt x="638" y="3088"/>
                    <a:pt x="766" y="1480"/>
                    <a:pt x="1276" y="2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315975" y="2855310"/>
              <a:ext cx="37813" cy="95582"/>
            </a:xfrm>
            <a:custGeom>
              <a:avLst/>
              <a:gdLst/>
              <a:ahLst/>
              <a:cxnLst/>
              <a:rect l="l" t="t" r="r" b="b"/>
              <a:pathLst>
                <a:path w="3191" h="8066" extrusionOk="0">
                  <a:moveTo>
                    <a:pt x="868" y="1"/>
                  </a:moveTo>
                  <a:cubicBezTo>
                    <a:pt x="1" y="2757"/>
                    <a:pt x="766" y="5948"/>
                    <a:pt x="2681" y="8066"/>
                  </a:cubicBezTo>
                  <a:lnTo>
                    <a:pt x="3191" y="7658"/>
                  </a:lnTo>
                  <a:cubicBezTo>
                    <a:pt x="1404" y="5616"/>
                    <a:pt x="639" y="2757"/>
                    <a:pt x="1404" y="2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7371622" y="2847749"/>
              <a:ext cx="16353" cy="100725"/>
            </a:xfrm>
            <a:custGeom>
              <a:avLst/>
              <a:gdLst/>
              <a:ahLst/>
              <a:cxnLst/>
              <a:rect l="l" t="t" r="r" b="b"/>
              <a:pathLst>
                <a:path w="1380" h="8500" extrusionOk="0">
                  <a:moveTo>
                    <a:pt x="639" y="1"/>
                  </a:moveTo>
                  <a:lnTo>
                    <a:pt x="1" y="103"/>
                  </a:lnTo>
                  <a:cubicBezTo>
                    <a:pt x="639" y="2859"/>
                    <a:pt x="639" y="5743"/>
                    <a:pt x="103" y="8398"/>
                  </a:cubicBezTo>
                  <a:lnTo>
                    <a:pt x="741" y="8500"/>
                  </a:lnTo>
                  <a:cubicBezTo>
                    <a:pt x="1379" y="5743"/>
                    <a:pt x="1277" y="2757"/>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7302372" y="3267234"/>
              <a:ext cx="149713" cy="294887"/>
            </a:xfrm>
            <a:custGeom>
              <a:avLst/>
              <a:gdLst/>
              <a:ahLst/>
              <a:cxnLst/>
              <a:rect l="l" t="t" r="r" b="b"/>
              <a:pathLst>
                <a:path w="12634" h="24885" extrusionOk="0">
                  <a:moveTo>
                    <a:pt x="0" y="0"/>
                  </a:moveTo>
                  <a:lnTo>
                    <a:pt x="0" y="24885"/>
                  </a:lnTo>
                  <a:lnTo>
                    <a:pt x="12634" y="24885"/>
                  </a:lnTo>
                  <a:lnTo>
                    <a:pt x="1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159925" y="2932132"/>
              <a:ext cx="434611" cy="479984"/>
            </a:xfrm>
            <a:custGeom>
              <a:avLst/>
              <a:gdLst/>
              <a:ahLst/>
              <a:cxnLst/>
              <a:rect l="l" t="t" r="r" b="b"/>
              <a:pathLst>
                <a:path w="36676" h="40505" extrusionOk="0">
                  <a:moveTo>
                    <a:pt x="18402" y="1"/>
                  </a:moveTo>
                  <a:cubicBezTo>
                    <a:pt x="8193" y="1"/>
                    <a:pt x="0" y="8066"/>
                    <a:pt x="0" y="18070"/>
                  </a:cubicBezTo>
                  <a:cubicBezTo>
                    <a:pt x="0" y="33282"/>
                    <a:pt x="8193" y="40505"/>
                    <a:pt x="18402" y="40505"/>
                  </a:cubicBezTo>
                  <a:cubicBezTo>
                    <a:pt x="28483" y="40505"/>
                    <a:pt x="36676" y="34022"/>
                    <a:pt x="36676" y="18070"/>
                  </a:cubicBezTo>
                  <a:cubicBezTo>
                    <a:pt x="36676" y="8066"/>
                    <a:pt x="28483" y="1"/>
                    <a:pt x="18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105784" y="3210675"/>
              <a:ext cx="49012" cy="51429"/>
            </a:xfrm>
            <a:custGeom>
              <a:avLst/>
              <a:gdLst/>
              <a:ahLst/>
              <a:cxnLst/>
              <a:rect l="l" t="t" r="r" b="b"/>
              <a:pathLst>
                <a:path w="4136" h="4340" extrusionOk="0">
                  <a:moveTo>
                    <a:pt x="1915" y="1"/>
                  </a:moveTo>
                  <a:lnTo>
                    <a:pt x="1915" y="1"/>
                  </a:lnTo>
                  <a:cubicBezTo>
                    <a:pt x="1379" y="103"/>
                    <a:pt x="945" y="307"/>
                    <a:pt x="511" y="741"/>
                  </a:cubicBezTo>
                  <a:cubicBezTo>
                    <a:pt x="205" y="1149"/>
                    <a:pt x="1" y="1685"/>
                    <a:pt x="1" y="2323"/>
                  </a:cubicBezTo>
                  <a:lnTo>
                    <a:pt x="307" y="2323"/>
                  </a:lnTo>
                  <a:cubicBezTo>
                    <a:pt x="307" y="1787"/>
                    <a:pt x="409" y="1277"/>
                    <a:pt x="843" y="945"/>
                  </a:cubicBezTo>
                  <a:cubicBezTo>
                    <a:pt x="1149" y="511"/>
                    <a:pt x="1481" y="409"/>
                    <a:pt x="1915" y="307"/>
                  </a:cubicBezTo>
                  <a:lnTo>
                    <a:pt x="1915" y="307"/>
                  </a:lnTo>
                  <a:cubicBezTo>
                    <a:pt x="2323" y="307"/>
                    <a:pt x="2757" y="511"/>
                    <a:pt x="2961" y="843"/>
                  </a:cubicBezTo>
                  <a:cubicBezTo>
                    <a:pt x="3293" y="1149"/>
                    <a:pt x="3497" y="1583"/>
                    <a:pt x="3599" y="2017"/>
                  </a:cubicBezTo>
                  <a:cubicBezTo>
                    <a:pt x="3293" y="2017"/>
                    <a:pt x="3063" y="2119"/>
                    <a:pt x="2859" y="2323"/>
                  </a:cubicBezTo>
                  <a:cubicBezTo>
                    <a:pt x="2553" y="2655"/>
                    <a:pt x="2425" y="3063"/>
                    <a:pt x="2425" y="3395"/>
                  </a:cubicBezTo>
                  <a:cubicBezTo>
                    <a:pt x="2553" y="3829"/>
                    <a:pt x="2757" y="4135"/>
                    <a:pt x="3191" y="4237"/>
                  </a:cubicBezTo>
                  <a:cubicBezTo>
                    <a:pt x="3293" y="4339"/>
                    <a:pt x="3497" y="4339"/>
                    <a:pt x="3599" y="4339"/>
                  </a:cubicBezTo>
                  <a:cubicBezTo>
                    <a:pt x="3829" y="4339"/>
                    <a:pt x="4033" y="4339"/>
                    <a:pt x="4135" y="4237"/>
                  </a:cubicBezTo>
                  <a:lnTo>
                    <a:pt x="3931" y="4033"/>
                  </a:lnTo>
                  <a:cubicBezTo>
                    <a:pt x="3931" y="4033"/>
                    <a:pt x="3701" y="4135"/>
                    <a:pt x="3599" y="4135"/>
                  </a:cubicBezTo>
                  <a:cubicBezTo>
                    <a:pt x="3497" y="4135"/>
                    <a:pt x="3395" y="4033"/>
                    <a:pt x="3293" y="4033"/>
                  </a:cubicBezTo>
                  <a:cubicBezTo>
                    <a:pt x="3063" y="3931"/>
                    <a:pt x="2859" y="3599"/>
                    <a:pt x="2757" y="3395"/>
                  </a:cubicBezTo>
                  <a:cubicBezTo>
                    <a:pt x="2757" y="3063"/>
                    <a:pt x="2859" y="2757"/>
                    <a:pt x="3063" y="2553"/>
                  </a:cubicBezTo>
                  <a:cubicBezTo>
                    <a:pt x="3191" y="2425"/>
                    <a:pt x="3395" y="2323"/>
                    <a:pt x="3599" y="2323"/>
                  </a:cubicBezTo>
                  <a:lnTo>
                    <a:pt x="3701" y="2323"/>
                  </a:lnTo>
                  <a:lnTo>
                    <a:pt x="3931" y="2323"/>
                  </a:lnTo>
                  <a:lnTo>
                    <a:pt x="3931" y="2221"/>
                  </a:lnTo>
                  <a:cubicBezTo>
                    <a:pt x="3931" y="1583"/>
                    <a:pt x="3701" y="1047"/>
                    <a:pt x="3293" y="639"/>
                  </a:cubicBezTo>
                  <a:cubicBezTo>
                    <a:pt x="2859" y="205"/>
                    <a:pt x="2425" y="1"/>
                    <a:pt x="1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597242" y="3210675"/>
              <a:ext cx="49012" cy="51429"/>
            </a:xfrm>
            <a:custGeom>
              <a:avLst/>
              <a:gdLst/>
              <a:ahLst/>
              <a:cxnLst/>
              <a:rect l="l" t="t" r="r" b="b"/>
              <a:pathLst>
                <a:path w="4136" h="4340" extrusionOk="0">
                  <a:moveTo>
                    <a:pt x="2221" y="1"/>
                  </a:moveTo>
                  <a:cubicBezTo>
                    <a:pt x="1787" y="1"/>
                    <a:pt x="1277" y="205"/>
                    <a:pt x="945" y="639"/>
                  </a:cubicBezTo>
                  <a:cubicBezTo>
                    <a:pt x="511" y="1047"/>
                    <a:pt x="205" y="1583"/>
                    <a:pt x="205" y="2221"/>
                  </a:cubicBezTo>
                  <a:lnTo>
                    <a:pt x="307" y="2323"/>
                  </a:lnTo>
                  <a:lnTo>
                    <a:pt x="409" y="2323"/>
                  </a:lnTo>
                  <a:lnTo>
                    <a:pt x="511" y="2323"/>
                  </a:lnTo>
                  <a:cubicBezTo>
                    <a:pt x="741" y="2323"/>
                    <a:pt x="945" y="2425"/>
                    <a:pt x="1047" y="2553"/>
                  </a:cubicBezTo>
                  <a:cubicBezTo>
                    <a:pt x="1277" y="2757"/>
                    <a:pt x="1379" y="3063"/>
                    <a:pt x="1379" y="3395"/>
                  </a:cubicBezTo>
                  <a:cubicBezTo>
                    <a:pt x="1277" y="3599"/>
                    <a:pt x="1047" y="3931"/>
                    <a:pt x="843" y="4033"/>
                  </a:cubicBezTo>
                  <a:cubicBezTo>
                    <a:pt x="741" y="4033"/>
                    <a:pt x="639" y="4135"/>
                    <a:pt x="511" y="4135"/>
                  </a:cubicBezTo>
                  <a:cubicBezTo>
                    <a:pt x="409" y="4135"/>
                    <a:pt x="307" y="4033"/>
                    <a:pt x="205" y="4033"/>
                  </a:cubicBezTo>
                  <a:lnTo>
                    <a:pt x="1" y="4237"/>
                  </a:lnTo>
                  <a:cubicBezTo>
                    <a:pt x="205" y="4339"/>
                    <a:pt x="307" y="4339"/>
                    <a:pt x="511" y="4339"/>
                  </a:cubicBezTo>
                  <a:cubicBezTo>
                    <a:pt x="639" y="4339"/>
                    <a:pt x="843" y="4339"/>
                    <a:pt x="945" y="4237"/>
                  </a:cubicBezTo>
                  <a:cubicBezTo>
                    <a:pt x="1379" y="4135"/>
                    <a:pt x="1583" y="3829"/>
                    <a:pt x="1685" y="3395"/>
                  </a:cubicBezTo>
                  <a:cubicBezTo>
                    <a:pt x="1685" y="3063"/>
                    <a:pt x="1583" y="2655"/>
                    <a:pt x="1277" y="2323"/>
                  </a:cubicBezTo>
                  <a:cubicBezTo>
                    <a:pt x="1047" y="2119"/>
                    <a:pt x="843" y="2017"/>
                    <a:pt x="639" y="2017"/>
                  </a:cubicBezTo>
                  <a:cubicBezTo>
                    <a:pt x="639" y="1583"/>
                    <a:pt x="843" y="1149"/>
                    <a:pt x="1149" y="843"/>
                  </a:cubicBezTo>
                  <a:cubicBezTo>
                    <a:pt x="1481" y="511"/>
                    <a:pt x="1787" y="307"/>
                    <a:pt x="2221" y="307"/>
                  </a:cubicBezTo>
                  <a:lnTo>
                    <a:pt x="2221" y="307"/>
                  </a:lnTo>
                  <a:cubicBezTo>
                    <a:pt x="2655" y="409"/>
                    <a:pt x="3063" y="511"/>
                    <a:pt x="3293" y="945"/>
                  </a:cubicBezTo>
                  <a:cubicBezTo>
                    <a:pt x="3701" y="1277"/>
                    <a:pt x="3829" y="1787"/>
                    <a:pt x="3829" y="2323"/>
                  </a:cubicBezTo>
                  <a:lnTo>
                    <a:pt x="4135" y="2323"/>
                  </a:lnTo>
                  <a:cubicBezTo>
                    <a:pt x="4135" y="1685"/>
                    <a:pt x="3931" y="1149"/>
                    <a:pt x="3599" y="741"/>
                  </a:cubicBezTo>
                  <a:cubicBezTo>
                    <a:pt x="3191" y="307"/>
                    <a:pt x="2757" y="103"/>
                    <a:pt x="2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7118178" y="3484074"/>
              <a:ext cx="528083" cy="660246"/>
            </a:xfrm>
            <a:custGeom>
              <a:avLst/>
              <a:gdLst/>
              <a:ahLst/>
              <a:cxnLst/>
              <a:rect l="l" t="t" r="r" b="b"/>
              <a:pathLst>
                <a:path w="44564" h="55717" extrusionOk="0">
                  <a:moveTo>
                    <a:pt x="1" y="16999"/>
                  </a:moveTo>
                  <a:cubicBezTo>
                    <a:pt x="1" y="7658"/>
                    <a:pt x="7556" y="1"/>
                    <a:pt x="16922" y="1"/>
                  </a:cubicBezTo>
                  <a:lnTo>
                    <a:pt x="27667" y="1"/>
                  </a:lnTo>
                  <a:cubicBezTo>
                    <a:pt x="32134" y="1"/>
                    <a:pt x="36473" y="1813"/>
                    <a:pt x="39663" y="5003"/>
                  </a:cubicBezTo>
                  <a:cubicBezTo>
                    <a:pt x="42853" y="8194"/>
                    <a:pt x="44563" y="12430"/>
                    <a:pt x="44563" y="16999"/>
                  </a:cubicBezTo>
                  <a:lnTo>
                    <a:pt x="44563" y="38693"/>
                  </a:lnTo>
                  <a:cubicBezTo>
                    <a:pt x="44563" y="48059"/>
                    <a:pt x="37009" y="55716"/>
                    <a:pt x="27667" y="55716"/>
                  </a:cubicBezTo>
                  <a:lnTo>
                    <a:pt x="16922" y="55716"/>
                  </a:lnTo>
                  <a:cubicBezTo>
                    <a:pt x="7556" y="55716"/>
                    <a:pt x="1" y="48059"/>
                    <a:pt x="1" y="386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241878" y="3065502"/>
              <a:ext cx="71693" cy="39330"/>
            </a:xfrm>
            <a:custGeom>
              <a:avLst/>
              <a:gdLst/>
              <a:ahLst/>
              <a:cxnLst/>
              <a:rect l="l" t="t" r="r" b="b"/>
              <a:pathLst>
                <a:path w="6050" h="3319" extrusionOk="0">
                  <a:moveTo>
                    <a:pt x="4569" y="1"/>
                  </a:moveTo>
                  <a:cubicBezTo>
                    <a:pt x="2655" y="1"/>
                    <a:pt x="843" y="1073"/>
                    <a:pt x="1" y="2885"/>
                  </a:cubicBezTo>
                  <a:lnTo>
                    <a:pt x="741" y="3319"/>
                  </a:lnTo>
                  <a:cubicBezTo>
                    <a:pt x="1481" y="1813"/>
                    <a:pt x="2961" y="869"/>
                    <a:pt x="4569" y="869"/>
                  </a:cubicBezTo>
                  <a:cubicBezTo>
                    <a:pt x="4875" y="869"/>
                    <a:pt x="5309" y="971"/>
                    <a:pt x="5743" y="1073"/>
                  </a:cubicBezTo>
                  <a:lnTo>
                    <a:pt x="6049" y="333"/>
                  </a:lnTo>
                  <a:cubicBezTo>
                    <a:pt x="5514" y="129"/>
                    <a:pt x="4978" y="1"/>
                    <a:pt x="4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7420621" y="3059459"/>
              <a:ext cx="84396" cy="51429"/>
            </a:xfrm>
            <a:custGeom>
              <a:avLst/>
              <a:gdLst/>
              <a:ahLst/>
              <a:cxnLst/>
              <a:rect l="l" t="t" r="r" b="b"/>
              <a:pathLst>
                <a:path w="7122" h="4340" extrusionOk="0">
                  <a:moveTo>
                    <a:pt x="2144" y="1"/>
                  </a:moveTo>
                  <a:cubicBezTo>
                    <a:pt x="1379" y="1"/>
                    <a:pt x="639" y="205"/>
                    <a:pt x="0" y="511"/>
                  </a:cubicBezTo>
                  <a:lnTo>
                    <a:pt x="332" y="1277"/>
                  </a:lnTo>
                  <a:cubicBezTo>
                    <a:pt x="970" y="945"/>
                    <a:pt x="1506" y="843"/>
                    <a:pt x="2144" y="843"/>
                  </a:cubicBezTo>
                  <a:cubicBezTo>
                    <a:pt x="2782" y="843"/>
                    <a:pt x="3420" y="1047"/>
                    <a:pt x="3931" y="1277"/>
                  </a:cubicBezTo>
                  <a:cubicBezTo>
                    <a:pt x="5105" y="1915"/>
                    <a:pt x="5973" y="2961"/>
                    <a:pt x="6279" y="4339"/>
                  </a:cubicBezTo>
                  <a:lnTo>
                    <a:pt x="7121" y="4135"/>
                  </a:lnTo>
                  <a:cubicBezTo>
                    <a:pt x="6713" y="2553"/>
                    <a:pt x="5641" y="1277"/>
                    <a:pt x="4365" y="511"/>
                  </a:cubicBezTo>
                  <a:cubicBezTo>
                    <a:pt x="3625" y="205"/>
                    <a:pt x="2884"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7159925" y="3152610"/>
              <a:ext cx="60494" cy="69275"/>
            </a:xfrm>
            <a:custGeom>
              <a:avLst/>
              <a:gdLst/>
              <a:ahLst/>
              <a:cxnLst/>
              <a:rect l="l" t="t" r="r" b="b"/>
              <a:pathLst>
                <a:path w="5105" h="5846" extrusionOk="0">
                  <a:moveTo>
                    <a:pt x="408" y="0"/>
                  </a:moveTo>
                  <a:lnTo>
                    <a:pt x="0" y="205"/>
                  </a:lnTo>
                  <a:lnTo>
                    <a:pt x="4671" y="5845"/>
                  </a:lnTo>
                  <a:lnTo>
                    <a:pt x="5105" y="56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158705" y="3150193"/>
              <a:ext cx="62924" cy="74110"/>
            </a:xfrm>
            <a:custGeom>
              <a:avLst/>
              <a:gdLst/>
              <a:ahLst/>
              <a:cxnLst/>
              <a:rect l="l" t="t" r="r" b="b"/>
              <a:pathLst>
                <a:path w="5310" h="6254" extrusionOk="0">
                  <a:moveTo>
                    <a:pt x="511" y="306"/>
                  </a:moveTo>
                  <a:lnTo>
                    <a:pt x="4978" y="5845"/>
                  </a:lnTo>
                  <a:lnTo>
                    <a:pt x="4774" y="5947"/>
                  </a:lnTo>
                  <a:lnTo>
                    <a:pt x="307" y="511"/>
                  </a:lnTo>
                  <a:lnTo>
                    <a:pt x="511" y="306"/>
                  </a:lnTo>
                  <a:close/>
                  <a:moveTo>
                    <a:pt x="511" y="0"/>
                  </a:moveTo>
                  <a:lnTo>
                    <a:pt x="1" y="409"/>
                  </a:lnTo>
                  <a:lnTo>
                    <a:pt x="4774" y="6151"/>
                  </a:lnTo>
                  <a:lnTo>
                    <a:pt x="4774" y="6253"/>
                  </a:lnTo>
                  <a:lnTo>
                    <a:pt x="5310" y="5845"/>
                  </a:lnTo>
                  <a:lnTo>
                    <a:pt x="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535244" y="3152610"/>
              <a:ext cx="59286" cy="69275"/>
            </a:xfrm>
            <a:custGeom>
              <a:avLst/>
              <a:gdLst/>
              <a:ahLst/>
              <a:cxnLst/>
              <a:rect l="l" t="t" r="r" b="b"/>
              <a:pathLst>
                <a:path w="5003" h="5846" extrusionOk="0">
                  <a:moveTo>
                    <a:pt x="4697" y="0"/>
                  </a:moveTo>
                  <a:lnTo>
                    <a:pt x="0" y="5641"/>
                  </a:lnTo>
                  <a:lnTo>
                    <a:pt x="332" y="5845"/>
                  </a:lnTo>
                  <a:lnTo>
                    <a:pt x="5003" y="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532826" y="3150193"/>
              <a:ext cx="62912" cy="74110"/>
            </a:xfrm>
            <a:custGeom>
              <a:avLst/>
              <a:gdLst/>
              <a:ahLst/>
              <a:cxnLst/>
              <a:rect l="l" t="t" r="r" b="b"/>
              <a:pathLst>
                <a:path w="5309" h="6254" extrusionOk="0">
                  <a:moveTo>
                    <a:pt x="4901" y="306"/>
                  </a:moveTo>
                  <a:lnTo>
                    <a:pt x="5105" y="511"/>
                  </a:lnTo>
                  <a:lnTo>
                    <a:pt x="536" y="5947"/>
                  </a:lnTo>
                  <a:lnTo>
                    <a:pt x="332" y="5845"/>
                  </a:lnTo>
                  <a:lnTo>
                    <a:pt x="4901" y="306"/>
                  </a:lnTo>
                  <a:close/>
                  <a:moveTo>
                    <a:pt x="4901" y="0"/>
                  </a:moveTo>
                  <a:lnTo>
                    <a:pt x="0" y="5845"/>
                  </a:lnTo>
                  <a:lnTo>
                    <a:pt x="536" y="6253"/>
                  </a:lnTo>
                  <a:lnTo>
                    <a:pt x="5309" y="409"/>
                  </a:ln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335030" y="3153819"/>
              <a:ext cx="85604" cy="25110"/>
            </a:xfrm>
            <a:custGeom>
              <a:avLst/>
              <a:gdLst/>
              <a:ahLst/>
              <a:cxnLst/>
              <a:rect l="l" t="t" r="r" b="b"/>
              <a:pathLst>
                <a:path w="7224" h="2119" extrusionOk="0">
                  <a:moveTo>
                    <a:pt x="3625" y="536"/>
                  </a:moveTo>
                  <a:cubicBezTo>
                    <a:pt x="4773" y="639"/>
                    <a:pt x="6483" y="970"/>
                    <a:pt x="6687" y="1379"/>
                  </a:cubicBezTo>
                  <a:lnTo>
                    <a:pt x="6687" y="1481"/>
                  </a:lnTo>
                  <a:cubicBezTo>
                    <a:pt x="6585" y="1608"/>
                    <a:pt x="6381" y="1710"/>
                    <a:pt x="5947" y="1710"/>
                  </a:cubicBezTo>
                  <a:cubicBezTo>
                    <a:pt x="5309" y="1710"/>
                    <a:pt x="4467" y="1481"/>
                    <a:pt x="3625" y="1277"/>
                  </a:cubicBezTo>
                  <a:lnTo>
                    <a:pt x="3625" y="1277"/>
                  </a:lnTo>
                  <a:lnTo>
                    <a:pt x="3497" y="1277"/>
                  </a:lnTo>
                  <a:cubicBezTo>
                    <a:pt x="2757" y="1481"/>
                    <a:pt x="1915" y="1710"/>
                    <a:pt x="1277" y="1710"/>
                  </a:cubicBezTo>
                  <a:cubicBezTo>
                    <a:pt x="843" y="1710"/>
                    <a:pt x="537" y="1608"/>
                    <a:pt x="434" y="1379"/>
                  </a:cubicBezTo>
                  <a:lnTo>
                    <a:pt x="537" y="1379"/>
                  </a:lnTo>
                  <a:cubicBezTo>
                    <a:pt x="741" y="970"/>
                    <a:pt x="2451" y="639"/>
                    <a:pt x="3625" y="536"/>
                  </a:cubicBezTo>
                  <a:close/>
                  <a:moveTo>
                    <a:pt x="3497" y="0"/>
                  </a:moveTo>
                  <a:cubicBezTo>
                    <a:pt x="3089" y="103"/>
                    <a:pt x="537" y="434"/>
                    <a:pt x="103" y="1175"/>
                  </a:cubicBezTo>
                  <a:cubicBezTo>
                    <a:pt x="1" y="1277"/>
                    <a:pt x="1" y="1481"/>
                    <a:pt x="103" y="1608"/>
                  </a:cubicBezTo>
                  <a:cubicBezTo>
                    <a:pt x="205" y="2017"/>
                    <a:pt x="741" y="2119"/>
                    <a:pt x="1277" y="2119"/>
                  </a:cubicBezTo>
                  <a:cubicBezTo>
                    <a:pt x="2119" y="2119"/>
                    <a:pt x="3089" y="1915"/>
                    <a:pt x="3625" y="1813"/>
                  </a:cubicBezTo>
                  <a:cubicBezTo>
                    <a:pt x="4033" y="1915"/>
                    <a:pt x="5003" y="2119"/>
                    <a:pt x="5845" y="2119"/>
                  </a:cubicBezTo>
                  <a:cubicBezTo>
                    <a:pt x="6483" y="2119"/>
                    <a:pt x="6917" y="2017"/>
                    <a:pt x="7121" y="1608"/>
                  </a:cubicBezTo>
                  <a:cubicBezTo>
                    <a:pt x="7223" y="1481"/>
                    <a:pt x="7121" y="1277"/>
                    <a:pt x="7121" y="1175"/>
                  </a:cubicBezTo>
                  <a:cubicBezTo>
                    <a:pt x="6687" y="434"/>
                    <a:pt x="4135" y="103"/>
                    <a:pt x="3625" y="0"/>
                  </a:cubicBezTo>
                  <a:close/>
                </a:path>
              </a:pathLst>
            </a:custGeom>
            <a:solidFill>
              <a:srgbClr val="2F0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7182606" y="3146259"/>
              <a:ext cx="390457" cy="291261"/>
            </a:xfrm>
            <a:custGeom>
              <a:avLst/>
              <a:gdLst/>
              <a:ahLst/>
              <a:cxnLst/>
              <a:rect l="l" t="t" r="r" b="b"/>
              <a:pathLst>
                <a:path w="32950" h="24579" extrusionOk="0">
                  <a:moveTo>
                    <a:pt x="16488" y="0"/>
                  </a:moveTo>
                  <a:cubicBezTo>
                    <a:pt x="13400" y="0"/>
                    <a:pt x="3599" y="1710"/>
                    <a:pt x="0" y="11383"/>
                  </a:cubicBezTo>
                  <a:cubicBezTo>
                    <a:pt x="1812" y="18402"/>
                    <a:pt x="10107" y="24578"/>
                    <a:pt x="16488" y="24578"/>
                  </a:cubicBezTo>
                  <a:cubicBezTo>
                    <a:pt x="22741" y="24578"/>
                    <a:pt x="31163" y="18402"/>
                    <a:pt x="32950" y="11383"/>
                  </a:cubicBezTo>
                  <a:cubicBezTo>
                    <a:pt x="29351" y="1710"/>
                    <a:pt x="19448" y="0"/>
                    <a:pt x="16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7305998" y="3250905"/>
              <a:ext cx="143669" cy="5155"/>
            </a:xfrm>
            <a:custGeom>
              <a:avLst/>
              <a:gdLst/>
              <a:ahLst/>
              <a:cxnLst/>
              <a:rect l="l" t="t" r="r" b="b"/>
              <a:pathLst>
                <a:path w="12124" h="435" extrusionOk="0">
                  <a:moveTo>
                    <a:pt x="0" y="0"/>
                  </a:moveTo>
                  <a:lnTo>
                    <a:pt x="0" y="434"/>
                  </a:lnTo>
                  <a:lnTo>
                    <a:pt x="12124" y="434"/>
                  </a:lnTo>
                  <a:lnTo>
                    <a:pt x="12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275757" y="3295058"/>
              <a:ext cx="202943" cy="4847"/>
            </a:xfrm>
            <a:custGeom>
              <a:avLst/>
              <a:gdLst/>
              <a:ahLst/>
              <a:cxnLst/>
              <a:rect l="l" t="t" r="r" b="b"/>
              <a:pathLst>
                <a:path w="17126" h="409" extrusionOk="0">
                  <a:moveTo>
                    <a:pt x="0" y="0"/>
                  </a:moveTo>
                  <a:lnTo>
                    <a:pt x="0" y="409"/>
                  </a:lnTo>
                  <a:lnTo>
                    <a:pt x="17126" y="409"/>
                  </a:lnTo>
                  <a:lnTo>
                    <a:pt x="1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305998" y="3336485"/>
              <a:ext cx="143669" cy="6363"/>
            </a:xfrm>
            <a:custGeom>
              <a:avLst/>
              <a:gdLst/>
              <a:ahLst/>
              <a:cxnLst/>
              <a:rect l="l" t="t" r="r" b="b"/>
              <a:pathLst>
                <a:path w="12124" h="537" extrusionOk="0">
                  <a:moveTo>
                    <a:pt x="0" y="1"/>
                  </a:moveTo>
                  <a:lnTo>
                    <a:pt x="0" y="537"/>
                  </a:lnTo>
                  <a:lnTo>
                    <a:pt x="12124" y="537"/>
                  </a:lnTo>
                  <a:lnTo>
                    <a:pt x="12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7446027" y="3119940"/>
              <a:ext cx="19967" cy="41451"/>
            </a:xfrm>
            <a:custGeom>
              <a:avLst/>
              <a:gdLst/>
              <a:ahLst/>
              <a:cxnLst/>
              <a:rect l="l" t="t" r="r" b="b"/>
              <a:pathLst>
                <a:path w="1685" h="3498" extrusionOk="0">
                  <a:moveTo>
                    <a:pt x="843" y="1"/>
                  </a:moveTo>
                  <a:cubicBezTo>
                    <a:pt x="409" y="1"/>
                    <a:pt x="0" y="741"/>
                    <a:pt x="0" y="1685"/>
                  </a:cubicBezTo>
                  <a:cubicBezTo>
                    <a:pt x="0" y="2757"/>
                    <a:pt x="409" y="3498"/>
                    <a:pt x="843" y="3498"/>
                  </a:cubicBezTo>
                  <a:cubicBezTo>
                    <a:pt x="1379" y="3498"/>
                    <a:pt x="1685" y="2757"/>
                    <a:pt x="1685" y="1685"/>
                  </a:cubicBezTo>
                  <a:cubicBezTo>
                    <a:pt x="1685" y="741"/>
                    <a:pt x="1379" y="1"/>
                    <a:pt x="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274548" y="3119940"/>
              <a:ext cx="21484" cy="41451"/>
            </a:xfrm>
            <a:custGeom>
              <a:avLst/>
              <a:gdLst/>
              <a:ahLst/>
              <a:cxnLst/>
              <a:rect l="l" t="t" r="r" b="b"/>
              <a:pathLst>
                <a:path w="1813" h="3498" extrusionOk="0">
                  <a:moveTo>
                    <a:pt x="944" y="1"/>
                  </a:moveTo>
                  <a:cubicBezTo>
                    <a:pt x="434" y="1"/>
                    <a:pt x="0" y="741"/>
                    <a:pt x="0" y="1685"/>
                  </a:cubicBezTo>
                  <a:cubicBezTo>
                    <a:pt x="0" y="2757"/>
                    <a:pt x="434" y="3498"/>
                    <a:pt x="944" y="3498"/>
                  </a:cubicBezTo>
                  <a:cubicBezTo>
                    <a:pt x="1378" y="3498"/>
                    <a:pt x="1812" y="2757"/>
                    <a:pt x="1812" y="1685"/>
                  </a:cubicBezTo>
                  <a:cubicBezTo>
                    <a:pt x="1812" y="741"/>
                    <a:pt x="1378"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215264" y="3598698"/>
              <a:ext cx="12" cy="428579"/>
            </a:xfrm>
            <a:custGeom>
              <a:avLst/>
              <a:gdLst/>
              <a:ahLst/>
              <a:cxnLst/>
              <a:rect l="l" t="t" r="r" b="b"/>
              <a:pathLst>
                <a:path w="1" h="36167" extrusionOk="0">
                  <a:moveTo>
                    <a:pt x="1" y="1"/>
                  </a:moveTo>
                  <a:lnTo>
                    <a:pt x="1" y="36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211638" y="3598698"/>
              <a:ext cx="7572" cy="428579"/>
            </a:xfrm>
            <a:custGeom>
              <a:avLst/>
              <a:gdLst/>
              <a:ahLst/>
              <a:cxnLst/>
              <a:rect l="l" t="t" r="r" b="b"/>
              <a:pathLst>
                <a:path w="639" h="36167" extrusionOk="0">
                  <a:moveTo>
                    <a:pt x="0" y="1"/>
                  </a:moveTo>
                  <a:lnTo>
                    <a:pt x="0" y="36166"/>
                  </a:lnTo>
                  <a:lnTo>
                    <a:pt x="638" y="36166"/>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536760" y="3585995"/>
              <a:ext cx="12" cy="441282"/>
            </a:xfrm>
            <a:custGeom>
              <a:avLst/>
              <a:gdLst/>
              <a:ahLst/>
              <a:cxnLst/>
              <a:rect l="l" t="t" r="r" b="b"/>
              <a:pathLst>
                <a:path w="1" h="37239" extrusionOk="0">
                  <a:moveTo>
                    <a:pt x="0" y="1"/>
                  </a:moveTo>
                  <a:lnTo>
                    <a:pt x="0" y="3723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532826" y="3585995"/>
              <a:ext cx="7572" cy="441282"/>
            </a:xfrm>
            <a:custGeom>
              <a:avLst/>
              <a:gdLst/>
              <a:ahLst/>
              <a:cxnLst/>
              <a:rect l="l" t="t" r="r" b="b"/>
              <a:pathLst>
                <a:path w="639" h="37239" extrusionOk="0">
                  <a:moveTo>
                    <a:pt x="0" y="1"/>
                  </a:moveTo>
                  <a:lnTo>
                    <a:pt x="0" y="37238"/>
                  </a:lnTo>
                  <a:lnTo>
                    <a:pt x="638" y="37238"/>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26972" y="3394561"/>
              <a:ext cx="141252" cy="255877"/>
            </a:xfrm>
            <a:custGeom>
              <a:avLst/>
              <a:gdLst/>
              <a:ahLst/>
              <a:cxnLst/>
              <a:rect l="l" t="t" r="r" b="b"/>
              <a:pathLst>
                <a:path w="11920" h="21593" extrusionOk="0">
                  <a:moveTo>
                    <a:pt x="4799" y="0"/>
                  </a:moveTo>
                  <a:lnTo>
                    <a:pt x="4671" y="536"/>
                  </a:lnTo>
                  <a:cubicBezTo>
                    <a:pt x="8627" y="1710"/>
                    <a:pt x="11486" y="6177"/>
                    <a:pt x="11052" y="10643"/>
                  </a:cubicBezTo>
                  <a:cubicBezTo>
                    <a:pt x="10745" y="14676"/>
                    <a:pt x="7861" y="18708"/>
                    <a:pt x="3727" y="20622"/>
                  </a:cubicBezTo>
                  <a:cubicBezTo>
                    <a:pt x="3293" y="20852"/>
                    <a:pt x="2757" y="21158"/>
                    <a:pt x="2246" y="21158"/>
                  </a:cubicBezTo>
                  <a:cubicBezTo>
                    <a:pt x="2119" y="21158"/>
                    <a:pt x="1915" y="21056"/>
                    <a:pt x="1813" y="21056"/>
                  </a:cubicBezTo>
                  <a:cubicBezTo>
                    <a:pt x="536" y="20622"/>
                    <a:pt x="536" y="18708"/>
                    <a:pt x="638" y="17534"/>
                  </a:cubicBezTo>
                  <a:lnTo>
                    <a:pt x="1915" y="7019"/>
                  </a:lnTo>
                  <a:lnTo>
                    <a:pt x="1481" y="7019"/>
                  </a:lnTo>
                  <a:lnTo>
                    <a:pt x="205" y="17534"/>
                  </a:lnTo>
                  <a:cubicBezTo>
                    <a:pt x="0" y="19040"/>
                    <a:pt x="103" y="20954"/>
                    <a:pt x="1608" y="21490"/>
                  </a:cubicBezTo>
                  <a:cubicBezTo>
                    <a:pt x="1813" y="21592"/>
                    <a:pt x="2017" y="21592"/>
                    <a:pt x="2246" y="21592"/>
                  </a:cubicBezTo>
                  <a:cubicBezTo>
                    <a:pt x="2884" y="21592"/>
                    <a:pt x="3523" y="21362"/>
                    <a:pt x="3931" y="21056"/>
                  </a:cubicBezTo>
                  <a:cubicBezTo>
                    <a:pt x="8193" y="19040"/>
                    <a:pt x="11179" y="14880"/>
                    <a:pt x="11486" y="10643"/>
                  </a:cubicBezTo>
                  <a:cubicBezTo>
                    <a:pt x="11919" y="6049"/>
                    <a:pt x="9035" y="1378"/>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425763" y="3393352"/>
              <a:ext cx="143669" cy="258294"/>
            </a:xfrm>
            <a:custGeom>
              <a:avLst/>
              <a:gdLst/>
              <a:ahLst/>
              <a:cxnLst/>
              <a:rect l="l" t="t" r="r" b="b"/>
              <a:pathLst>
                <a:path w="12124" h="21797" extrusionOk="0">
                  <a:moveTo>
                    <a:pt x="5003" y="306"/>
                  </a:moveTo>
                  <a:cubicBezTo>
                    <a:pt x="9035" y="1583"/>
                    <a:pt x="11919" y="6151"/>
                    <a:pt x="11485" y="10745"/>
                  </a:cubicBezTo>
                  <a:cubicBezTo>
                    <a:pt x="11154" y="14982"/>
                    <a:pt x="8193" y="19040"/>
                    <a:pt x="4033" y="21056"/>
                  </a:cubicBezTo>
                  <a:cubicBezTo>
                    <a:pt x="3625" y="21260"/>
                    <a:pt x="2986" y="21592"/>
                    <a:pt x="2348" y="21592"/>
                  </a:cubicBezTo>
                  <a:cubicBezTo>
                    <a:pt x="2119" y="21592"/>
                    <a:pt x="1915" y="21592"/>
                    <a:pt x="1710" y="21464"/>
                  </a:cubicBezTo>
                  <a:cubicBezTo>
                    <a:pt x="307" y="20954"/>
                    <a:pt x="205" y="19142"/>
                    <a:pt x="434" y="17636"/>
                  </a:cubicBezTo>
                  <a:lnTo>
                    <a:pt x="1710" y="7223"/>
                  </a:lnTo>
                  <a:lnTo>
                    <a:pt x="1915" y="7223"/>
                  </a:lnTo>
                  <a:lnTo>
                    <a:pt x="638" y="17636"/>
                  </a:lnTo>
                  <a:cubicBezTo>
                    <a:pt x="536" y="18810"/>
                    <a:pt x="536" y="20724"/>
                    <a:pt x="1812" y="21260"/>
                  </a:cubicBezTo>
                  <a:cubicBezTo>
                    <a:pt x="2017" y="21260"/>
                    <a:pt x="2119" y="21362"/>
                    <a:pt x="2348" y="21362"/>
                  </a:cubicBezTo>
                  <a:cubicBezTo>
                    <a:pt x="2859" y="21362"/>
                    <a:pt x="3497" y="21056"/>
                    <a:pt x="3931" y="20826"/>
                  </a:cubicBezTo>
                  <a:cubicBezTo>
                    <a:pt x="7963" y="18810"/>
                    <a:pt x="10949" y="14880"/>
                    <a:pt x="11281" y="10745"/>
                  </a:cubicBezTo>
                  <a:cubicBezTo>
                    <a:pt x="11690" y="6279"/>
                    <a:pt x="8933" y="1812"/>
                    <a:pt x="4901" y="536"/>
                  </a:cubicBezTo>
                  <a:lnTo>
                    <a:pt x="5003" y="306"/>
                  </a:lnTo>
                  <a:close/>
                  <a:moveTo>
                    <a:pt x="4901" y="0"/>
                  </a:moveTo>
                  <a:lnTo>
                    <a:pt x="4671" y="638"/>
                  </a:lnTo>
                  <a:lnTo>
                    <a:pt x="4773" y="740"/>
                  </a:lnTo>
                  <a:cubicBezTo>
                    <a:pt x="8729" y="1914"/>
                    <a:pt x="11485" y="6279"/>
                    <a:pt x="11052" y="10745"/>
                  </a:cubicBezTo>
                  <a:cubicBezTo>
                    <a:pt x="10745" y="14778"/>
                    <a:pt x="7861" y="18708"/>
                    <a:pt x="3829" y="20724"/>
                  </a:cubicBezTo>
                  <a:cubicBezTo>
                    <a:pt x="3395" y="20826"/>
                    <a:pt x="2859" y="21158"/>
                    <a:pt x="2348" y="21158"/>
                  </a:cubicBezTo>
                  <a:cubicBezTo>
                    <a:pt x="2221" y="21158"/>
                    <a:pt x="2017" y="21056"/>
                    <a:pt x="1915" y="21056"/>
                  </a:cubicBezTo>
                  <a:cubicBezTo>
                    <a:pt x="740" y="20622"/>
                    <a:pt x="740" y="18708"/>
                    <a:pt x="843" y="17636"/>
                  </a:cubicBezTo>
                  <a:lnTo>
                    <a:pt x="2119" y="7121"/>
                  </a:lnTo>
                  <a:lnTo>
                    <a:pt x="1481" y="7019"/>
                  </a:lnTo>
                  <a:lnTo>
                    <a:pt x="205" y="17636"/>
                  </a:lnTo>
                  <a:cubicBezTo>
                    <a:pt x="0" y="19142"/>
                    <a:pt x="102" y="21158"/>
                    <a:pt x="1710" y="21694"/>
                  </a:cubicBezTo>
                  <a:cubicBezTo>
                    <a:pt x="1915" y="21796"/>
                    <a:pt x="2119" y="21796"/>
                    <a:pt x="2348" y="21796"/>
                  </a:cubicBezTo>
                  <a:cubicBezTo>
                    <a:pt x="2986" y="21796"/>
                    <a:pt x="3625" y="21464"/>
                    <a:pt x="4135" y="21260"/>
                  </a:cubicBezTo>
                  <a:cubicBezTo>
                    <a:pt x="8397" y="19244"/>
                    <a:pt x="11383" y="15084"/>
                    <a:pt x="11690" y="10745"/>
                  </a:cubicBezTo>
                  <a:cubicBezTo>
                    <a:pt x="12124" y="6049"/>
                    <a:pt x="9137" y="1378"/>
                    <a:pt x="5003" y="102"/>
                  </a:cubicBez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187440" y="3390627"/>
              <a:ext cx="162724" cy="273723"/>
            </a:xfrm>
            <a:custGeom>
              <a:avLst/>
              <a:gdLst/>
              <a:ahLst/>
              <a:cxnLst/>
              <a:rect l="l" t="t" r="r" b="b"/>
              <a:pathLst>
                <a:path w="13732" h="23099" extrusionOk="0">
                  <a:moveTo>
                    <a:pt x="6279" y="0"/>
                  </a:moveTo>
                  <a:cubicBezTo>
                    <a:pt x="2451" y="2349"/>
                    <a:pt x="1" y="6713"/>
                    <a:pt x="230" y="11281"/>
                  </a:cubicBezTo>
                  <a:cubicBezTo>
                    <a:pt x="332" y="15748"/>
                    <a:pt x="2987" y="20010"/>
                    <a:pt x="6917" y="22128"/>
                  </a:cubicBezTo>
                  <a:cubicBezTo>
                    <a:pt x="7989" y="22766"/>
                    <a:pt x="9061" y="23098"/>
                    <a:pt x="10005" y="23098"/>
                  </a:cubicBezTo>
                  <a:lnTo>
                    <a:pt x="10108" y="23098"/>
                  </a:lnTo>
                  <a:cubicBezTo>
                    <a:pt x="11384" y="22971"/>
                    <a:pt x="12456" y="22460"/>
                    <a:pt x="12992" y="21490"/>
                  </a:cubicBezTo>
                  <a:cubicBezTo>
                    <a:pt x="13732" y="20214"/>
                    <a:pt x="13400" y="18734"/>
                    <a:pt x="12992" y="17356"/>
                  </a:cubicBezTo>
                  <a:lnTo>
                    <a:pt x="9903" y="6177"/>
                  </a:lnTo>
                  <a:lnTo>
                    <a:pt x="9469" y="6279"/>
                  </a:lnTo>
                  <a:lnTo>
                    <a:pt x="12558" y="17458"/>
                  </a:lnTo>
                  <a:cubicBezTo>
                    <a:pt x="12992" y="18836"/>
                    <a:pt x="13298" y="20214"/>
                    <a:pt x="12660" y="21286"/>
                  </a:cubicBezTo>
                  <a:cubicBezTo>
                    <a:pt x="12124" y="22026"/>
                    <a:pt x="11179" y="22562"/>
                    <a:pt x="10108" y="22562"/>
                  </a:cubicBezTo>
                  <a:lnTo>
                    <a:pt x="10005" y="22562"/>
                  </a:lnTo>
                  <a:cubicBezTo>
                    <a:pt x="9163" y="22562"/>
                    <a:pt x="8193" y="22333"/>
                    <a:pt x="7147" y="21694"/>
                  </a:cubicBezTo>
                  <a:cubicBezTo>
                    <a:pt x="3319" y="19678"/>
                    <a:pt x="766" y="15544"/>
                    <a:pt x="639" y="11281"/>
                  </a:cubicBezTo>
                  <a:cubicBezTo>
                    <a:pt x="537" y="6917"/>
                    <a:pt x="2783" y="2680"/>
                    <a:pt x="6509" y="4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186232" y="3388209"/>
              <a:ext cx="165142" cy="277349"/>
            </a:xfrm>
            <a:custGeom>
              <a:avLst/>
              <a:gdLst/>
              <a:ahLst/>
              <a:cxnLst/>
              <a:rect l="l" t="t" r="r" b="b"/>
              <a:pathLst>
                <a:path w="13936" h="23405" extrusionOk="0">
                  <a:moveTo>
                    <a:pt x="6279" y="332"/>
                  </a:moveTo>
                  <a:lnTo>
                    <a:pt x="6483" y="536"/>
                  </a:lnTo>
                  <a:cubicBezTo>
                    <a:pt x="2782" y="2884"/>
                    <a:pt x="536" y="7121"/>
                    <a:pt x="639" y="11485"/>
                  </a:cubicBezTo>
                  <a:cubicBezTo>
                    <a:pt x="741" y="15850"/>
                    <a:pt x="3293" y="19984"/>
                    <a:pt x="7121" y="22026"/>
                  </a:cubicBezTo>
                  <a:cubicBezTo>
                    <a:pt x="8295" y="22664"/>
                    <a:pt x="9265" y="22868"/>
                    <a:pt x="10107" y="22868"/>
                  </a:cubicBezTo>
                  <a:lnTo>
                    <a:pt x="10210" y="22868"/>
                  </a:lnTo>
                  <a:cubicBezTo>
                    <a:pt x="11281" y="22868"/>
                    <a:pt x="12353" y="22332"/>
                    <a:pt x="12864" y="21490"/>
                  </a:cubicBezTo>
                  <a:cubicBezTo>
                    <a:pt x="13502" y="20418"/>
                    <a:pt x="13196" y="19040"/>
                    <a:pt x="12762" y="17662"/>
                  </a:cubicBezTo>
                  <a:lnTo>
                    <a:pt x="9674" y="6585"/>
                  </a:lnTo>
                  <a:lnTo>
                    <a:pt x="9903" y="6483"/>
                  </a:lnTo>
                  <a:lnTo>
                    <a:pt x="12991" y="17560"/>
                  </a:lnTo>
                  <a:cubicBezTo>
                    <a:pt x="13400" y="18938"/>
                    <a:pt x="13732" y="20418"/>
                    <a:pt x="13094" y="21592"/>
                  </a:cubicBezTo>
                  <a:cubicBezTo>
                    <a:pt x="12558" y="22537"/>
                    <a:pt x="11384" y="23175"/>
                    <a:pt x="10210" y="23175"/>
                  </a:cubicBezTo>
                  <a:lnTo>
                    <a:pt x="10107" y="23175"/>
                  </a:lnTo>
                  <a:cubicBezTo>
                    <a:pt x="9163" y="23175"/>
                    <a:pt x="8193" y="22868"/>
                    <a:pt x="7019" y="22230"/>
                  </a:cubicBezTo>
                  <a:cubicBezTo>
                    <a:pt x="3089" y="20112"/>
                    <a:pt x="536" y="15850"/>
                    <a:pt x="434" y="11485"/>
                  </a:cubicBezTo>
                  <a:cubicBezTo>
                    <a:pt x="230" y="7019"/>
                    <a:pt x="2553" y="2655"/>
                    <a:pt x="6279" y="332"/>
                  </a:cubicBezTo>
                  <a:close/>
                  <a:moveTo>
                    <a:pt x="6381" y="0"/>
                  </a:moveTo>
                  <a:lnTo>
                    <a:pt x="6279" y="102"/>
                  </a:lnTo>
                  <a:cubicBezTo>
                    <a:pt x="2451" y="2450"/>
                    <a:pt x="0" y="6917"/>
                    <a:pt x="230" y="11485"/>
                  </a:cubicBezTo>
                  <a:cubicBezTo>
                    <a:pt x="332" y="15952"/>
                    <a:pt x="2987" y="20316"/>
                    <a:pt x="6917" y="22434"/>
                  </a:cubicBezTo>
                  <a:cubicBezTo>
                    <a:pt x="8091" y="23073"/>
                    <a:pt x="9163" y="23404"/>
                    <a:pt x="10107" y="23404"/>
                  </a:cubicBezTo>
                  <a:lnTo>
                    <a:pt x="10210" y="23404"/>
                  </a:lnTo>
                  <a:cubicBezTo>
                    <a:pt x="11486" y="23302"/>
                    <a:pt x="12660" y="22766"/>
                    <a:pt x="13196" y="21694"/>
                  </a:cubicBezTo>
                  <a:cubicBezTo>
                    <a:pt x="13936" y="20418"/>
                    <a:pt x="13630" y="18938"/>
                    <a:pt x="13196" y="17560"/>
                  </a:cubicBezTo>
                  <a:lnTo>
                    <a:pt x="10107" y="6177"/>
                  </a:lnTo>
                  <a:lnTo>
                    <a:pt x="9469" y="6381"/>
                  </a:lnTo>
                  <a:lnTo>
                    <a:pt x="12558" y="17662"/>
                  </a:lnTo>
                  <a:cubicBezTo>
                    <a:pt x="12991" y="19040"/>
                    <a:pt x="13298" y="20418"/>
                    <a:pt x="12660" y="21388"/>
                  </a:cubicBezTo>
                  <a:cubicBezTo>
                    <a:pt x="12226" y="22128"/>
                    <a:pt x="11281" y="22664"/>
                    <a:pt x="10210" y="22664"/>
                  </a:cubicBezTo>
                  <a:lnTo>
                    <a:pt x="10107" y="22664"/>
                  </a:lnTo>
                  <a:cubicBezTo>
                    <a:pt x="9265" y="22664"/>
                    <a:pt x="8295" y="22434"/>
                    <a:pt x="7249" y="21796"/>
                  </a:cubicBezTo>
                  <a:cubicBezTo>
                    <a:pt x="3523" y="19780"/>
                    <a:pt x="970" y="15748"/>
                    <a:pt x="868" y="11383"/>
                  </a:cubicBezTo>
                  <a:cubicBezTo>
                    <a:pt x="741" y="7121"/>
                    <a:pt x="2987" y="2986"/>
                    <a:pt x="6713" y="638"/>
                  </a:cubicBezTo>
                  <a:lnTo>
                    <a:pt x="6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331095" y="3651631"/>
              <a:ext cx="15132" cy="32670"/>
            </a:xfrm>
            <a:custGeom>
              <a:avLst/>
              <a:gdLst/>
              <a:ahLst/>
              <a:cxnLst/>
              <a:rect l="l" t="t" r="r" b="b"/>
              <a:pathLst>
                <a:path w="1277" h="2757" extrusionOk="0">
                  <a:moveTo>
                    <a:pt x="537" y="0"/>
                  </a:moveTo>
                  <a:lnTo>
                    <a:pt x="1" y="102"/>
                  </a:lnTo>
                  <a:cubicBezTo>
                    <a:pt x="128" y="945"/>
                    <a:pt x="333" y="1914"/>
                    <a:pt x="869" y="2757"/>
                  </a:cubicBezTo>
                  <a:lnTo>
                    <a:pt x="1277" y="2450"/>
                  </a:lnTo>
                  <a:cubicBezTo>
                    <a:pt x="766" y="1710"/>
                    <a:pt x="537" y="945"/>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329887" y="3650423"/>
              <a:ext cx="17858" cy="35088"/>
            </a:xfrm>
            <a:custGeom>
              <a:avLst/>
              <a:gdLst/>
              <a:ahLst/>
              <a:cxnLst/>
              <a:rect l="l" t="t" r="r" b="b"/>
              <a:pathLst>
                <a:path w="1507" h="2961" extrusionOk="0">
                  <a:moveTo>
                    <a:pt x="537" y="204"/>
                  </a:moveTo>
                  <a:cubicBezTo>
                    <a:pt x="537" y="1047"/>
                    <a:pt x="741" y="1812"/>
                    <a:pt x="1175" y="2552"/>
                  </a:cubicBezTo>
                  <a:lnTo>
                    <a:pt x="971" y="2655"/>
                  </a:lnTo>
                  <a:cubicBezTo>
                    <a:pt x="537" y="1914"/>
                    <a:pt x="332" y="1174"/>
                    <a:pt x="230" y="306"/>
                  </a:cubicBezTo>
                  <a:lnTo>
                    <a:pt x="537" y="204"/>
                  </a:lnTo>
                  <a:close/>
                  <a:moveTo>
                    <a:pt x="639" y="0"/>
                  </a:moveTo>
                  <a:lnTo>
                    <a:pt x="1" y="102"/>
                  </a:lnTo>
                  <a:lnTo>
                    <a:pt x="1" y="204"/>
                  </a:lnTo>
                  <a:cubicBezTo>
                    <a:pt x="103" y="1174"/>
                    <a:pt x="332" y="2016"/>
                    <a:pt x="868" y="2859"/>
                  </a:cubicBezTo>
                  <a:lnTo>
                    <a:pt x="971" y="2961"/>
                  </a:lnTo>
                  <a:lnTo>
                    <a:pt x="1507" y="2655"/>
                  </a:lnTo>
                  <a:lnTo>
                    <a:pt x="1379" y="2552"/>
                  </a:lnTo>
                  <a:cubicBezTo>
                    <a:pt x="971" y="1812"/>
                    <a:pt x="741" y="945"/>
                    <a:pt x="741" y="102"/>
                  </a:cubicBez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26972" y="3642862"/>
              <a:ext cx="15132" cy="42648"/>
            </a:xfrm>
            <a:custGeom>
              <a:avLst/>
              <a:gdLst/>
              <a:ahLst/>
              <a:cxnLst/>
              <a:rect l="l" t="t" r="r" b="b"/>
              <a:pathLst>
                <a:path w="1277" h="3599" extrusionOk="0">
                  <a:moveTo>
                    <a:pt x="741" y="0"/>
                  </a:moveTo>
                  <a:lnTo>
                    <a:pt x="0" y="3497"/>
                  </a:lnTo>
                  <a:lnTo>
                    <a:pt x="434" y="3599"/>
                  </a:lnTo>
                  <a:lnTo>
                    <a:pt x="1277" y="10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425763" y="3640137"/>
              <a:ext cx="17550" cy="46890"/>
            </a:xfrm>
            <a:custGeom>
              <a:avLst/>
              <a:gdLst/>
              <a:ahLst/>
              <a:cxnLst/>
              <a:rect l="l" t="t" r="r" b="b"/>
              <a:pathLst>
                <a:path w="1481" h="3957" extrusionOk="0">
                  <a:moveTo>
                    <a:pt x="1174" y="332"/>
                  </a:moveTo>
                  <a:lnTo>
                    <a:pt x="434" y="3727"/>
                  </a:lnTo>
                  <a:lnTo>
                    <a:pt x="205" y="3625"/>
                  </a:lnTo>
                  <a:lnTo>
                    <a:pt x="945" y="332"/>
                  </a:lnTo>
                  <a:close/>
                  <a:moveTo>
                    <a:pt x="843" y="0"/>
                  </a:moveTo>
                  <a:lnTo>
                    <a:pt x="0" y="3829"/>
                  </a:lnTo>
                  <a:lnTo>
                    <a:pt x="638" y="3956"/>
                  </a:lnTo>
                  <a:lnTo>
                    <a:pt x="1481" y="230"/>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8"/>
            <p:cNvGrpSpPr/>
            <p:nvPr/>
          </p:nvGrpSpPr>
          <p:grpSpPr>
            <a:xfrm>
              <a:off x="7132655" y="3978629"/>
              <a:ext cx="499106" cy="626966"/>
              <a:chOff x="7623400" y="3984650"/>
              <a:chExt cx="739964" cy="929527"/>
            </a:xfrm>
          </p:grpSpPr>
          <p:sp>
            <p:nvSpPr>
              <p:cNvPr id="672" name="Google Shape;672;p38"/>
              <p:cNvSpPr/>
              <p:nvPr/>
            </p:nvSpPr>
            <p:spPr>
              <a:xfrm flipH="1">
                <a:off x="7623400"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8583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000275"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9315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 name="Google Shape;676;p38"/>
              <p:cNvCxnSpPr/>
              <p:nvPr/>
            </p:nvCxnSpPr>
            <p:spPr>
              <a:xfrm>
                <a:off x="7626451" y="4898475"/>
                <a:ext cx="3429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38"/>
              <p:cNvSpPr/>
              <p:nvPr/>
            </p:nvSpPr>
            <p:spPr>
              <a:xfrm>
                <a:off x="80358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 name="Google Shape;678;p38"/>
              <p:cNvCxnSpPr/>
              <p:nvPr/>
            </p:nvCxnSpPr>
            <p:spPr>
              <a:xfrm>
                <a:off x="8019626" y="4898475"/>
                <a:ext cx="342900" cy="0"/>
              </a:xfrm>
              <a:prstGeom prst="straightConnector1">
                <a:avLst/>
              </a:prstGeom>
              <a:noFill/>
              <a:ln w="9525" cap="flat" cmpd="sng">
                <a:solidFill>
                  <a:schemeClr val="dk1"/>
                </a:solidFill>
                <a:prstDash val="solid"/>
                <a:round/>
                <a:headEnd type="none" w="med" len="med"/>
                <a:tailEnd type="none" w="med" len="med"/>
              </a:ln>
            </p:spPr>
          </p:cxnSp>
          <p:cxnSp>
            <p:nvCxnSpPr>
              <p:cNvPr id="679" name="Google Shape;679;p38"/>
              <p:cNvCxnSpPr/>
              <p:nvPr/>
            </p:nvCxnSpPr>
            <p:spPr>
              <a:xfrm>
                <a:off x="78583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0" name="Google Shape;680;p38"/>
              <p:cNvCxnSpPr/>
              <p:nvPr/>
            </p:nvCxnSpPr>
            <p:spPr>
              <a:xfrm>
                <a:off x="7831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38"/>
              <p:cNvCxnSpPr/>
              <p:nvPr/>
            </p:nvCxnSpPr>
            <p:spPr>
              <a:xfrm>
                <a:off x="78047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2" name="Google Shape;682;p38"/>
              <p:cNvCxnSpPr/>
              <p:nvPr/>
            </p:nvCxnSpPr>
            <p:spPr>
              <a:xfrm>
                <a:off x="7777950" y="4830375"/>
                <a:ext cx="0" cy="54600"/>
              </a:xfrm>
              <a:prstGeom prst="straightConnector1">
                <a:avLst/>
              </a:prstGeom>
              <a:noFill/>
              <a:ln w="9525" cap="flat" cmpd="sng">
                <a:solidFill>
                  <a:schemeClr val="dk1"/>
                </a:solidFill>
                <a:prstDash val="solid"/>
                <a:round/>
                <a:headEnd type="none" w="med" len="med"/>
                <a:tailEnd type="none" w="med" len="med"/>
              </a:ln>
            </p:spPr>
          </p:cxnSp>
          <p:cxnSp>
            <p:nvCxnSpPr>
              <p:cNvPr id="683" name="Google Shape;683;p38"/>
              <p:cNvCxnSpPr/>
              <p:nvPr/>
            </p:nvCxnSpPr>
            <p:spPr>
              <a:xfrm>
                <a:off x="81207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38"/>
              <p:cNvCxnSpPr/>
              <p:nvPr/>
            </p:nvCxnSpPr>
            <p:spPr>
              <a:xfrm>
                <a:off x="8147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5" name="Google Shape;685;p38"/>
              <p:cNvCxnSpPr/>
              <p:nvPr/>
            </p:nvCxnSpPr>
            <p:spPr>
              <a:xfrm>
                <a:off x="81743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6" name="Google Shape;686;p38"/>
              <p:cNvCxnSpPr/>
              <p:nvPr/>
            </p:nvCxnSpPr>
            <p:spPr>
              <a:xfrm>
                <a:off x="8201150" y="4830375"/>
                <a:ext cx="0" cy="54600"/>
              </a:xfrm>
              <a:prstGeom prst="straightConnector1">
                <a:avLst/>
              </a:prstGeom>
              <a:noFill/>
              <a:ln w="9525" cap="flat" cmpd="sng">
                <a:solidFill>
                  <a:schemeClr val="dk1"/>
                </a:solidFill>
                <a:prstDash val="solid"/>
                <a:round/>
                <a:headEnd type="none" w="med" len="med"/>
                <a:tailEnd type="none" w="med" len="med"/>
              </a:ln>
            </p:spPr>
          </p:cxnSp>
          <p:sp>
            <p:nvSpPr>
              <p:cNvPr id="687" name="Google Shape;687;p38"/>
              <p:cNvSpPr/>
              <p:nvPr/>
            </p:nvSpPr>
            <p:spPr>
              <a:xfrm>
                <a:off x="80475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 name="Google Shape;11324;p71"/>
          <p:cNvGrpSpPr/>
          <p:nvPr/>
        </p:nvGrpSpPr>
        <p:grpSpPr>
          <a:xfrm>
            <a:off x="457200" y="361950"/>
            <a:ext cx="838200" cy="762000"/>
            <a:chOff x="3539102" y="2427549"/>
            <a:chExt cx="355099" cy="355481"/>
          </a:xfrm>
        </p:grpSpPr>
        <p:sp>
          <p:nvSpPr>
            <p:cNvPr id="82" name="Google Shape;11325;p71"/>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326;p71"/>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1809750"/>
            <a:ext cx="4953000"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THANK YOU!</a:t>
            </a:r>
            <a:endParaRPr lang="en-US" sz="4000" b="1" dirty="0">
              <a:latin typeface="Times New Roman" pitchFamily="18" charset="0"/>
              <a:cs typeface="Times New Roman" pitchFamily="18" charset="0"/>
            </a:endParaRPr>
          </a:p>
        </p:txBody>
      </p:sp>
      <p:grpSp>
        <p:nvGrpSpPr>
          <p:cNvPr id="3" name="Google Shape;1666;p57"/>
          <p:cNvGrpSpPr/>
          <p:nvPr/>
        </p:nvGrpSpPr>
        <p:grpSpPr>
          <a:xfrm>
            <a:off x="650244" y="3565267"/>
            <a:ext cx="1108792" cy="1108792"/>
            <a:chOff x="7942477" y="2247857"/>
            <a:chExt cx="429149" cy="429149"/>
          </a:xfrm>
        </p:grpSpPr>
        <p:sp>
          <p:nvSpPr>
            <p:cNvPr id="4"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668;p57"/>
            <p:cNvCxnSpPr>
              <a:stCxn id="4" idx="0"/>
              <a:endCxn id="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670;p57"/>
            <p:cNvCxnSpPr>
              <a:stCxn id="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9"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672;p57"/>
            <p:cNvCxnSpPr>
              <a:stCxn id="4" idx="2"/>
              <a:endCxn id="1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1"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674;p57"/>
            <p:cNvCxnSpPr>
              <a:stCxn id="13" idx="0"/>
              <a:endCxn id="4"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3"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676;p57"/>
            <p:cNvCxnSpPr>
              <a:endCxn id="1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78;p57"/>
            <p:cNvCxnSpPr>
              <a:stCxn id="1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1685;p57"/>
            <p:cNvCxnSpPr>
              <a:stCxn id="18" idx="4"/>
              <a:endCxn id="4"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1686;p57"/>
            <p:cNvCxnSpPr>
              <a:stCxn id="19" idx="0"/>
              <a:endCxn id="4"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25" name="Google Shape;1624;p57"/>
          <p:cNvGrpSpPr/>
          <p:nvPr/>
        </p:nvGrpSpPr>
        <p:grpSpPr>
          <a:xfrm flipH="1">
            <a:off x="6738666" y="428923"/>
            <a:ext cx="1620937" cy="1620937"/>
            <a:chOff x="6186996" y="2375625"/>
            <a:chExt cx="1916908" cy="1916908"/>
          </a:xfrm>
        </p:grpSpPr>
        <p:sp>
          <p:nvSpPr>
            <p:cNvPr id="26"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626;p57"/>
            <p:cNvCxnSpPr>
              <a:stCxn id="26" idx="0"/>
              <a:endCxn id="28"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8"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1628;p57"/>
            <p:cNvCxnSpPr>
              <a:stCxn id="30"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30"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1630;p57"/>
            <p:cNvCxnSpPr>
              <a:stCxn id="26" idx="2"/>
              <a:endCxn id="32"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32"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1632;p57"/>
            <p:cNvCxnSpPr>
              <a:stCxn id="34" idx="0"/>
              <a:endCxn id="26"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34"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634;p57"/>
            <p:cNvCxnSpPr>
              <a:endCxn id="36"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36"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636;p57"/>
            <p:cNvCxnSpPr>
              <a:stCxn id="38"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38"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1638;p57"/>
            <p:cNvCxnSpPr>
              <a:endCxn id="40"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40"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1640;p57"/>
            <p:cNvCxnSpPr>
              <a:stCxn id="42"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42"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645;p57"/>
          <p:cNvGrpSpPr/>
          <p:nvPr/>
        </p:nvGrpSpPr>
        <p:grpSpPr>
          <a:xfrm>
            <a:off x="1369877" y="1054107"/>
            <a:ext cx="429149" cy="429149"/>
            <a:chOff x="7942477" y="2247857"/>
            <a:chExt cx="429149" cy="429149"/>
          </a:xfrm>
        </p:grpSpPr>
        <p:sp>
          <p:nvSpPr>
            <p:cNvPr id="47"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1647;p57"/>
            <p:cNvCxnSpPr>
              <a:stCxn id="47" idx="0"/>
              <a:endCxn id="49"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49"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1649;p57"/>
            <p:cNvCxnSpPr>
              <a:stCxn id="5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51"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1651;p57"/>
            <p:cNvCxnSpPr>
              <a:stCxn id="47" idx="2"/>
              <a:endCxn id="53"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53"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653;p57"/>
            <p:cNvCxnSpPr>
              <a:stCxn id="55" idx="0"/>
              <a:endCxn id="4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55"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1655;p57"/>
            <p:cNvCxnSpPr>
              <a:endCxn id="5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7"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657;p57"/>
            <p:cNvCxnSpPr>
              <a:stCxn id="5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9"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1664;p57"/>
            <p:cNvCxnSpPr>
              <a:stCxn id="60" idx="4"/>
              <a:endCxn id="4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1665;p57"/>
            <p:cNvCxnSpPr>
              <a:stCxn id="61" idx="0"/>
              <a:endCxn id="4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60"/>
          <p:cNvSpPr txBox="1">
            <a:spLocks noGrp="1"/>
          </p:cNvSpPr>
          <p:nvPr>
            <p:ph type="body" idx="1"/>
          </p:nvPr>
        </p:nvSpPr>
        <p:spPr>
          <a:xfrm>
            <a:off x="533400" y="1123950"/>
            <a:ext cx="8000999" cy="3657599"/>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sz="1800" b="1" dirty="0" smtClean="0">
                <a:latin typeface="Times New Roman" pitchFamily="18" charset="0"/>
                <a:ea typeface="Staatliches"/>
                <a:cs typeface="Times New Roman" pitchFamily="18" charset="0"/>
                <a:sym typeface="Staatliches"/>
              </a:rPr>
              <a:t>1. </a:t>
            </a:r>
            <a:r>
              <a:rPr lang="en-US" sz="1800" dirty="0" smtClean="0">
                <a:latin typeface="Times New Roman" pitchFamily="18" charset="0"/>
                <a:ea typeface="Staatliches"/>
                <a:cs typeface="Times New Roman" pitchFamily="18" charset="0"/>
                <a:sym typeface="Staatliches"/>
              </a:rPr>
              <a:t>To develop a Graphical User Interface (GUI), which will allow user to input an image and detect whether the person in that image is wearing a mask or not.</a:t>
            </a:r>
          </a:p>
          <a:p>
            <a:pPr marL="0" lvl="0" indent="0">
              <a:spcBef>
                <a:spcPts val="1600"/>
              </a:spcBef>
              <a:spcAft>
                <a:spcPts val="1600"/>
              </a:spcAft>
              <a:buNone/>
            </a:pPr>
            <a:r>
              <a:rPr lang="en-US" sz="1800" b="1" dirty="0" smtClean="0">
                <a:latin typeface="Times New Roman" pitchFamily="18" charset="0"/>
                <a:ea typeface="Staatliches"/>
                <a:cs typeface="Times New Roman" pitchFamily="18" charset="0"/>
                <a:sym typeface="Staatliches"/>
              </a:rPr>
              <a:t>2. </a:t>
            </a:r>
            <a:r>
              <a:rPr lang="en-US" sz="1800" dirty="0" smtClean="0">
                <a:latin typeface="Times New Roman" pitchFamily="18" charset="0"/>
                <a:ea typeface="Staatliches"/>
                <a:cs typeface="Times New Roman" pitchFamily="18" charset="0"/>
                <a:sym typeface="Staatliches"/>
              </a:rPr>
              <a:t>To create an environment where CNN neural network architecture is used to  operate the input image and predict whether ‘Mask ON’ or ‘NO Mask’.</a:t>
            </a:r>
          </a:p>
          <a:p>
            <a:pPr marL="0" lvl="0" indent="0">
              <a:spcBef>
                <a:spcPts val="1600"/>
              </a:spcBef>
              <a:spcAft>
                <a:spcPts val="1600"/>
              </a:spcAft>
              <a:buNone/>
            </a:pPr>
            <a:r>
              <a:rPr lang="en-US" sz="1800" b="1" dirty="0" smtClean="0">
                <a:latin typeface="Times New Roman" pitchFamily="18" charset="0"/>
                <a:ea typeface="Staatliches"/>
                <a:cs typeface="Times New Roman" pitchFamily="18" charset="0"/>
                <a:sym typeface="Staatliches"/>
              </a:rPr>
              <a:t>3. </a:t>
            </a:r>
            <a:r>
              <a:rPr lang="en-US" sz="1800" dirty="0" smtClean="0">
                <a:latin typeface="Times New Roman" pitchFamily="18" charset="0"/>
                <a:ea typeface="Staatliches"/>
                <a:cs typeface="Times New Roman" pitchFamily="18" charset="0"/>
                <a:sym typeface="Staatliches"/>
              </a:rPr>
              <a:t>To send an alert email along with the attached image of that person in case if ‘NO Mask’ is predicted in the image.</a:t>
            </a:r>
            <a:endParaRPr sz="1800">
              <a:solidFill>
                <a:schemeClr val="dk1"/>
              </a:solidFill>
              <a:latin typeface="Times New Roman" pitchFamily="18" charset="0"/>
              <a:ea typeface="Staatliches"/>
              <a:cs typeface="Times New Roman" pitchFamily="18" charset="0"/>
              <a:sym typeface="Staatliches"/>
            </a:endParaRPr>
          </a:p>
        </p:txBody>
      </p:sp>
      <p:sp>
        <p:nvSpPr>
          <p:cNvPr id="2211" name="Google Shape;2211;p6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smtClean="0">
                <a:solidFill>
                  <a:schemeClr val="dk1"/>
                </a:solidFill>
                <a:latin typeface="Times New Roman" pitchFamily="18" charset="0"/>
                <a:cs typeface="Times New Roman" pitchFamily="18" charset="0"/>
              </a:rPr>
              <a:t>OBJECTIVES</a:t>
            </a:r>
            <a:endParaRPr b="1" u="sng">
              <a:solidFill>
                <a:schemeClr val="dk1"/>
              </a:solidFill>
              <a:latin typeface="Times New Roman" pitchFamily="18" charset="0"/>
              <a:cs typeface="Times New Roman" pitchFamily="18" charset="0"/>
            </a:endParaRPr>
          </a:p>
        </p:txBody>
      </p:sp>
      <p:grpSp>
        <p:nvGrpSpPr>
          <p:cNvPr id="4" name="Google Shape;1454;p53"/>
          <p:cNvGrpSpPr/>
          <p:nvPr/>
        </p:nvGrpSpPr>
        <p:grpSpPr>
          <a:xfrm>
            <a:off x="6823744" y="95404"/>
            <a:ext cx="1108792" cy="1108792"/>
            <a:chOff x="7942477" y="2247857"/>
            <a:chExt cx="429149" cy="429149"/>
          </a:xfrm>
        </p:grpSpPr>
        <p:sp>
          <p:nvSpPr>
            <p:cNvPr id="5" name="Google Shape;1455;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456;p53"/>
            <p:cNvCxnSpPr>
              <a:stCxn id="5" idx="0"/>
              <a:endCxn id="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 name="Google Shape;1457;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458;p53"/>
            <p:cNvCxnSpPr>
              <a:stCxn id="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9" name="Google Shape;1459;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460;p53"/>
            <p:cNvCxnSpPr>
              <a:stCxn id="5" idx="2"/>
              <a:endCxn id="1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1" name="Google Shape;1461;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462;p53"/>
            <p:cNvCxnSpPr>
              <a:stCxn id="13" idx="0"/>
              <a:endCxn id="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3" name="Google Shape;1463;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64;p53"/>
            <p:cNvCxnSpPr>
              <a:endCxn id="1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1465;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466;p53"/>
            <p:cNvCxnSpPr>
              <a:stCxn id="1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467;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8;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69;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0;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1;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2;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1473;p53"/>
            <p:cNvCxnSpPr>
              <a:stCxn id="18" idx="4"/>
              <a:endCxn id="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1474;p53"/>
            <p:cNvCxnSpPr>
              <a:stCxn id="19" idx="0"/>
              <a:endCxn id="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25" name="Google Shape;1433;p53"/>
          <p:cNvGrpSpPr/>
          <p:nvPr/>
        </p:nvGrpSpPr>
        <p:grpSpPr>
          <a:xfrm>
            <a:off x="381000" y="4171950"/>
            <a:ext cx="429149" cy="429149"/>
            <a:chOff x="7942477" y="2247857"/>
            <a:chExt cx="429149" cy="429149"/>
          </a:xfrm>
        </p:grpSpPr>
        <p:sp>
          <p:nvSpPr>
            <p:cNvPr id="26"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435;p53"/>
            <p:cNvCxnSpPr>
              <a:stCxn id="26" idx="0"/>
              <a:endCxn id="2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8"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1437;p53"/>
            <p:cNvCxnSpPr>
              <a:stCxn id="3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30"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1439;p53"/>
            <p:cNvCxnSpPr>
              <a:stCxn id="26" idx="2"/>
              <a:endCxn id="3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2"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1441;p53"/>
            <p:cNvCxnSpPr>
              <a:stCxn id="34" idx="0"/>
              <a:endCxn id="2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4"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443;p53"/>
            <p:cNvCxnSpPr>
              <a:endCxn id="3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6"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45;p53"/>
            <p:cNvCxnSpPr>
              <a:stCxn id="3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8"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1452;p53"/>
            <p:cNvCxnSpPr>
              <a:stCxn id="39" idx="4"/>
              <a:endCxn id="2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1453;p53"/>
            <p:cNvCxnSpPr>
              <a:stCxn id="40" idx="0"/>
              <a:endCxn id="2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51" name="Google Shape;10730;p70"/>
          <p:cNvGrpSpPr/>
          <p:nvPr/>
        </p:nvGrpSpPr>
        <p:grpSpPr>
          <a:xfrm>
            <a:off x="609600" y="285750"/>
            <a:ext cx="762000" cy="914400"/>
            <a:chOff x="1333682" y="3344330"/>
            <a:chExt cx="271213" cy="383088"/>
          </a:xfrm>
        </p:grpSpPr>
        <p:sp>
          <p:nvSpPr>
            <p:cNvPr id="52" name="Google Shape;10731;p70"/>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32;p70"/>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33;p70"/>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34;p70"/>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35;p70"/>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36;p70"/>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37;p70"/>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38;p70"/>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39;p70"/>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40;p70"/>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41;p70"/>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7" name="Google Shape;267;p3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u="sng" dirty="0" smtClean="0">
                <a:latin typeface="Times New Roman" pitchFamily="18" charset="0"/>
                <a:cs typeface="Times New Roman" pitchFamily="18" charset="0"/>
              </a:rPr>
              <a:t>OVERVIEW</a:t>
            </a:r>
            <a:endParaRPr sz="2400" b="1" u="sng">
              <a:latin typeface="Times New Roman" pitchFamily="18" charset="0"/>
              <a:cs typeface="Times New Roman" pitchFamily="18" charset="0"/>
            </a:endParaRPr>
          </a:p>
        </p:txBody>
      </p:sp>
      <p:sp>
        <p:nvSpPr>
          <p:cNvPr id="266" name="Google Shape;266;p30"/>
          <p:cNvSpPr txBox="1">
            <a:spLocks noGrp="1"/>
          </p:cNvSpPr>
          <p:nvPr>
            <p:ph type="body" idx="1"/>
          </p:nvPr>
        </p:nvSpPr>
        <p:spPr>
          <a:xfrm>
            <a:off x="732525" y="1298013"/>
            <a:ext cx="6201675" cy="3144900"/>
          </a:xfrm>
          <a:prstGeom prst="rect">
            <a:avLst/>
          </a:prstGeom>
        </p:spPr>
        <p:txBody>
          <a:bodyPr spcFirstLastPara="1" wrap="square" lIns="91425" tIns="182875" rIns="91425" bIns="0" anchor="ctr" anchorCtr="0">
            <a:noAutofit/>
          </a:bodyPr>
          <a:lstStyle/>
          <a:p>
            <a:pPr marL="0" lvl="0" indent="0">
              <a:spcAft>
                <a:spcPts val="1600"/>
              </a:spcAft>
              <a:buNone/>
            </a:pPr>
            <a:r>
              <a:rPr lang="en-US" sz="1800" dirty="0" smtClean="0">
                <a:latin typeface="Times New Roman" pitchFamily="18" charset="0"/>
                <a:cs typeface="Times New Roman" pitchFamily="18" charset="0"/>
              </a:rPr>
              <a:t>Studies have proved that wearing a face mask significantly reduces the risk of viral transmission as well as provides a sense of protection. However, it is not feasible to manually track the implementation of this policy. Technology holds the key here.</a:t>
            </a:r>
          </a:p>
          <a:p>
            <a:pPr marL="0" lvl="0" indent="0">
              <a:spcAft>
                <a:spcPts val="1600"/>
              </a:spcAft>
              <a:buNone/>
            </a:pPr>
            <a:r>
              <a:rPr lang="en-US" sz="1800" dirty="0" smtClean="0">
                <a:latin typeface="Times New Roman" pitchFamily="18" charset="0"/>
                <a:cs typeface="Times New Roman" pitchFamily="18" charset="0"/>
              </a:rPr>
              <a:t>I introduce a Deep Learning based system that can detect instances where face masks are not used properly. The system consists of a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 (CNN) architecture capable of detecting masked and unmasked faces. Further that can be integrated with pre-installed CCTV cameras. This will help track safety violations, promote the use of face masks, and ensure a safe working environment</a:t>
            </a:r>
            <a:r>
              <a:rPr lang="en-US" dirty="0" smtClean="0">
                <a:latin typeface="Times New Roman" pitchFamily="18" charset="0"/>
                <a:cs typeface="Times New Roman" pitchFamily="18" charset="0"/>
              </a:rPr>
              <a:t>.</a:t>
            </a:r>
            <a:endParaRPr>
              <a:latin typeface="Times New Roman" pitchFamily="18" charset="0"/>
              <a:cs typeface="Times New Roman" pitchFamily="18" charset="0"/>
            </a:endParaRPr>
          </a:p>
        </p:txBody>
      </p:sp>
      <p:grpSp>
        <p:nvGrpSpPr>
          <p:cNvPr id="268" name="Google Shape;268;p30"/>
          <p:cNvGrpSpPr/>
          <p:nvPr/>
        </p:nvGrpSpPr>
        <p:grpSpPr>
          <a:xfrm>
            <a:off x="6858000" y="3028949"/>
            <a:ext cx="1752600" cy="1396583"/>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543800" y="1885951"/>
            <a:ext cx="827826" cy="762000"/>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grpSp>
        <p:nvGrpSpPr>
          <p:cNvPr id="46" name="Google Shape;13240;p73"/>
          <p:cNvGrpSpPr/>
          <p:nvPr/>
        </p:nvGrpSpPr>
        <p:grpSpPr>
          <a:xfrm>
            <a:off x="609600" y="438150"/>
            <a:ext cx="762000" cy="762000"/>
            <a:chOff x="7973468" y="3382322"/>
            <a:chExt cx="352590" cy="287072"/>
          </a:xfrm>
        </p:grpSpPr>
        <p:sp>
          <p:nvSpPr>
            <p:cNvPr id="47" name="Google Shape;13241;p73"/>
            <p:cNvSpPr/>
            <p:nvPr/>
          </p:nvSpPr>
          <p:spPr>
            <a:xfrm>
              <a:off x="7973468" y="3382322"/>
              <a:ext cx="352590" cy="287072"/>
            </a:xfrm>
            <a:custGeom>
              <a:avLst/>
              <a:gdLst/>
              <a:ahLst/>
              <a:cxnLst/>
              <a:rect l="l" t="t" r="r" b="b"/>
              <a:pathLst>
                <a:path w="11086" h="9026" extrusionOk="0">
                  <a:moveTo>
                    <a:pt x="5370" y="334"/>
                  </a:moveTo>
                  <a:lnTo>
                    <a:pt x="5370" y="7001"/>
                  </a:lnTo>
                  <a:lnTo>
                    <a:pt x="941" y="7001"/>
                  </a:lnTo>
                  <a:lnTo>
                    <a:pt x="941" y="334"/>
                  </a:lnTo>
                  <a:close/>
                  <a:moveTo>
                    <a:pt x="5370" y="7323"/>
                  </a:moveTo>
                  <a:lnTo>
                    <a:pt x="5370" y="7656"/>
                  </a:lnTo>
                  <a:lnTo>
                    <a:pt x="941" y="7656"/>
                  </a:lnTo>
                  <a:lnTo>
                    <a:pt x="941" y="7323"/>
                  </a:lnTo>
                  <a:close/>
                  <a:moveTo>
                    <a:pt x="10133" y="7323"/>
                  </a:moveTo>
                  <a:lnTo>
                    <a:pt x="10133" y="7656"/>
                  </a:lnTo>
                  <a:lnTo>
                    <a:pt x="5704" y="7656"/>
                  </a:lnTo>
                  <a:lnTo>
                    <a:pt x="5704" y="7323"/>
                  </a:lnTo>
                  <a:close/>
                  <a:moveTo>
                    <a:pt x="5835" y="7977"/>
                  </a:moveTo>
                  <a:lnTo>
                    <a:pt x="5835" y="8680"/>
                  </a:lnTo>
                  <a:lnTo>
                    <a:pt x="5240" y="8692"/>
                  </a:lnTo>
                  <a:cubicBezTo>
                    <a:pt x="5240" y="8692"/>
                    <a:pt x="5228" y="8692"/>
                    <a:pt x="5228" y="8680"/>
                  </a:cubicBezTo>
                  <a:lnTo>
                    <a:pt x="5228" y="7977"/>
                  </a:lnTo>
                  <a:close/>
                  <a:moveTo>
                    <a:pt x="775" y="0"/>
                  </a:moveTo>
                  <a:cubicBezTo>
                    <a:pt x="691" y="0"/>
                    <a:pt x="608" y="72"/>
                    <a:pt x="608" y="167"/>
                  </a:cubicBezTo>
                  <a:lnTo>
                    <a:pt x="608" y="536"/>
                  </a:lnTo>
                  <a:lnTo>
                    <a:pt x="465" y="536"/>
                  </a:lnTo>
                  <a:cubicBezTo>
                    <a:pt x="215" y="536"/>
                    <a:pt x="1" y="738"/>
                    <a:pt x="1" y="1000"/>
                  </a:cubicBezTo>
                  <a:lnTo>
                    <a:pt x="1" y="1715"/>
                  </a:lnTo>
                  <a:cubicBezTo>
                    <a:pt x="1" y="1798"/>
                    <a:pt x="72" y="1881"/>
                    <a:pt x="167" y="1881"/>
                  </a:cubicBezTo>
                  <a:cubicBezTo>
                    <a:pt x="251" y="1881"/>
                    <a:pt x="334" y="1798"/>
                    <a:pt x="334" y="1715"/>
                  </a:cubicBezTo>
                  <a:lnTo>
                    <a:pt x="334" y="1000"/>
                  </a:lnTo>
                  <a:cubicBezTo>
                    <a:pt x="334" y="929"/>
                    <a:pt x="394" y="869"/>
                    <a:pt x="465" y="869"/>
                  </a:cubicBezTo>
                  <a:lnTo>
                    <a:pt x="608" y="869"/>
                  </a:lnTo>
                  <a:lnTo>
                    <a:pt x="608" y="7799"/>
                  </a:lnTo>
                  <a:cubicBezTo>
                    <a:pt x="608" y="7894"/>
                    <a:pt x="691" y="7965"/>
                    <a:pt x="775" y="7965"/>
                  </a:cubicBezTo>
                  <a:lnTo>
                    <a:pt x="4918" y="7965"/>
                  </a:lnTo>
                  <a:lnTo>
                    <a:pt x="4918" y="8335"/>
                  </a:lnTo>
                  <a:lnTo>
                    <a:pt x="465" y="8335"/>
                  </a:lnTo>
                  <a:cubicBezTo>
                    <a:pt x="394" y="8335"/>
                    <a:pt x="334" y="8275"/>
                    <a:pt x="334" y="8204"/>
                  </a:cubicBezTo>
                  <a:lnTo>
                    <a:pt x="334" y="2429"/>
                  </a:lnTo>
                  <a:cubicBezTo>
                    <a:pt x="334" y="2334"/>
                    <a:pt x="251" y="2262"/>
                    <a:pt x="167" y="2262"/>
                  </a:cubicBezTo>
                  <a:cubicBezTo>
                    <a:pt x="72" y="2262"/>
                    <a:pt x="1" y="2334"/>
                    <a:pt x="1" y="2429"/>
                  </a:cubicBezTo>
                  <a:lnTo>
                    <a:pt x="1" y="8204"/>
                  </a:lnTo>
                  <a:cubicBezTo>
                    <a:pt x="1" y="8454"/>
                    <a:pt x="215" y="8668"/>
                    <a:pt x="465" y="8668"/>
                  </a:cubicBezTo>
                  <a:lnTo>
                    <a:pt x="4918" y="8668"/>
                  </a:lnTo>
                  <a:lnTo>
                    <a:pt x="4918" y="8680"/>
                  </a:lnTo>
                  <a:cubicBezTo>
                    <a:pt x="4918" y="8858"/>
                    <a:pt x="5061" y="9025"/>
                    <a:pt x="5251" y="9025"/>
                  </a:cubicBezTo>
                  <a:lnTo>
                    <a:pt x="5835" y="9025"/>
                  </a:lnTo>
                  <a:cubicBezTo>
                    <a:pt x="6013" y="9025"/>
                    <a:pt x="6180" y="8870"/>
                    <a:pt x="6180" y="8680"/>
                  </a:cubicBezTo>
                  <a:lnTo>
                    <a:pt x="6180" y="8668"/>
                  </a:lnTo>
                  <a:lnTo>
                    <a:pt x="10633" y="8668"/>
                  </a:lnTo>
                  <a:cubicBezTo>
                    <a:pt x="10883" y="8668"/>
                    <a:pt x="11085" y="8454"/>
                    <a:pt x="11085" y="8204"/>
                  </a:cubicBezTo>
                  <a:lnTo>
                    <a:pt x="11085" y="1012"/>
                  </a:lnTo>
                  <a:cubicBezTo>
                    <a:pt x="11074" y="762"/>
                    <a:pt x="10871" y="548"/>
                    <a:pt x="10609" y="548"/>
                  </a:cubicBezTo>
                  <a:lnTo>
                    <a:pt x="10466" y="548"/>
                  </a:lnTo>
                  <a:lnTo>
                    <a:pt x="10466" y="179"/>
                  </a:lnTo>
                  <a:cubicBezTo>
                    <a:pt x="10466" y="95"/>
                    <a:pt x="10395" y="12"/>
                    <a:pt x="10300" y="12"/>
                  </a:cubicBezTo>
                  <a:lnTo>
                    <a:pt x="9692" y="12"/>
                  </a:lnTo>
                  <a:cubicBezTo>
                    <a:pt x="9597" y="12"/>
                    <a:pt x="9526" y="95"/>
                    <a:pt x="9526" y="179"/>
                  </a:cubicBezTo>
                  <a:cubicBezTo>
                    <a:pt x="9526" y="274"/>
                    <a:pt x="9597" y="345"/>
                    <a:pt x="9692" y="345"/>
                  </a:cubicBezTo>
                  <a:lnTo>
                    <a:pt x="10133" y="345"/>
                  </a:lnTo>
                  <a:lnTo>
                    <a:pt x="10133" y="5894"/>
                  </a:lnTo>
                  <a:cubicBezTo>
                    <a:pt x="10133" y="5989"/>
                    <a:pt x="10216" y="6060"/>
                    <a:pt x="10300" y="6060"/>
                  </a:cubicBezTo>
                  <a:cubicBezTo>
                    <a:pt x="10395" y="6060"/>
                    <a:pt x="10466" y="5989"/>
                    <a:pt x="10466" y="5894"/>
                  </a:cubicBezTo>
                  <a:lnTo>
                    <a:pt x="10466" y="881"/>
                  </a:lnTo>
                  <a:lnTo>
                    <a:pt x="10609" y="881"/>
                  </a:lnTo>
                  <a:cubicBezTo>
                    <a:pt x="10693" y="881"/>
                    <a:pt x="10752" y="941"/>
                    <a:pt x="10752" y="1012"/>
                  </a:cubicBezTo>
                  <a:lnTo>
                    <a:pt x="10752" y="8204"/>
                  </a:lnTo>
                  <a:cubicBezTo>
                    <a:pt x="10752" y="8275"/>
                    <a:pt x="10693" y="8335"/>
                    <a:pt x="10609" y="8335"/>
                  </a:cubicBezTo>
                  <a:lnTo>
                    <a:pt x="6168" y="8335"/>
                  </a:lnTo>
                  <a:lnTo>
                    <a:pt x="6168" y="7965"/>
                  </a:lnTo>
                  <a:lnTo>
                    <a:pt x="10300" y="7965"/>
                  </a:lnTo>
                  <a:cubicBezTo>
                    <a:pt x="10395" y="7965"/>
                    <a:pt x="10466" y="7882"/>
                    <a:pt x="10466" y="7799"/>
                  </a:cubicBezTo>
                  <a:lnTo>
                    <a:pt x="10466" y="6584"/>
                  </a:lnTo>
                  <a:cubicBezTo>
                    <a:pt x="10466" y="6489"/>
                    <a:pt x="10395" y="6418"/>
                    <a:pt x="10300" y="6418"/>
                  </a:cubicBezTo>
                  <a:cubicBezTo>
                    <a:pt x="10216" y="6418"/>
                    <a:pt x="10133" y="6489"/>
                    <a:pt x="10133" y="6584"/>
                  </a:cubicBezTo>
                  <a:lnTo>
                    <a:pt x="10133" y="7001"/>
                  </a:lnTo>
                  <a:lnTo>
                    <a:pt x="5704" y="7001"/>
                  </a:lnTo>
                  <a:lnTo>
                    <a:pt x="5704" y="334"/>
                  </a:lnTo>
                  <a:lnTo>
                    <a:pt x="9002" y="334"/>
                  </a:lnTo>
                  <a:cubicBezTo>
                    <a:pt x="9097" y="334"/>
                    <a:pt x="9169" y="250"/>
                    <a:pt x="9169" y="167"/>
                  </a:cubicBezTo>
                  <a:cubicBezTo>
                    <a:pt x="9169" y="72"/>
                    <a:pt x="9097" y="0"/>
                    <a:pt x="90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42;p73"/>
            <p:cNvSpPr/>
            <p:nvPr/>
          </p:nvSpPr>
          <p:spPr>
            <a:xfrm>
              <a:off x="8051486" y="3417149"/>
              <a:ext cx="73883" cy="10623"/>
            </a:xfrm>
            <a:custGeom>
              <a:avLst/>
              <a:gdLst/>
              <a:ahLst/>
              <a:cxnLst/>
              <a:rect l="l" t="t" r="r" b="b"/>
              <a:pathLst>
                <a:path w="2323" h="334" extrusionOk="0">
                  <a:moveTo>
                    <a:pt x="167" y="1"/>
                  </a:moveTo>
                  <a:cubicBezTo>
                    <a:pt x="84" y="1"/>
                    <a:pt x="0" y="84"/>
                    <a:pt x="0" y="167"/>
                  </a:cubicBezTo>
                  <a:cubicBezTo>
                    <a:pt x="0" y="262"/>
                    <a:pt x="84" y="334"/>
                    <a:pt x="167" y="334"/>
                  </a:cubicBezTo>
                  <a:lnTo>
                    <a:pt x="2167" y="334"/>
                  </a:lnTo>
                  <a:cubicBezTo>
                    <a:pt x="2251" y="334"/>
                    <a:pt x="2322" y="262"/>
                    <a:pt x="2322" y="167"/>
                  </a:cubicBezTo>
                  <a:cubicBezTo>
                    <a:pt x="2322" y="84"/>
                    <a:pt x="2251" y="1"/>
                    <a:pt x="2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43;p73"/>
            <p:cNvSpPr/>
            <p:nvPr/>
          </p:nvSpPr>
          <p:spPr>
            <a:xfrm>
              <a:off x="8022702" y="3437981"/>
              <a:ext cx="102667" cy="10623"/>
            </a:xfrm>
            <a:custGeom>
              <a:avLst/>
              <a:gdLst/>
              <a:ahLst/>
              <a:cxnLst/>
              <a:rect l="l" t="t" r="r" b="b"/>
              <a:pathLst>
                <a:path w="3228" h="334" extrusionOk="0">
                  <a:moveTo>
                    <a:pt x="167" y="0"/>
                  </a:moveTo>
                  <a:cubicBezTo>
                    <a:pt x="72" y="0"/>
                    <a:pt x="1" y="84"/>
                    <a:pt x="1" y="167"/>
                  </a:cubicBezTo>
                  <a:cubicBezTo>
                    <a:pt x="12" y="262"/>
                    <a:pt x="72" y="334"/>
                    <a:pt x="167" y="334"/>
                  </a:cubicBezTo>
                  <a:lnTo>
                    <a:pt x="3072" y="334"/>
                  </a:lnTo>
                  <a:cubicBezTo>
                    <a:pt x="3156" y="334"/>
                    <a:pt x="3227" y="262"/>
                    <a:pt x="3227" y="167"/>
                  </a:cubicBezTo>
                  <a:cubicBezTo>
                    <a:pt x="3227" y="84"/>
                    <a:pt x="3156" y="0"/>
                    <a:pt x="3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44;p73"/>
            <p:cNvSpPr/>
            <p:nvPr/>
          </p:nvSpPr>
          <p:spPr>
            <a:xfrm>
              <a:off x="8022702" y="3458432"/>
              <a:ext cx="102667" cy="10623"/>
            </a:xfrm>
            <a:custGeom>
              <a:avLst/>
              <a:gdLst/>
              <a:ahLst/>
              <a:cxnLst/>
              <a:rect l="l" t="t" r="r" b="b"/>
              <a:pathLst>
                <a:path w="3228" h="334" extrusionOk="0">
                  <a:moveTo>
                    <a:pt x="167" y="0"/>
                  </a:moveTo>
                  <a:cubicBezTo>
                    <a:pt x="72" y="0"/>
                    <a:pt x="1" y="84"/>
                    <a:pt x="1" y="167"/>
                  </a:cubicBezTo>
                  <a:cubicBezTo>
                    <a:pt x="12" y="274"/>
                    <a:pt x="72" y="334"/>
                    <a:pt x="167" y="334"/>
                  </a:cubicBezTo>
                  <a:lnTo>
                    <a:pt x="3072" y="334"/>
                  </a:lnTo>
                  <a:cubicBezTo>
                    <a:pt x="3156" y="334"/>
                    <a:pt x="3227" y="262"/>
                    <a:pt x="3227" y="167"/>
                  </a:cubicBezTo>
                  <a:cubicBezTo>
                    <a:pt x="3227" y="84"/>
                    <a:pt x="3156" y="0"/>
                    <a:pt x="3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45;p73"/>
            <p:cNvSpPr/>
            <p:nvPr/>
          </p:nvSpPr>
          <p:spPr>
            <a:xfrm>
              <a:off x="8022702" y="3479264"/>
              <a:ext cx="81071" cy="10623"/>
            </a:xfrm>
            <a:custGeom>
              <a:avLst/>
              <a:gdLst/>
              <a:ahLst/>
              <a:cxnLst/>
              <a:rect l="l" t="t" r="r" b="b"/>
              <a:pathLst>
                <a:path w="2549" h="334" extrusionOk="0">
                  <a:moveTo>
                    <a:pt x="167" y="0"/>
                  </a:moveTo>
                  <a:cubicBezTo>
                    <a:pt x="72" y="0"/>
                    <a:pt x="1" y="84"/>
                    <a:pt x="1" y="167"/>
                  </a:cubicBezTo>
                  <a:cubicBezTo>
                    <a:pt x="12" y="262"/>
                    <a:pt x="72" y="334"/>
                    <a:pt x="167" y="334"/>
                  </a:cubicBezTo>
                  <a:lnTo>
                    <a:pt x="2382" y="334"/>
                  </a:lnTo>
                  <a:cubicBezTo>
                    <a:pt x="2477" y="334"/>
                    <a:pt x="2549" y="262"/>
                    <a:pt x="2549" y="167"/>
                  </a:cubicBezTo>
                  <a:cubicBezTo>
                    <a:pt x="2549" y="84"/>
                    <a:pt x="2477" y="0"/>
                    <a:pt x="2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46;p73"/>
            <p:cNvSpPr/>
            <p:nvPr/>
          </p:nvSpPr>
          <p:spPr>
            <a:xfrm>
              <a:off x="8051486" y="3520515"/>
              <a:ext cx="73883" cy="10655"/>
            </a:xfrm>
            <a:custGeom>
              <a:avLst/>
              <a:gdLst/>
              <a:ahLst/>
              <a:cxnLst/>
              <a:rect l="l" t="t" r="r" b="b"/>
              <a:pathLst>
                <a:path w="2323" h="335" extrusionOk="0">
                  <a:moveTo>
                    <a:pt x="167" y="1"/>
                  </a:moveTo>
                  <a:cubicBezTo>
                    <a:pt x="84" y="1"/>
                    <a:pt x="0" y="72"/>
                    <a:pt x="0" y="168"/>
                  </a:cubicBezTo>
                  <a:cubicBezTo>
                    <a:pt x="0" y="251"/>
                    <a:pt x="84" y="334"/>
                    <a:pt x="167" y="334"/>
                  </a:cubicBezTo>
                  <a:lnTo>
                    <a:pt x="2167" y="334"/>
                  </a:lnTo>
                  <a:cubicBezTo>
                    <a:pt x="2251" y="334"/>
                    <a:pt x="2322" y="251"/>
                    <a:pt x="2322" y="168"/>
                  </a:cubicBezTo>
                  <a:cubicBezTo>
                    <a:pt x="2322" y="72"/>
                    <a:pt x="2251" y="1"/>
                    <a:pt x="2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47;p73"/>
            <p:cNvSpPr/>
            <p:nvPr/>
          </p:nvSpPr>
          <p:spPr>
            <a:xfrm>
              <a:off x="8022702" y="3540966"/>
              <a:ext cx="102667" cy="10273"/>
            </a:xfrm>
            <a:custGeom>
              <a:avLst/>
              <a:gdLst/>
              <a:ahLst/>
              <a:cxnLst/>
              <a:rect l="l" t="t" r="r" b="b"/>
              <a:pathLst>
                <a:path w="3228" h="323" extrusionOk="0">
                  <a:moveTo>
                    <a:pt x="167" y="1"/>
                  </a:moveTo>
                  <a:cubicBezTo>
                    <a:pt x="72" y="1"/>
                    <a:pt x="1" y="72"/>
                    <a:pt x="1" y="168"/>
                  </a:cubicBezTo>
                  <a:cubicBezTo>
                    <a:pt x="12" y="263"/>
                    <a:pt x="72" y="322"/>
                    <a:pt x="167" y="322"/>
                  </a:cubicBezTo>
                  <a:lnTo>
                    <a:pt x="3072" y="322"/>
                  </a:lnTo>
                  <a:cubicBezTo>
                    <a:pt x="3156" y="322"/>
                    <a:pt x="3227" y="251"/>
                    <a:pt x="3227" y="168"/>
                  </a:cubicBezTo>
                  <a:cubicBezTo>
                    <a:pt x="3227" y="72"/>
                    <a:pt x="3156"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48;p73"/>
            <p:cNvSpPr/>
            <p:nvPr/>
          </p:nvSpPr>
          <p:spPr>
            <a:xfrm>
              <a:off x="8022702" y="3561798"/>
              <a:ext cx="49266" cy="10273"/>
            </a:xfrm>
            <a:custGeom>
              <a:avLst/>
              <a:gdLst/>
              <a:ahLst/>
              <a:cxnLst/>
              <a:rect l="l" t="t" r="r" b="b"/>
              <a:pathLst>
                <a:path w="1549" h="323" extrusionOk="0">
                  <a:moveTo>
                    <a:pt x="167" y="1"/>
                  </a:moveTo>
                  <a:cubicBezTo>
                    <a:pt x="72" y="1"/>
                    <a:pt x="1" y="72"/>
                    <a:pt x="1" y="167"/>
                  </a:cubicBezTo>
                  <a:cubicBezTo>
                    <a:pt x="12" y="251"/>
                    <a:pt x="72" y="322"/>
                    <a:pt x="167" y="322"/>
                  </a:cubicBezTo>
                  <a:lnTo>
                    <a:pt x="1382" y="322"/>
                  </a:lnTo>
                  <a:cubicBezTo>
                    <a:pt x="1477" y="322"/>
                    <a:pt x="1548" y="251"/>
                    <a:pt x="1548" y="167"/>
                  </a:cubicBezTo>
                  <a:cubicBezTo>
                    <a:pt x="1548" y="72"/>
                    <a:pt x="1477" y="1"/>
                    <a:pt x="13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249;p73"/>
            <p:cNvSpPr/>
            <p:nvPr/>
          </p:nvSpPr>
          <p:spPr>
            <a:xfrm>
              <a:off x="8200683" y="3486452"/>
              <a:ext cx="73883" cy="10623"/>
            </a:xfrm>
            <a:custGeom>
              <a:avLst/>
              <a:gdLst/>
              <a:ahLst/>
              <a:cxnLst/>
              <a:rect l="l" t="t" r="r" b="b"/>
              <a:pathLst>
                <a:path w="2323" h="334" extrusionOk="0">
                  <a:moveTo>
                    <a:pt x="167" y="0"/>
                  </a:moveTo>
                  <a:cubicBezTo>
                    <a:pt x="72" y="0"/>
                    <a:pt x="1" y="72"/>
                    <a:pt x="1" y="167"/>
                  </a:cubicBezTo>
                  <a:cubicBezTo>
                    <a:pt x="1" y="250"/>
                    <a:pt x="72" y="334"/>
                    <a:pt x="167" y="334"/>
                  </a:cubicBezTo>
                  <a:lnTo>
                    <a:pt x="2156" y="334"/>
                  </a:lnTo>
                  <a:cubicBezTo>
                    <a:pt x="2251" y="334"/>
                    <a:pt x="2322" y="250"/>
                    <a:pt x="2322" y="167"/>
                  </a:cubicBezTo>
                  <a:cubicBezTo>
                    <a:pt x="2322" y="72"/>
                    <a:pt x="2251" y="0"/>
                    <a:pt x="2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250;p73"/>
            <p:cNvSpPr/>
            <p:nvPr/>
          </p:nvSpPr>
          <p:spPr>
            <a:xfrm>
              <a:off x="8171899" y="3506902"/>
              <a:ext cx="102667" cy="10241"/>
            </a:xfrm>
            <a:custGeom>
              <a:avLst/>
              <a:gdLst/>
              <a:ahLst/>
              <a:cxnLst/>
              <a:rect l="l" t="t" r="r" b="b"/>
              <a:pathLst>
                <a:path w="3228" h="322" extrusionOk="0">
                  <a:moveTo>
                    <a:pt x="167" y="0"/>
                  </a:moveTo>
                  <a:cubicBezTo>
                    <a:pt x="72" y="0"/>
                    <a:pt x="1" y="72"/>
                    <a:pt x="1" y="167"/>
                  </a:cubicBezTo>
                  <a:cubicBezTo>
                    <a:pt x="1" y="250"/>
                    <a:pt x="72" y="322"/>
                    <a:pt x="167" y="322"/>
                  </a:cubicBezTo>
                  <a:lnTo>
                    <a:pt x="3061" y="322"/>
                  </a:lnTo>
                  <a:cubicBezTo>
                    <a:pt x="3156" y="322"/>
                    <a:pt x="3227" y="250"/>
                    <a:pt x="3227" y="167"/>
                  </a:cubicBezTo>
                  <a:cubicBezTo>
                    <a:pt x="3227" y="72"/>
                    <a:pt x="3156" y="0"/>
                    <a:pt x="30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51;p73"/>
            <p:cNvSpPr/>
            <p:nvPr/>
          </p:nvSpPr>
          <p:spPr>
            <a:xfrm>
              <a:off x="8171899" y="3527735"/>
              <a:ext cx="49266" cy="10241"/>
            </a:xfrm>
            <a:custGeom>
              <a:avLst/>
              <a:gdLst/>
              <a:ahLst/>
              <a:cxnLst/>
              <a:rect l="l" t="t" r="r" b="b"/>
              <a:pathLst>
                <a:path w="1549" h="322" extrusionOk="0">
                  <a:moveTo>
                    <a:pt x="167" y="0"/>
                  </a:moveTo>
                  <a:cubicBezTo>
                    <a:pt x="72" y="0"/>
                    <a:pt x="1" y="72"/>
                    <a:pt x="1" y="167"/>
                  </a:cubicBezTo>
                  <a:cubicBezTo>
                    <a:pt x="1" y="250"/>
                    <a:pt x="72" y="322"/>
                    <a:pt x="167" y="322"/>
                  </a:cubicBezTo>
                  <a:lnTo>
                    <a:pt x="1382" y="322"/>
                  </a:lnTo>
                  <a:cubicBezTo>
                    <a:pt x="1477" y="322"/>
                    <a:pt x="1548" y="250"/>
                    <a:pt x="1548" y="167"/>
                  </a:cubicBezTo>
                  <a:cubicBezTo>
                    <a:pt x="1548" y="72"/>
                    <a:pt x="1477" y="0"/>
                    <a:pt x="1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52;p73"/>
            <p:cNvSpPr/>
            <p:nvPr/>
          </p:nvSpPr>
          <p:spPr>
            <a:xfrm>
              <a:off x="8174189" y="3417149"/>
              <a:ext cx="102635" cy="45099"/>
            </a:xfrm>
            <a:custGeom>
              <a:avLst/>
              <a:gdLst/>
              <a:ahLst/>
              <a:cxnLst/>
              <a:rect l="l" t="t" r="r" b="b"/>
              <a:pathLst>
                <a:path w="3227" h="1418" extrusionOk="0">
                  <a:moveTo>
                    <a:pt x="2905" y="334"/>
                  </a:moveTo>
                  <a:lnTo>
                    <a:pt x="2905" y="1096"/>
                  </a:lnTo>
                  <a:lnTo>
                    <a:pt x="333" y="1096"/>
                  </a:lnTo>
                  <a:lnTo>
                    <a:pt x="333" y="334"/>
                  </a:lnTo>
                  <a:close/>
                  <a:moveTo>
                    <a:pt x="167" y="1"/>
                  </a:moveTo>
                  <a:cubicBezTo>
                    <a:pt x="72" y="12"/>
                    <a:pt x="0" y="84"/>
                    <a:pt x="0" y="167"/>
                  </a:cubicBezTo>
                  <a:lnTo>
                    <a:pt x="0" y="1251"/>
                  </a:lnTo>
                  <a:cubicBezTo>
                    <a:pt x="0" y="1346"/>
                    <a:pt x="72" y="1417"/>
                    <a:pt x="167" y="1417"/>
                  </a:cubicBezTo>
                  <a:lnTo>
                    <a:pt x="3072" y="1417"/>
                  </a:lnTo>
                  <a:cubicBezTo>
                    <a:pt x="3155" y="1417"/>
                    <a:pt x="3227" y="1346"/>
                    <a:pt x="3227" y="1251"/>
                  </a:cubicBezTo>
                  <a:lnTo>
                    <a:pt x="3227" y="167"/>
                  </a:lnTo>
                  <a:cubicBezTo>
                    <a:pt x="3227" y="84"/>
                    <a:pt x="315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77" name="Title 76"/>
          <p:cNvSpPr>
            <a:spLocks noGrp="1"/>
          </p:cNvSpPr>
          <p:nvPr>
            <p:ph type="ctrTitle"/>
          </p:nvPr>
        </p:nvSpPr>
        <p:spPr/>
        <p:txBody>
          <a:bodyPr/>
          <a:lstStyle/>
          <a:p>
            <a:r>
              <a:rPr lang="en-US" b="1" u="sng" dirty="0" smtClean="0">
                <a:latin typeface="Times New Roman" pitchFamily="18" charset="0"/>
                <a:cs typeface="Times New Roman" pitchFamily="18" charset="0"/>
              </a:rPr>
              <a:t>IMPLEMENTATION</a:t>
            </a:r>
            <a:endParaRPr lang="en-US" b="1" u="sng" dirty="0">
              <a:latin typeface="Times New Roman" pitchFamily="18" charset="0"/>
              <a:cs typeface="Times New Roman" pitchFamily="18" charset="0"/>
            </a:endParaRPr>
          </a:p>
        </p:txBody>
      </p:sp>
      <p:sp>
        <p:nvSpPr>
          <p:cNvPr id="78" name="Text Placeholder 77"/>
          <p:cNvSpPr>
            <a:spLocks noGrp="1"/>
          </p:cNvSpPr>
          <p:nvPr>
            <p:ph type="body" idx="1"/>
          </p:nvPr>
        </p:nvSpPr>
        <p:spPr/>
        <p:txBody>
          <a:bodyPr/>
          <a:lstStyle/>
          <a:p>
            <a:pPr>
              <a:buNone/>
            </a:pPr>
            <a:r>
              <a:rPr lang="en-US" sz="1800" dirty="0" smtClean="0">
                <a:latin typeface="Times New Roman" pitchFamily="18" charset="0"/>
                <a:cs typeface="Times New Roman" pitchFamily="18" charset="0"/>
              </a:rPr>
              <a:t>      In this project, we will be developing a facemask classifier trained using dataset containing 1,376 images: 686 images without mask and 690 images with mask and CNN architecture VGG16 neural network whose topmost layer is trained using transfer learning for predicting output. Once the facemask classifier is trained, we will create a GUI which uses facemask classifier to classify the face in input image as ‘Mask ON’ and ‘NO Mask’. In case of ‘NO Mask’ it will send an alert email containing attached image of  that individual to authorities.</a:t>
            </a:r>
            <a:endParaRPr lang="en-US" sz="1800" dirty="0">
              <a:latin typeface="Times New Roman" pitchFamily="18" charset="0"/>
              <a:cs typeface="Times New Roman" pitchFamily="18" charset="0"/>
            </a:endParaRPr>
          </a:p>
        </p:txBody>
      </p:sp>
      <p:grpSp>
        <p:nvGrpSpPr>
          <p:cNvPr id="2" name="Google Shape;1412;p53"/>
          <p:cNvGrpSpPr/>
          <p:nvPr/>
        </p:nvGrpSpPr>
        <p:grpSpPr>
          <a:xfrm flipH="1">
            <a:off x="378490" y="3714750"/>
            <a:ext cx="1374110" cy="1219085"/>
            <a:chOff x="6186996" y="2375625"/>
            <a:chExt cx="1916908" cy="1916908"/>
          </a:xfrm>
        </p:grpSpPr>
        <p:sp>
          <p:nvSpPr>
            <p:cNvPr id="1413" name="Google Shape;1413;p53"/>
            <p:cNvSpPr/>
            <p:nvPr/>
          </p:nvSpPr>
          <p:spPr>
            <a:xfrm>
              <a:off x="6549650" y="2738275"/>
              <a:ext cx="1191600" cy="11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4" name="Google Shape;1414;p53"/>
            <p:cNvCxnSpPr>
              <a:stCxn id="1413" idx="0"/>
              <a:endCxn id="1415"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415" name="Google Shape;1415;p53"/>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6" name="Google Shape;1416;p53"/>
            <p:cNvCxnSpPr>
              <a:stCxn id="1417"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417" name="Google Shape;1417;p53"/>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53"/>
            <p:cNvCxnSpPr>
              <a:stCxn id="1413" idx="2"/>
              <a:endCxn id="1419"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419" name="Google Shape;1419;p53"/>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0" name="Google Shape;1420;p53"/>
            <p:cNvCxnSpPr>
              <a:stCxn id="1421" idx="0"/>
              <a:endCxn id="1413"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421" name="Google Shape;1421;p53"/>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2" name="Google Shape;1422;p53"/>
            <p:cNvCxnSpPr>
              <a:endCxn id="1423"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3" name="Google Shape;1423;p53"/>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4" name="Google Shape;1424;p53"/>
            <p:cNvCxnSpPr>
              <a:stCxn id="1425"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5" name="Google Shape;1425;p53"/>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6" name="Google Shape;1426;p53"/>
            <p:cNvCxnSpPr>
              <a:endCxn id="1427"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7" name="Google Shape;1427;p53"/>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8" name="Google Shape;1428;p53"/>
            <p:cNvCxnSpPr>
              <a:stCxn id="1429"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9" name="Google Shape;1429;p53"/>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3"/>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3"/>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433;p53"/>
          <p:cNvGrpSpPr/>
          <p:nvPr/>
        </p:nvGrpSpPr>
        <p:grpSpPr>
          <a:xfrm>
            <a:off x="8382000" y="3486150"/>
            <a:ext cx="429149" cy="429149"/>
            <a:chOff x="7942477" y="2247857"/>
            <a:chExt cx="429149" cy="429149"/>
          </a:xfrm>
        </p:grpSpPr>
        <p:sp>
          <p:nvSpPr>
            <p:cNvPr id="1434"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5" name="Google Shape;1435;p53"/>
            <p:cNvCxnSpPr>
              <a:stCxn id="1434" idx="0"/>
              <a:endCxn id="1436"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36"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7" name="Google Shape;1437;p53"/>
            <p:cNvCxnSpPr>
              <a:stCxn id="1438"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438"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53"/>
            <p:cNvCxnSpPr>
              <a:stCxn id="1434" idx="2"/>
              <a:endCxn id="1440"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40"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1" name="Google Shape;1441;p53"/>
            <p:cNvCxnSpPr>
              <a:stCxn id="1442" idx="0"/>
              <a:endCxn id="1434"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442"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3" name="Google Shape;1443;p53"/>
            <p:cNvCxnSpPr>
              <a:endCxn id="1444"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44"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5" name="Google Shape;1445;p53"/>
            <p:cNvCxnSpPr>
              <a:stCxn id="1446"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46"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2" name="Google Shape;1452;p53"/>
            <p:cNvCxnSpPr>
              <a:stCxn id="1447" idx="4"/>
              <a:endCxn id="1434"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453" name="Google Shape;1453;p53"/>
            <p:cNvCxnSpPr>
              <a:stCxn id="1448" idx="0"/>
              <a:endCxn id="1434"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4" name="Google Shape;1454;p53"/>
          <p:cNvGrpSpPr/>
          <p:nvPr/>
        </p:nvGrpSpPr>
        <p:grpSpPr>
          <a:xfrm>
            <a:off x="6823744" y="95404"/>
            <a:ext cx="1108792" cy="1108792"/>
            <a:chOff x="7942477" y="2247857"/>
            <a:chExt cx="429149" cy="429149"/>
          </a:xfrm>
        </p:grpSpPr>
        <p:sp>
          <p:nvSpPr>
            <p:cNvPr id="1455" name="Google Shape;1455;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6" name="Google Shape;1456;p53"/>
            <p:cNvCxnSpPr>
              <a:stCxn id="1455" idx="0"/>
              <a:endCxn id="145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57" name="Google Shape;1457;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8" name="Google Shape;1458;p53"/>
            <p:cNvCxnSpPr>
              <a:stCxn id="145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459" name="Google Shape;1459;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0" name="Google Shape;1460;p53"/>
            <p:cNvCxnSpPr>
              <a:stCxn id="1455" idx="2"/>
              <a:endCxn id="146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61" name="Google Shape;1461;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2" name="Google Shape;1462;p53"/>
            <p:cNvCxnSpPr>
              <a:stCxn id="1463" idx="0"/>
              <a:endCxn id="145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463" name="Google Shape;1463;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4" name="Google Shape;1464;p53"/>
            <p:cNvCxnSpPr>
              <a:endCxn id="146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65" name="Google Shape;1465;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6" name="Google Shape;1466;p53"/>
            <p:cNvCxnSpPr>
              <a:stCxn id="146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67" name="Google Shape;1467;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3" name="Google Shape;1473;p53"/>
            <p:cNvCxnSpPr>
              <a:stCxn id="1468" idx="4"/>
              <a:endCxn id="145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474" name="Google Shape;1474;p53"/>
            <p:cNvCxnSpPr>
              <a:stCxn id="1469" idx="0"/>
              <a:endCxn id="145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67" name="Google Shape;11752;p71"/>
          <p:cNvGrpSpPr/>
          <p:nvPr/>
        </p:nvGrpSpPr>
        <p:grpSpPr>
          <a:xfrm>
            <a:off x="457200" y="438150"/>
            <a:ext cx="1066800" cy="914400"/>
            <a:chOff x="3095745" y="3805393"/>
            <a:chExt cx="352840" cy="354717"/>
          </a:xfrm>
        </p:grpSpPr>
        <p:sp>
          <p:nvSpPr>
            <p:cNvPr id="68" name="Google Shape;11753;p71"/>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754;p71"/>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755;p71"/>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756;p71"/>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757;p71"/>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758;p71"/>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46" name="Title 45"/>
          <p:cNvSpPr>
            <a:spLocks noGrp="1"/>
          </p:cNvSpPr>
          <p:nvPr>
            <p:ph type="ctrTitle" idx="4294967295"/>
          </p:nvPr>
        </p:nvSpPr>
        <p:spPr>
          <a:xfrm>
            <a:off x="0" y="0"/>
            <a:ext cx="6400800" cy="666750"/>
          </a:xfrm>
        </p:spPr>
        <p:txBody>
          <a:bodyPr/>
          <a:lstStyle/>
          <a:p>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FLOW DIAGRAM </a:t>
            </a:r>
            <a:endParaRPr lang="en-US" b="1" u="sng" dirty="0">
              <a:latin typeface="Times New Roman" pitchFamily="18" charset="0"/>
              <a:cs typeface="Times New Roman" pitchFamily="18" charset="0"/>
            </a:endParaRPr>
          </a:p>
        </p:txBody>
      </p:sp>
      <p:grpSp>
        <p:nvGrpSpPr>
          <p:cNvPr id="2" name="Google Shape;1454;p53"/>
          <p:cNvGrpSpPr/>
          <p:nvPr/>
        </p:nvGrpSpPr>
        <p:grpSpPr>
          <a:xfrm>
            <a:off x="7620000" y="133350"/>
            <a:ext cx="1219200" cy="1108792"/>
            <a:chOff x="7942477" y="2247857"/>
            <a:chExt cx="429149" cy="429149"/>
          </a:xfrm>
        </p:grpSpPr>
        <p:sp>
          <p:nvSpPr>
            <p:cNvPr id="5" name="Google Shape;1455;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456;p53"/>
            <p:cNvCxnSpPr>
              <a:stCxn id="5" idx="0"/>
              <a:endCxn id="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 name="Google Shape;1457;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458;p53"/>
            <p:cNvCxnSpPr>
              <a:stCxn id="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9" name="Google Shape;1459;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460;p53"/>
            <p:cNvCxnSpPr>
              <a:stCxn id="5" idx="2"/>
              <a:endCxn id="1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1" name="Google Shape;1461;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462;p53"/>
            <p:cNvCxnSpPr>
              <a:stCxn id="13" idx="0"/>
              <a:endCxn id="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3" name="Google Shape;1463;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64;p53"/>
            <p:cNvCxnSpPr>
              <a:endCxn id="1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1465;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466;p53"/>
            <p:cNvCxnSpPr>
              <a:stCxn id="1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467;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8;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69;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0;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1;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2;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1473;p53"/>
            <p:cNvCxnSpPr>
              <a:stCxn id="18" idx="4"/>
              <a:endCxn id="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1474;p53"/>
            <p:cNvCxnSpPr>
              <a:stCxn id="19" idx="0"/>
              <a:endCxn id="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3" name="Google Shape;1433;p53"/>
          <p:cNvGrpSpPr/>
          <p:nvPr/>
        </p:nvGrpSpPr>
        <p:grpSpPr>
          <a:xfrm>
            <a:off x="381000" y="4171950"/>
            <a:ext cx="429149" cy="429149"/>
            <a:chOff x="7942477" y="2247857"/>
            <a:chExt cx="429149" cy="429149"/>
          </a:xfrm>
        </p:grpSpPr>
        <p:sp>
          <p:nvSpPr>
            <p:cNvPr id="26"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435;p53"/>
            <p:cNvCxnSpPr>
              <a:stCxn id="26" idx="0"/>
              <a:endCxn id="2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8"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1437;p53"/>
            <p:cNvCxnSpPr>
              <a:stCxn id="3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30"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1439;p53"/>
            <p:cNvCxnSpPr>
              <a:stCxn id="26" idx="2"/>
              <a:endCxn id="3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2"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1441;p53"/>
            <p:cNvCxnSpPr>
              <a:stCxn id="34" idx="0"/>
              <a:endCxn id="2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4"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443;p53"/>
            <p:cNvCxnSpPr>
              <a:endCxn id="3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6"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45;p53"/>
            <p:cNvCxnSpPr>
              <a:stCxn id="3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8"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1452;p53"/>
            <p:cNvCxnSpPr>
              <a:stCxn id="39" idx="4"/>
              <a:endCxn id="2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1453;p53"/>
            <p:cNvCxnSpPr>
              <a:stCxn id="40" idx="0"/>
              <a:endCxn id="2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2050" name="Picture 2" descr="C:\Users\Singh\Downloads\face_mask_detection_phases.png"/>
          <p:cNvPicPr>
            <a:picLocks noChangeAspect="1" noChangeArrowheads="1"/>
          </p:cNvPicPr>
          <p:nvPr/>
        </p:nvPicPr>
        <p:blipFill>
          <a:blip r:embed="rId3"/>
          <a:srcRect/>
          <a:stretch>
            <a:fillRect/>
          </a:stretch>
        </p:blipFill>
        <p:spPr bwMode="auto">
          <a:xfrm>
            <a:off x="1676400" y="514350"/>
            <a:ext cx="5638800" cy="4495800"/>
          </a:xfrm>
          <a:prstGeom prst="rect">
            <a:avLst/>
          </a:prstGeom>
          <a:noFill/>
        </p:spPr>
      </p:pic>
      <p:grpSp>
        <p:nvGrpSpPr>
          <p:cNvPr id="50" name="Google Shape;11726;p71"/>
          <p:cNvGrpSpPr/>
          <p:nvPr/>
        </p:nvGrpSpPr>
        <p:grpSpPr>
          <a:xfrm>
            <a:off x="228600" y="209550"/>
            <a:ext cx="1066800" cy="838200"/>
            <a:chOff x="2611458" y="3816374"/>
            <a:chExt cx="426329" cy="332375"/>
          </a:xfrm>
        </p:grpSpPr>
        <p:sp>
          <p:nvSpPr>
            <p:cNvPr id="51" name="Google Shape;11727;p71"/>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28;p71"/>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29;p71"/>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30;p71"/>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31;p71"/>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32;p71"/>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33;p71"/>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34;p71"/>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735;p71"/>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736;p71"/>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latin typeface="Times New Roman" pitchFamily="18" charset="0"/>
                <a:cs typeface="Times New Roman" pitchFamily="18" charset="0"/>
              </a:rPr>
              <a:t>SOME IMPORTANT LIBRARIES USED</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Font typeface="Wingdings" pitchFamily="2" charset="2"/>
              <a:buChar char="Ø"/>
            </a:pPr>
            <a:r>
              <a:rPr lang="en-US" sz="1800" b="1" dirty="0" smtClean="0">
                <a:latin typeface="Times New Roman" pitchFamily="18" charset="0"/>
                <a:cs typeface="Times New Roman" pitchFamily="18" charset="0"/>
              </a:rPr>
              <a:t>KERAS/TENSORFLOW</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Keras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is a powerful and easy-to-use free open source Python library for developing and evaluating deep learning models. It allows you to define and train neural network models in just a few lines of code .</a:t>
            </a:r>
          </a:p>
          <a:p>
            <a:pPr>
              <a:buNone/>
            </a:pP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TensorFlow</a:t>
            </a:r>
            <a:r>
              <a:rPr lang="en-US" sz="1800" dirty="0" smtClean="0">
                <a:latin typeface="Times New Roman" pitchFamily="18" charset="0"/>
                <a:cs typeface="Times New Roman" pitchFamily="18" charset="0"/>
              </a:rPr>
              <a:t> is an end-to-end open source platform for machine learning. It has a comprehensive, flexible ecosystem of tools, libraries and community resources that lets researchers push the state-of-the-art in ML and developers easily build and deploy ML powered applications.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grpSp>
        <p:nvGrpSpPr>
          <p:cNvPr id="4" name="Google Shape;11052;p71"/>
          <p:cNvGrpSpPr/>
          <p:nvPr/>
        </p:nvGrpSpPr>
        <p:grpSpPr>
          <a:xfrm>
            <a:off x="533400" y="285750"/>
            <a:ext cx="609600" cy="838200"/>
            <a:chOff x="910723" y="1508212"/>
            <a:chExt cx="251660" cy="350166"/>
          </a:xfrm>
        </p:grpSpPr>
        <p:sp>
          <p:nvSpPr>
            <p:cNvPr id="5" name="Google Shape;11053;p71"/>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054;p71"/>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55;p71"/>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056;p71"/>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057;p71"/>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058;p71"/>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59;p71"/>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60;p71"/>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61;p71"/>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62;p71"/>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63;p71"/>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64;p71"/>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65;p71"/>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66;p71"/>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67;p71"/>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68;p71"/>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69;p71"/>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32525" y="971550"/>
            <a:ext cx="7674600" cy="3471363"/>
          </a:xfrm>
        </p:spPr>
        <p:txBody>
          <a:bodyPr/>
          <a:lstStyle/>
          <a:p>
            <a:pPr>
              <a:buFont typeface="Wingdings" pitchFamily="2" charset="2"/>
              <a:buChar char="Ø"/>
            </a:pPr>
            <a:r>
              <a:rPr lang="en-US" sz="1800" b="1" dirty="0" smtClean="0">
                <a:latin typeface="Times New Roman" pitchFamily="18" charset="0"/>
                <a:cs typeface="Times New Roman" pitchFamily="18" charset="0"/>
              </a:rPr>
              <a:t>OPENCV</a:t>
            </a:r>
            <a:r>
              <a:rPr lang="en-US" sz="24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Computer vision is a multidisciplinary scientific field that operates on digital images or videos to automate tasks that the human visual system can do. Computer vision tasks include gathering, processing and analyzing the information from digital images. It is closely linked with Artificial Intelligence and Machine Learning as the computer must interpret what it sees and analyze the digital image in the same way as a human see.</a:t>
            </a:r>
          </a:p>
          <a:p>
            <a:pPr>
              <a:buNone/>
            </a:pPr>
            <a:endParaRPr lang="en-US" sz="1800" dirty="0" smtClean="0">
              <a:latin typeface="Times New Roman" pitchFamily="18" charset="0"/>
              <a:cs typeface="Times New Roman" pitchFamily="18" charset="0"/>
            </a:endParaRPr>
          </a:p>
          <a:p>
            <a:pPr>
              <a:buFont typeface="Wingdings" pitchFamily="2" charset="2"/>
              <a:buChar char="Ø"/>
            </a:pPr>
            <a:r>
              <a:rPr lang="en-US" sz="1800" b="1" dirty="0" smtClean="0">
                <a:latin typeface="Times New Roman" pitchFamily="18" charset="0"/>
                <a:cs typeface="Times New Roman" pitchFamily="18" charset="0"/>
              </a:rPr>
              <a:t>  SMTP:</a:t>
            </a:r>
          </a:p>
          <a:p>
            <a:pPr>
              <a:buNone/>
            </a:pPr>
            <a:r>
              <a:rPr lang="en-US" sz="1800" dirty="0" smtClean="0">
                <a:latin typeface="Times New Roman" pitchFamily="18" charset="0"/>
                <a:cs typeface="Times New Roman" pitchFamily="18" charset="0"/>
              </a:rPr>
              <a:t>       Simple Mail Transfer Protocol (SMTP) is a protocol, which handles  </a:t>
            </a:r>
          </a:p>
          <a:p>
            <a:pPr>
              <a:buNone/>
            </a:pPr>
            <a:r>
              <a:rPr lang="en-US" sz="1800" dirty="0" smtClean="0">
                <a:latin typeface="Times New Roman" pitchFamily="18" charset="0"/>
                <a:cs typeface="Times New Roman" pitchFamily="18" charset="0"/>
              </a:rPr>
              <a:t>       sending e-mail and routing e-mail between mail servers. Python provides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smtplib</a:t>
            </a:r>
            <a:r>
              <a:rPr lang="en-US" sz="1800" dirty="0" smtClean="0">
                <a:latin typeface="Times New Roman" pitchFamily="18" charset="0"/>
                <a:cs typeface="Times New Roman" pitchFamily="18" charset="0"/>
              </a:rPr>
              <a:t> module, which defines an SMTP client session object that can be </a:t>
            </a:r>
          </a:p>
          <a:p>
            <a:pPr>
              <a:buNone/>
            </a:pPr>
            <a:r>
              <a:rPr lang="en-US" sz="1800" dirty="0" smtClean="0">
                <a:latin typeface="Times New Roman" pitchFamily="18" charset="0"/>
                <a:cs typeface="Times New Roman" pitchFamily="18" charset="0"/>
              </a:rPr>
              <a:t>       used to send mail to any Internet machine.	</a:t>
            </a:r>
            <a:endParaRPr lang="en-US" sz="1800" dirty="0">
              <a:latin typeface="Times New Roman" pitchFamily="18" charset="0"/>
              <a:cs typeface="Times New Roman" pitchFamily="18" charset="0"/>
            </a:endParaRPr>
          </a:p>
        </p:txBody>
      </p:sp>
      <p:grpSp>
        <p:nvGrpSpPr>
          <p:cNvPr id="22" name="Google Shape;1433;p53"/>
          <p:cNvGrpSpPr/>
          <p:nvPr/>
        </p:nvGrpSpPr>
        <p:grpSpPr>
          <a:xfrm>
            <a:off x="5410200" y="361950"/>
            <a:ext cx="990600" cy="914400"/>
            <a:chOff x="7942477" y="2247857"/>
            <a:chExt cx="429149" cy="429149"/>
          </a:xfrm>
        </p:grpSpPr>
        <p:sp>
          <p:nvSpPr>
            <p:cNvPr id="23"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1435;p53"/>
            <p:cNvCxnSpPr>
              <a:stCxn id="23" idx="0"/>
              <a:endCxn id="25"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5"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437;p53"/>
            <p:cNvCxnSpPr>
              <a:stCxn id="27"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7"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1439;p53"/>
            <p:cNvCxnSpPr>
              <a:stCxn id="23" idx="2"/>
              <a:endCxn id="29"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9"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1441;p53"/>
            <p:cNvCxnSpPr>
              <a:stCxn id="31" idx="0"/>
              <a:endCxn id="23"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1"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1443;p53"/>
            <p:cNvCxnSpPr>
              <a:endCxn id="33"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3"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445;p53"/>
            <p:cNvCxnSpPr>
              <a:stCxn id="35"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1452;p53"/>
            <p:cNvCxnSpPr>
              <a:stCxn id="36" idx="4"/>
              <a:endCxn id="23"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1453;p53"/>
            <p:cNvCxnSpPr>
              <a:stCxn id="37" idx="0"/>
              <a:endCxn id="23"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43" name="Google Shape;11052;p71"/>
          <p:cNvGrpSpPr/>
          <p:nvPr/>
        </p:nvGrpSpPr>
        <p:grpSpPr>
          <a:xfrm>
            <a:off x="533400" y="285750"/>
            <a:ext cx="609600" cy="838200"/>
            <a:chOff x="910723" y="1508212"/>
            <a:chExt cx="251660" cy="350166"/>
          </a:xfrm>
        </p:grpSpPr>
        <p:sp>
          <p:nvSpPr>
            <p:cNvPr id="44" name="Google Shape;11053;p71"/>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54;p71"/>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55;p71"/>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56;p71"/>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57;p71"/>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58;p71"/>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059;p71"/>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60;p71"/>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61;p71"/>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62;p71"/>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063;p71"/>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064;p71"/>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65;p71"/>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066;p71"/>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67;p71"/>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068;p71"/>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69;p71"/>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2525" y="1123950"/>
            <a:ext cx="7674600" cy="3505200"/>
          </a:xfrm>
        </p:spPr>
        <p:txBody>
          <a:bodyPr/>
          <a:lstStyle/>
          <a:p>
            <a:pPr>
              <a:buFont typeface="Wingdings" pitchFamily="2" charset="2"/>
              <a:buChar char="Ø"/>
            </a:pPr>
            <a:r>
              <a:rPr lang="en-US" sz="1800" b="1" dirty="0" smtClean="0">
                <a:latin typeface="Times New Roman" pitchFamily="18" charset="0"/>
                <a:cs typeface="Times New Roman" pitchFamily="18" charset="0"/>
              </a:rPr>
              <a:t>Python </a:t>
            </a:r>
            <a:r>
              <a:rPr lang="en-US" sz="1800" b="1" dirty="0" err="1" smtClean="0">
                <a:latin typeface="Times New Roman" pitchFamily="18" charset="0"/>
                <a:cs typeface="Times New Roman" pitchFamily="18" charset="0"/>
              </a:rPr>
              <a:t>Matplotlib</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It is a very powerful plotting library useful for those working with Python and </a:t>
            </a:r>
            <a:r>
              <a:rPr lang="en-US" sz="1800" dirty="0" err="1" smtClean="0">
                <a:latin typeface="Times New Roman" pitchFamily="18" charset="0"/>
                <a:cs typeface="Times New Roman" pitchFamily="18" charset="0"/>
              </a:rPr>
              <a:t>NumPy</a:t>
            </a:r>
            <a:r>
              <a:rPr lang="en-US" sz="1800" dirty="0" smtClean="0">
                <a:latin typeface="Times New Roman" pitchFamily="18" charset="0"/>
                <a:cs typeface="Times New Roman" pitchFamily="18" charset="0"/>
              </a:rPr>
              <a:t>. And for making statistical inference, it becomes very necessary to visualize our data and </a:t>
            </a:r>
            <a:r>
              <a:rPr lang="en-US" sz="1800" dirty="0" err="1" smtClean="0">
                <a:latin typeface="Times New Roman" pitchFamily="18" charset="0"/>
                <a:cs typeface="Times New Roman" pitchFamily="18" charset="0"/>
              </a:rPr>
              <a:t>Matplotlib</a:t>
            </a:r>
            <a:r>
              <a:rPr lang="en-US" sz="1800" dirty="0" smtClean="0">
                <a:latin typeface="Times New Roman" pitchFamily="18" charset="0"/>
                <a:cs typeface="Times New Roman" pitchFamily="18" charset="0"/>
              </a:rPr>
              <a:t> is the tool that can be very helpful for this purpose. It provides a MATLAB like interface; the only difference is that it uses Python and is open source.</a:t>
            </a:r>
          </a:p>
          <a:p>
            <a:pPr>
              <a:buNone/>
            </a:pPr>
            <a:r>
              <a:rPr lang="en-US" sz="1800" dirty="0" smtClean="0">
                <a:latin typeface="Times New Roman" pitchFamily="18" charset="0"/>
                <a:cs typeface="Times New Roman" pitchFamily="18" charset="0"/>
              </a:rPr>
              <a:t>     </a:t>
            </a:r>
          </a:p>
          <a:p>
            <a:pPr>
              <a:buFont typeface="Wingdings" pitchFamily="2" charset="2"/>
              <a:buChar char="Ø"/>
            </a:pPr>
            <a:r>
              <a:rPr lang="en-US" sz="1800" b="1" dirty="0" err="1" smtClean="0">
                <a:latin typeface="Times New Roman" pitchFamily="18" charset="0"/>
                <a:cs typeface="Times New Roman" pitchFamily="18" charset="0"/>
              </a:rPr>
              <a:t>Tkinter</a:t>
            </a: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is the standard GUI library for Python. Python when combined with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provides a fast and easy way to create GUI applications.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provides a powerful object-oriented interface to the </a:t>
            </a:r>
            <a:r>
              <a:rPr lang="en-US" sz="1800" dirty="0" err="1" smtClean="0">
                <a:latin typeface="Times New Roman" pitchFamily="18" charset="0"/>
                <a:cs typeface="Times New Roman" pitchFamily="18" charset="0"/>
              </a:rPr>
              <a:t>Tk</a:t>
            </a:r>
            <a:r>
              <a:rPr lang="en-US" sz="1800" dirty="0" smtClean="0">
                <a:latin typeface="Times New Roman" pitchFamily="18" charset="0"/>
                <a:cs typeface="Times New Roman" pitchFamily="18" charset="0"/>
              </a:rPr>
              <a:t> GUI toolkit. Creating a GUI application using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is an easy task.</a:t>
            </a:r>
            <a:endParaRPr lang="en-US" sz="1800" dirty="0">
              <a:latin typeface="Times New Roman" pitchFamily="18" charset="0"/>
              <a:cs typeface="Times New Roman" pitchFamily="18" charset="0"/>
            </a:endParaRPr>
          </a:p>
        </p:txBody>
      </p:sp>
      <p:grpSp>
        <p:nvGrpSpPr>
          <p:cNvPr id="4" name="Google Shape;1454;p53"/>
          <p:cNvGrpSpPr/>
          <p:nvPr/>
        </p:nvGrpSpPr>
        <p:grpSpPr>
          <a:xfrm>
            <a:off x="3352800" y="209550"/>
            <a:ext cx="1108792" cy="1108792"/>
            <a:chOff x="7942477" y="2247857"/>
            <a:chExt cx="429149" cy="429149"/>
          </a:xfrm>
        </p:grpSpPr>
        <p:sp>
          <p:nvSpPr>
            <p:cNvPr id="5" name="Google Shape;1455;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1456;p53"/>
            <p:cNvCxnSpPr>
              <a:stCxn id="5" idx="0"/>
              <a:endCxn id="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 name="Google Shape;1457;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458;p53"/>
            <p:cNvCxnSpPr>
              <a:stCxn id="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9" name="Google Shape;1459;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460;p53"/>
            <p:cNvCxnSpPr>
              <a:stCxn id="5" idx="2"/>
              <a:endCxn id="1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1" name="Google Shape;1461;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462;p53"/>
            <p:cNvCxnSpPr>
              <a:stCxn id="13" idx="0"/>
              <a:endCxn id="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3" name="Google Shape;1463;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64;p53"/>
            <p:cNvCxnSpPr>
              <a:endCxn id="1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5" name="Google Shape;1465;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466;p53"/>
            <p:cNvCxnSpPr>
              <a:stCxn id="1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467;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8;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69;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0;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1;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2;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1473;p53"/>
            <p:cNvCxnSpPr>
              <a:stCxn id="18" idx="4"/>
              <a:endCxn id="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1474;p53"/>
            <p:cNvCxnSpPr>
              <a:stCxn id="19" idx="0"/>
              <a:endCxn id="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61" name="Google Shape;11052;p71"/>
          <p:cNvGrpSpPr/>
          <p:nvPr/>
        </p:nvGrpSpPr>
        <p:grpSpPr>
          <a:xfrm>
            <a:off x="533400" y="285750"/>
            <a:ext cx="609600" cy="838200"/>
            <a:chOff x="910723" y="1508212"/>
            <a:chExt cx="251660" cy="350166"/>
          </a:xfrm>
        </p:grpSpPr>
        <p:sp>
          <p:nvSpPr>
            <p:cNvPr id="62" name="Google Shape;11053;p71"/>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054;p71"/>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055;p71"/>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056;p71"/>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057;p71"/>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058;p71"/>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59;p71"/>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60;p71"/>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61;p71"/>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62;p71"/>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063;p71"/>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64;p71"/>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5;p71"/>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66;p71"/>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67;p71"/>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68;p71"/>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069;p71"/>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69" name="Title 68"/>
          <p:cNvSpPr>
            <a:spLocks noGrp="1"/>
          </p:cNvSpPr>
          <p:nvPr>
            <p:ph type="ctrTitle"/>
          </p:nvPr>
        </p:nvSpPr>
        <p:spPr/>
        <p:txBody>
          <a:bodyPr/>
          <a:lstStyle/>
          <a:p>
            <a:r>
              <a:rPr lang="en-US" b="1" u="sng" dirty="0" smtClean="0">
                <a:latin typeface="Times New Roman" pitchFamily="18" charset="0"/>
                <a:cs typeface="Times New Roman" pitchFamily="18" charset="0"/>
              </a:rPr>
              <a:t>USER INTERFACE</a:t>
            </a:r>
            <a:endParaRPr lang="en-US" b="1" u="sng" dirty="0">
              <a:latin typeface="Times New Roman" pitchFamily="18" charset="0"/>
              <a:cs typeface="Times New Roman" pitchFamily="18" charset="0"/>
            </a:endParaRPr>
          </a:p>
        </p:txBody>
      </p:sp>
      <p:grpSp>
        <p:nvGrpSpPr>
          <p:cNvPr id="2" name="Google Shape;1412;p53"/>
          <p:cNvGrpSpPr/>
          <p:nvPr/>
        </p:nvGrpSpPr>
        <p:grpSpPr>
          <a:xfrm flipH="1">
            <a:off x="0" y="3943350"/>
            <a:ext cx="1143000" cy="990485"/>
            <a:chOff x="6186996" y="2375625"/>
            <a:chExt cx="1916908" cy="1916908"/>
          </a:xfrm>
        </p:grpSpPr>
        <p:sp>
          <p:nvSpPr>
            <p:cNvPr id="1413" name="Google Shape;1413;p53"/>
            <p:cNvSpPr/>
            <p:nvPr/>
          </p:nvSpPr>
          <p:spPr>
            <a:xfrm>
              <a:off x="6549650" y="2738275"/>
              <a:ext cx="1191600" cy="11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4" name="Google Shape;1414;p53"/>
            <p:cNvCxnSpPr>
              <a:stCxn id="1413" idx="0"/>
              <a:endCxn id="1415"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415" name="Google Shape;1415;p53"/>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6" name="Google Shape;1416;p53"/>
            <p:cNvCxnSpPr>
              <a:stCxn id="1417"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417" name="Google Shape;1417;p53"/>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53"/>
            <p:cNvCxnSpPr>
              <a:stCxn id="1413" idx="2"/>
              <a:endCxn id="1419"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419" name="Google Shape;1419;p53"/>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0" name="Google Shape;1420;p53"/>
            <p:cNvCxnSpPr>
              <a:stCxn id="1421" idx="0"/>
              <a:endCxn id="1413"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421" name="Google Shape;1421;p53"/>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2" name="Google Shape;1422;p53"/>
            <p:cNvCxnSpPr>
              <a:endCxn id="1423"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3" name="Google Shape;1423;p53"/>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4" name="Google Shape;1424;p53"/>
            <p:cNvCxnSpPr>
              <a:stCxn id="1425"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5" name="Google Shape;1425;p53"/>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6" name="Google Shape;1426;p53"/>
            <p:cNvCxnSpPr>
              <a:endCxn id="1427"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7" name="Google Shape;1427;p53"/>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8" name="Google Shape;1428;p53"/>
            <p:cNvCxnSpPr>
              <a:stCxn id="1429"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29" name="Google Shape;1429;p53"/>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3"/>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3"/>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433;p53"/>
          <p:cNvGrpSpPr/>
          <p:nvPr/>
        </p:nvGrpSpPr>
        <p:grpSpPr>
          <a:xfrm>
            <a:off x="8382000" y="3028950"/>
            <a:ext cx="429149" cy="429149"/>
            <a:chOff x="7942477" y="2247857"/>
            <a:chExt cx="429149" cy="429149"/>
          </a:xfrm>
        </p:grpSpPr>
        <p:sp>
          <p:nvSpPr>
            <p:cNvPr id="1434" name="Google Shape;1434;p53"/>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5" name="Google Shape;1435;p53"/>
            <p:cNvCxnSpPr>
              <a:stCxn id="1434" idx="0"/>
              <a:endCxn id="1436"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36" name="Google Shape;1436;p53"/>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7" name="Google Shape;1437;p53"/>
            <p:cNvCxnSpPr>
              <a:stCxn id="1438"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438" name="Google Shape;1438;p53"/>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53"/>
            <p:cNvCxnSpPr>
              <a:stCxn id="1434" idx="2"/>
              <a:endCxn id="1440"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440" name="Google Shape;1440;p53"/>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1" name="Google Shape;1441;p53"/>
            <p:cNvCxnSpPr>
              <a:stCxn id="1442" idx="0"/>
              <a:endCxn id="1434"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442" name="Google Shape;1442;p53"/>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3" name="Google Shape;1443;p53"/>
            <p:cNvCxnSpPr>
              <a:endCxn id="1444"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44" name="Google Shape;1444;p53"/>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5" name="Google Shape;1445;p53"/>
            <p:cNvCxnSpPr>
              <a:stCxn id="1446"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446" name="Google Shape;1446;p53"/>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3"/>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3"/>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3"/>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3"/>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3"/>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2" name="Google Shape;1452;p53"/>
            <p:cNvCxnSpPr>
              <a:stCxn id="1447" idx="4"/>
              <a:endCxn id="1434"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453" name="Google Shape;1453;p53"/>
            <p:cNvCxnSpPr>
              <a:stCxn id="1448" idx="0"/>
              <a:endCxn id="1434"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075" name="Picture 3" descr="E:\Final Year Project\Screenshots\Screenshot (59).png"/>
          <p:cNvPicPr>
            <a:picLocks noChangeAspect="1" noChangeArrowheads="1"/>
          </p:cNvPicPr>
          <p:nvPr/>
        </p:nvPicPr>
        <p:blipFill>
          <a:blip r:embed="rId3"/>
          <a:srcRect/>
          <a:stretch>
            <a:fillRect/>
          </a:stretch>
        </p:blipFill>
        <p:spPr bwMode="auto">
          <a:xfrm>
            <a:off x="1219200" y="1200150"/>
            <a:ext cx="6781800" cy="3276600"/>
          </a:xfrm>
          <a:prstGeom prst="rect">
            <a:avLst/>
          </a:prstGeom>
          <a:noFill/>
        </p:spPr>
      </p:pic>
      <p:sp>
        <p:nvSpPr>
          <p:cNvPr id="74" name="TextBox 73"/>
          <p:cNvSpPr txBox="1"/>
          <p:nvPr/>
        </p:nvSpPr>
        <p:spPr>
          <a:xfrm>
            <a:off x="2819400" y="4552950"/>
            <a:ext cx="4677828" cy="307777"/>
          </a:xfrm>
          <a:prstGeom prst="rect">
            <a:avLst/>
          </a:prstGeom>
          <a:noFill/>
        </p:spPr>
        <p:txBody>
          <a:bodyPr wrap="square" rtlCol="0">
            <a:spAutoFit/>
          </a:bodyPr>
          <a:lstStyle/>
          <a:p>
            <a:r>
              <a:rPr lang="en-US" dirty="0" smtClean="0">
                <a:latin typeface="Times New Roman" pitchFamily="18" charset="0"/>
                <a:cs typeface="Times New Roman" pitchFamily="18" charset="0"/>
              </a:rPr>
              <a:t>Fig.  Home page of Face Mask Detection System</a:t>
            </a:r>
            <a:endParaRPr lang="en-US" dirty="0">
              <a:latin typeface="Times New Roman" pitchFamily="18" charset="0"/>
              <a:cs typeface="Times New Roman" pitchFamily="18" charset="0"/>
            </a:endParaRPr>
          </a:p>
        </p:txBody>
      </p:sp>
      <p:grpSp>
        <p:nvGrpSpPr>
          <p:cNvPr id="68" name="Google Shape;10231;p69"/>
          <p:cNvGrpSpPr/>
          <p:nvPr/>
        </p:nvGrpSpPr>
        <p:grpSpPr>
          <a:xfrm>
            <a:off x="533400" y="361950"/>
            <a:ext cx="838200" cy="838200"/>
            <a:chOff x="1958520" y="2302574"/>
            <a:chExt cx="359213" cy="327807"/>
          </a:xfrm>
        </p:grpSpPr>
        <p:sp>
          <p:nvSpPr>
            <p:cNvPr id="70" name="Google Shape;10232;p69"/>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233;p69"/>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234;p69"/>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9BE2FF"/>
      </a:lt2>
      <a:accent1>
        <a:srgbClr val="5DC2EC"/>
      </a:accent1>
      <a:accent2>
        <a:srgbClr val="70D5FF"/>
      </a:accent2>
      <a:accent3>
        <a:srgbClr val="FFB530"/>
      </a:accent3>
      <a:accent4>
        <a:srgbClr val="A9E2F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965</Words>
  <PresentationFormat>On-screen Show (16:9)</PresentationFormat>
  <Paragraphs>63</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Times New Roman</vt:lpstr>
      <vt:lpstr>Staatliches</vt:lpstr>
      <vt:lpstr>Abel</vt:lpstr>
      <vt:lpstr>Wingdings</vt:lpstr>
      <vt:lpstr>Bahiana</vt:lpstr>
      <vt:lpstr>Sansita</vt:lpstr>
      <vt:lpstr>COVID-19 Spread &amp; Contagion by Slidesgo</vt:lpstr>
      <vt:lpstr>                                </vt:lpstr>
      <vt:lpstr>OBJECTIVES</vt:lpstr>
      <vt:lpstr>OVERVIEW</vt:lpstr>
      <vt:lpstr>IMPLEMENTATION</vt:lpstr>
      <vt:lpstr>                                          FLOW DIAGRAM </vt:lpstr>
      <vt:lpstr>SOME IMPORTANT LIBRARIES USED</vt:lpstr>
      <vt:lpstr>Slide 7</vt:lpstr>
      <vt:lpstr>Slide 8</vt:lpstr>
      <vt:lpstr>USER INTERFACE</vt:lpstr>
      <vt:lpstr> CASE-1 ‘MASK ON’</vt:lpstr>
      <vt:lpstr>            CASE-2  ‘NO MASK’</vt:lpstr>
      <vt:lpstr>ALERT EMAIL SENT IN CASE OF ‘NO MASK’</vt:lpstr>
      <vt:lpstr>USEFUL APPLICATIONS OF THIS PROJECT</vt:lpstr>
      <vt:lpstr>Slide 14</vt:lpstr>
      <vt:lpstr>FUTURE SCOPE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SPREAD &amp; CONTAGION</dc:title>
  <dc:creator>Singh</dc:creator>
  <cp:lastModifiedBy>Singh</cp:lastModifiedBy>
  <cp:revision>38</cp:revision>
  <dcterms:modified xsi:type="dcterms:W3CDTF">2021-01-14T09:18:53Z</dcterms:modified>
</cp:coreProperties>
</file>