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5" r:id="rId2"/>
    <p:sldMasterId id="2147483677" r:id="rId3"/>
    <p:sldMasterId id="2147483689" r:id="rId4"/>
  </p:sldMasterIdLst>
  <p:notesMasterIdLst>
    <p:notesMasterId r:id="rId31"/>
  </p:notesMasterIdLst>
  <p:sldIdLst>
    <p:sldId id="256" r:id="rId5"/>
    <p:sldId id="257" r:id="rId6"/>
    <p:sldId id="258" r:id="rId7"/>
    <p:sldId id="260" r:id="rId8"/>
    <p:sldId id="261" r:id="rId9"/>
    <p:sldId id="262" r:id="rId10"/>
    <p:sldId id="272" r:id="rId11"/>
    <p:sldId id="273" r:id="rId12"/>
    <p:sldId id="274" r:id="rId13"/>
    <p:sldId id="275" r:id="rId14"/>
    <p:sldId id="276" r:id="rId15"/>
    <p:sldId id="277" r:id="rId16"/>
    <p:sldId id="280" r:id="rId17"/>
    <p:sldId id="281" r:id="rId18"/>
    <p:sldId id="283" r:id="rId19"/>
    <p:sldId id="265" r:id="rId20"/>
    <p:sldId id="266" r:id="rId21"/>
    <p:sldId id="267" r:id="rId22"/>
    <p:sldId id="284" r:id="rId23"/>
    <p:sldId id="285" r:id="rId24"/>
    <p:sldId id="286" r:id="rId25"/>
    <p:sldId id="287" r:id="rId26"/>
    <p:sldId id="268" r:id="rId27"/>
    <p:sldId id="269" r:id="rId28"/>
    <p:sldId id="288" r:id="rId29"/>
    <p:sldId id="271" r:id="rId30"/>
  </p:sldIdLst>
  <p:sldSz cx="9144000" cy="6858000" type="screen4x3"/>
  <p:notesSz cx="6858000" cy="9144000"/>
  <p:embeddedFontLst>
    <p:embeddedFont>
      <p:font typeface="Calibri" panose="020F0502020204030204" pitchFamily="34" charset="0"/>
      <p:regular r:id="rId32"/>
      <p:bold r:id="rId33"/>
      <p:italic r:id="rId34"/>
      <p:boldItalic r:id="rId35"/>
    </p:embeddedFont>
    <p:embeddedFont>
      <p:font typeface="Century Gothic" panose="020B0502020202020204" pitchFamily="34" charset="0"/>
      <p:regular r:id="rId36"/>
      <p:bold r:id="rId37"/>
      <p:italic r:id="rId38"/>
      <p:boldItalic r:id="rId39"/>
    </p:embeddedFont>
    <p:embeddedFont>
      <p:font typeface="Verdana" panose="020B060403050404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iRYNBVtxuzAHXrqckDjEGmTs11T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8.fntdata"/><Relationship Id="rId21" Type="http://schemas.openxmlformats.org/officeDocument/2006/relationships/slide" Target="slides/slide17.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5.fntdata"/><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2.fntdata"/><Relationship Id="rId38" Type="http://schemas.openxmlformats.org/officeDocument/2006/relationships/font" Target="fonts/font7.fntdata"/><Relationship Id="rId46" Type="http://customschemas.google.com/relationships/presentationmetadata" Target="metadata"/><Relationship Id="rId20" Type="http://schemas.openxmlformats.org/officeDocument/2006/relationships/slide" Target="slides/slide16.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preet Banja" userId="719f6a90773e3d5c" providerId="LiveId" clId="{F8ED5489-C245-4FD7-BB58-9DD95B73A05C}"/>
    <pc:docChg chg="custSel addSld delSld modSld sldOrd">
      <pc:chgData name="Manpreet Banja" userId="719f6a90773e3d5c" providerId="LiveId" clId="{F8ED5489-C245-4FD7-BB58-9DD95B73A05C}" dt="2022-07-08T05:22:00.680" v="134" actId="2696"/>
      <pc:docMkLst>
        <pc:docMk/>
      </pc:docMkLst>
      <pc:sldChg chg="modSp mod">
        <pc:chgData name="Manpreet Banja" userId="719f6a90773e3d5c" providerId="LiveId" clId="{F8ED5489-C245-4FD7-BB58-9DD95B73A05C}" dt="2022-07-08T05:21:11.857" v="133" actId="20577"/>
        <pc:sldMkLst>
          <pc:docMk/>
          <pc:sldMk cId="0" sldId="256"/>
        </pc:sldMkLst>
        <pc:spChg chg="mod">
          <ac:chgData name="Manpreet Banja" userId="719f6a90773e3d5c" providerId="LiveId" clId="{F8ED5489-C245-4FD7-BB58-9DD95B73A05C}" dt="2022-07-08T05:21:11.857" v="133" actId="20577"/>
          <ac:spMkLst>
            <pc:docMk/>
            <pc:sldMk cId="0" sldId="256"/>
            <ac:spMk id="332" creationId="{00000000-0000-0000-0000-000000000000}"/>
          </ac:spMkLst>
        </pc:spChg>
      </pc:sldChg>
      <pc:sldChg chg="del">
        <pc:chgData name="Manpreet Banja" userId="719f6a90773e3d5c" providerId="LiveId" clId="{F8ED5489-C245-4FD7-BB58-9DD95B73A05C}" dt="2022-07-07T04:05:01.991" v="6" actId="2696"/>
        <pc:sldMkLst>
          <pc:docMk/>
          <pc:sldMk cId="0" sldId="264"/>
        </pc:sldMkLst>
      </pc:sldChg>
      <pc:sldChg chg="modSp mod">
        <pc:chgData name="Manpreet Banja" userId="719f6a90773e3d5c" providerId="LiveId" clId="{F8ED5489-C245-4FD7-BB58-9DD95B73A05C}" dt="2022-07-07T04:05:19.578" v="14" actId="20577"/>
        <pc:sldMkLst>
          <pc:docMk/>
          <pc:sldMk cId="0" sldId="266"/>
        </pc:sldMkLst>
        <pc:spChg chg="mod">
          <ac:chgData name="Manpreet Banja" userId="719f6a90773e3d5c" providerId="LiveId" clId="{F8ED5489-C245-4FD7-BB58-9DD95B73A05C}" dt="2022-07-07T04:05:19.578" v="14" actId="20577"/>
          <ac:spMkLst>
            <pc:docMk/>
            <pc:sldMk cId="0" sldId="266"/>
            <ac:spMk id="12" creationId="{00000000-0000-0000-0000-000000000000}"/>
          </ac:spMkLst>
        </pc:spChg>
      </pc:sldChg>
      <pc:sldChg chg="modSp mod">
        <pc:chgData name="Manpreet Banja" userId="719f6a90773e3d5c" providerId="LiveId" clId="{F8ED5489-C245-4FD7-BB58-9DD95B73A05C}" dt="2022-07-07T04:12:17.413" v="49" actId="1076"/>
        <pc:sldMkLst>
          <pc:docMk/>
          <pc:sldMk cId="0" sldId="268"/>
        </pc:sldMkLst>
        <pc:picChg chg="mod">
          <ac:chgData name="Manpreet Banja" userId="719f6a90773e3d5c" providerId="LiveId" clId="{F8ED5489-C245-4FD7-BB58-9DD95B73A05C}" dt="2022-07-07T04:12:17.413" v="49" actId="1076"/>
          <ac:picMkLst>
            <pc:docMk/>
            <pc:sldMk cId="0" sldId="268"/>
            <ac:picMk id="434" creationId="{00000000-0000-0000-0000-000000000000}"/>
          </ac:picMkLst>
        </pc:picChg>
        <pc:picChg chg="mod">
          <ac:chgData name="Manpreet Banja" userId="719f6a90773e3d5c" providerId="LiveId" clId="{F8ED5489-C245-4FD7-BB58-9DD95B73A05C}" dt="2022-07-07T04:12:15.928" v="48" actId="1076"/>
          <ac:picMkLst>
            <pc:docMk/>
            <pc:sldMk cId="0" sldId="268"/>
            <ac:picMk id="16387" creationId="{00000000-0000-0000-0000-000000000000}"/>
          </ac:picMkLst>
        </pc:picChg>
      </pc:sldChg>
      <pc:sldChg chg="addSp delSp modSp mod">
        <pc:chgData name="Manpreet Banja" userId="719f6a90773e3d5c" providerId="LiveId" clId="{F8ED5489-C245-4FD7-BB58-9DD95B73A05C}" dt="2022-07-07T04:22:44.973" v="102" actId="14100"/>
        <pc:sldMkLst>
          <pc:docMk/>
          <pc:sldMk cId="0" sldId="269"/>
        </pc:sldMkLst>
        <pc:spChg chg="mod">
          <ac:chgData name="Manpreet Banja" userId="719f6a90773e3d5c" providerId="LiveId" clId="{F8ED5489-C245-4FD7-BB58-9DD95B73A05C}" dt="2022-07-07T04:09:59.336" v="35" actId="1076"/>
          <ac:spMkLst>
            <pc:docMk/>
            <pc:sldMk cId="0" sldId="269"/>
            <ac:spMk id="5" creationId="{00000000-0000-0000-0000-000000000000}"/>
          </ac:spMkLst>
        </pc:spChg>
        <pc:picChg chg="add mod">
          <ac:chgData name="Manpreet Banja" userId="719f6a90773e3d5c" providerId="LiveId" clId="{F8ED5489-C245-4FD7-BB58-9DD95B73A05C}" dt="2022-07-07T04:22:44.973" v="102" actId="14100"/>
          <ac:picMkLst>
            <pc:docMk/>
            <pc:sldMk cId="0" sldId="269"/>
            <ac:picMk id="3" creationId="{5D0F1B76-259A-40B5-D875-D262D685DA83}"/>
          </ac:picMkLst>
        </pc:picChg>
        <pc:picChg chg="add del mod">
          <ac:chgData name="Manpreet Banja" userId="719f6a90773e3d5c" providerId="LiveId" clId="{F8ED5489-C245-4FD7-BB58-9DD95B73A05C}" dt="2022-07-07T04:22:29.072" v="97" actId="21"/>
          <ac:picMkLst>
            <pc:docMk/>
            <pc:sldMk cId="0" sldId="269"/>
            <ac:picMk id="6" creationId="{0874D5BD-A4A8-759C-6982-B5773C94F12D}"/>
          </ac:picMkLst>
        </pc:picChg>
      </pc:sldChg>
      <pc:sldChg chg="del">
        <pc:chgData name="Manpreet Banja" userId="719f6a90773e3d5c" providerId="LiveId" clId="{F8ED5489-C245-4FD7-BB58-9DD95B73A05C}" dt="2022-07-08T05:22:00.680" v="134" actId="2696"/>
        <pc:sldMkLst>
          <pc:docMk/>
          <pc:sldMk cId="0" sldId="270"/>
        </pc:sldMkLst>
      </pc:sldChg>
      <pc:sldChg chg="addSp delSp modSp del mod ord">
        <pc:chgData name="Manpreet Banja" userId="719f6a90773e3d5c" providerId="LiveId" clId="{F8ED5489-C245-4FD7-BB58-9DD95B73A05C}" dt="2022-07-07T04:03:03.460" v="5" actId="2696"/>
        <pc:sldMkLst>
          <pc:docMk/>
          <pc:sldMk cId="0" sldId="282"/>
        </pc:sldMkLst>
        <pc:graphicFrameChg chg="add del mod modGraphic">
          <ac:chgData name="Manpreet Banja" userId="719f6a90773e3d5c" providerId="LiveId" clId="{F8ED5489-C245-4FD7-BB58-9DD95B73A05C}" dt="2022-07-07T04:03:00.554" v="4" actId="21"/>
          <ac:graphicFrameMkLst>
            <pc:docMk/>
            <pc:sldMk cId="0" sldId="282"/>
            <ac:graphicFrameMk id="3" creationId="{DD99A18A-8EFC-FED9-6A3E-E395142406D9}"/>
          </ac:graphicFrameMkLst>
        </pc:graphicFrameChg>
      </pc:sldChg>
      <pc:sldChg chg="addSp modSp new del mod ord">
        <pc:chgData name="Manpreet Banja" userId="719f6a90773e3d5c" providerId="LiveId" clId="{F8ED5489-C245-4FD7-BB58-9DD95B73A05C}" dt="2022-07-07T04:12:43.806" v="53" actId="2696"/>
        <pc:sldMkLst>
          <pc:docMk/>
          <pc:sldMk cId="459131297" sldId="288"/>
        </pc:sldMkLst>
        <pc:picChg chg="add mod">
          <ac:chgData name="Manpreet Banja" userId="719f6a90773e3d5c" providerId="LiveId" clId="{F8ED5489-C245-4FD7-BB58-9DD95B73A05C}" dt="2022-07-07T04:12:37.613" v="52" actId="1076"/>
          <ac:picMkLst>
            <pc:docMk/>
            <pc:sldMk cId="459131297" sldId="288"/>
            <ac:picMk id="3" creationId="{E7E7A445-D6CC-98D3-D7A6-58BA59E2F6D0}"/>
          </ac:picMkLst>
        </pc:picChg>
      </pc:sldChg>
      <pc:sldChg chg="new del">
        <pc:chgData name="Manpreet Banja" userId="719f6a90773e3d5c" providerId="LiveId" clId="{F8ED5489-C245-4FD7-BB58-9DD95B73A05C}" dt="2022-07-07T04:13:59.426" v="61" actId="2696"/>
        <pc:sldMkLst>
          <pc:docMk/>
          <pc:sldMk cId="1050450252" sldId="288"/>
        </pc:sldMkLst>
      </pc:sldChg>
      <pc:sldChg chg="addSp delSp modSp add mod">
        <pc:chgData name="Manpreet Banja" userId="719f6a90773e3d5c" providerId="LiveId" clId="{F8ED5489-C245-4FD7-BB58-9DD95B73A05C}" dt="2022-07-07T04:23:27.541" v="115" actId="1076"/>
        <pc:sldMkLst>
          <pc:docMk/>
          <pc:sldMk cId="1259276675" sldId="288"/>
        </pc:sldMkLst>
        <pc:spChg chg="del mod">
          <ac:chgData name="Manpreet Banja" userId="719f6a90773e3d5c" providerId="LiveId" clId="{F8ED5489-C245-4FD7-BB58-9DD95B73A05C}" dt="2022-07-07T04:21:13.489" v="90"/>
          <ac:spMkLst>
            <pc:docMk/>
            <pc:sldMk cId="1259276675" sldId="288"/>
            <ac:spMk id="5" creationId="{00000000-0000-0000-0000-000000000000}"/>
          </ac:spMkLst>
        </pc:spChg>
        <pc:picChg chg="del">
          <ac:chgData name="Manpreet Banja" userId="719f6a90773e3d5c" providerId="LiveId" clId="{F8ED5489-C245-4FD7-BB58-9DD95B73A05C}" dt="2022-07-07T04:20:34.348" v="72" actId="21"/>
          <ac:picMkLst>
            <pc:docMk/>
            <pc:sldMk cId="1259276675" sldId="288"/>
            <ac:picMk id="3" creationId="{5D0F1B76-259A-40B5-D875-D262D685DA83}"/>
          </ac:picMkLst>
        </pc:picChg>
        <pc:picChg chg="add mod">
          <ac:chgData name="Manpreet Banja" userId="719f6a90773e3d5c" providerId="LiveId" clId="{F8ED5489-C245-4FD7-BB58-9DD95B73A05C}" dt="2022-07-07T04:23:27.541" v="115" actId="1076"/>
          <ac:picMkLst>
            <pc:docMk/>
            <pc:sldMk cId="1259276675" sldId="288"/>
            <ac:picMk id="4" creationId="{DFC05341-49A2-5078-5926-E68990116711}"/>
          </ac:picMkLst>
        </pc:picChg>
        <pc:picChg chg="del">
          <ac:chgData name="Manpreet Banja" userId="719f6a90773e3d5c" providerId="LiveId" clId="{F8ED5489-C245-4FD7-BB58-9DD95B73A05C}" dt="2022-07-07T04:20:37.957" v="73" actId="21"/>
          <ac:picMkLst>
            <pc:docMk/>
            <pc:sldMk cId="1259276675" sldId="288"/>
            <ac:picMk id="6" creationId="{0874D5BD-A4A8-759C-6982-B5773C94F12D}"/>
          </ac:picMkLst>
        </pc:picChg>
        <pc:picChg chg="add mod">
          <ac:chgData name="Manpreet Banja" userId="719f6a90773e3d5c" providerId="LiveId" clId="{F8ED5489-C245-4FD7-BB58-9DD95B73A05C}" dt="2022-07-07T04:23:25.615" v="114" actId="14100"/>
          <ac:picMkLst>
            <pc:docMk/>
            <pc:sldMk cId="1259276675" sldId="288"/>
            <ac:picMk id="8" creationId="{3A48ECC5-8243-6426-0556-F0EBD9BFBB93}"/>
          </ac:picMkLst>
        </pc:picChg>
      </pc:sldChg>
      <pc:sldChg chg="addSp delSp modSp new del mod">
        <pc:chgData name="Manpreet Banja" userId="719f6a90773e3d5c" providerId="LiveId" clId="{F8ED5489-C245-4FD7-BB58-9DD95B73A05C}" dt="2022-07-07T04:19:55.097" v="70" actId="2696"/>
        <pc:sldMkLst>
          <pc:docMk/>
          <pc:sldMk cId="1474574888" sldId="288"/>
        </pc:sldMkLst>
        <pc:picChg chg="add del mod">
          <ac:chgData name="Manpreet Banja" userId="719f6a90773e3d5c" providerId="LiveId" clId="{F8ED5489-C245-4FD7-BB58-9DD95B73A05C}" dt="2022-07-07T04:19:48.193" v="69" actId="21"/>
          <ac:picMkLst>
            <pc:docMk/>
            <pc:sldMk cId="1474574888" sldId="288"/>
            <ac:picMk id="2" creationId="{BC4C3682-A1EB-AB56-AFB6-5641B9CF7CA2}"/>
          </ac:picMkLst>
        </pc:picChg>
      </pc:sldChg>
      <pc:sldChg chg="new del">
        <pc:chgData name="Manpreet Banja" userId="719f6a90773e3d5c" providerId="LiveId" clId="{F8ED5489-C245-4FD7-BB58-9DD95B73A05C}" dt="2022-07-07T04:13:39.616" v="59" actId="2696"/>
        <pc:sldMkLst>
          <pc:docMk/>
          <pc:sldMk cId="1545288164" sldId="288"/>
        </pc:sldMkLst>
      </pc:sldChg>
      <pc:sldChg chg="new del">
        <pc:chgData name="Manpreet Banja" userId="719f6a90773e3d5c" providerId="LiveId" clId="{F8ED5489-C245-4FD7-BB58-9DD95B73A05C}" dt="2022-07-07T04:10:59.913" v="41" actId="2696"/>
        <pc:sldMkLst>
          <pc:docMk/>
          <pc:sldMk cId="2493747203" sldId="288"/>
        </pc:sldMkLst>
      </pc:sldChg>
      <pc:sldChg chg="new del">
        <pc:chgData name="Manpreet Banja" userId="719f6a90773e3d5c" providerId="LiveId" clId="{F8ED5489-C245-4FD7-BB58-9DD95B73A05C}" dt="2022-07-07T04:13:20.006" v="57" actId="2696"/>
        <pc:sldMkLst>
          <pc:docMk/>
          <pc:sldMk cId="4274453421" sldId="288"/>
        </pc:sldMkLst>
      </pc:sldChg>
      <pc:sldChg chg="new del">
        <pc:chgData name="Manpreet Banja" userId="719f6a90773e3d5c" providerId="LiveId" clId="{F8ED5489-C245-4FD7-BB58-9DD95B73A05C}" dt="2022-07-07T04:12:25.645" v="51" actId="2696"/>
        <pc:sldMkLst>
          <pc:docMk/>
          <pc:sldMk cId="290180713" sldId="289"/>
        </pc:sldMkLst>
      </pc:sldChg>
      <pc:sldMasterChg chg="delSldLayout">
        <pc:chgData name="Manpreet Banja" userId="719f6a90773e3d5c" providerId="LiveId" clId="{F8ED5489-C245-4FD7-BB58-9DD95B73A05C}" dt="2022-07-07T04:19:55.097" v="70" actId="2696"/>
        <pc:sldMasterMkLst>
          <pc:docMk/>
          <pc:sldMasterMk cId="0" sldId="2147483648"/>
        </pc:sldMasterMkLst>
        <pc:sldLayoutChg chg="del">
          <pc:chgData name="Manpreet Banja" userId="719f6a90773e3d5c" providerId="LiveId" clId="{F8ED5489-C245-4FD7-BB58-9DD95B73A05C}" dt="2022-07-07T04:19:55.097" v="70" actId="2696"/>
          <pc:sldLayoutMkLst>
            <pc:docMk/>
            <pc:sldMasterMk cId="0" sldId="2147483648"/>
            <pc:sldLayoutMk cId="0" sldId="2147483651"/>
          </pc:sldLayoutMkLst>
        </pc:sldLayoutChg>
        <pc:sldLayoutChg chg="del">
          <pc:chgData name="Manpreet Banja" userId="719f6a90773e3d5c" providerId="LiveId" clId="{F8ED5489-C245-4FD7-BB58-9DD95B73A05C}" dt="2022-07-07T04:13:39.616" v="59" actId="2696"/>
          <pc:sldLayoutMkLst>
            <pc:docMk/>
            <pc:sldMasterMk cId="0" sldId="2147483648"/>
            <pc:sldLayoutMk cId="0" sldId="214748365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6" name="Google Shape;3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6" name="Google Shape;3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6" name="Google Shape;3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6" name="Google Shape;3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6" name="Google Shape;3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7" name="Google Shape;39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3" name="Google Shape;40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7" name="Google Shape;41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7" name="Google Shape;39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7" name="Google Shape;33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7" name="Google Shape;39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7" name="Google Shape;39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7" name="Google Shape;39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9" name="Google Shape;42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8" name="Google Shape;43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8" name="Google Shape;43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8105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1" name="Google Shape;45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6" name="Google Shape;3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9" name="Google Shape;35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5" name="Google Shape;36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4" name="Google Shape;37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6" name="Google Shape;3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6" name="Google Shape;3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6" name="Google Shape;3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3"/>
        <p:cNvGrpSpPr/>
        <p:nvPr/>
      </p:nvGrpSpPr>
      <p:grpSpPr>
        <a:xfrm>
          <a:off x="0" y="0"/>
          <a:ext cx="0" cy="0"/>
          <a:chOff x="0" y="0"/>
          <a:chExt cx="0" cy="0"/>
        </a:xfrm>
      </p:grpSpPr>
      <p:pic>
        <p:nvPicPr>
          <p:cNvPr id="14" name="Google Shape;14;p17"/>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5" name="Google Shape;15;p17"/>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above Caption">
  <p:cSld name="Picture above Caption">
    <p:spTree>
      <p:nvGrpSpPr>
        <p:cNvPr id="1" name="Shape 72"/>
        <p:cNvGrpSpPr/>
        <p:nvPr/>
      </p:nvGrpSpPr>
      <p:grpSpPr>
        <a:xfrm>
          <a:off x="0" y="0"/>
          <a:ext cx="0" cy="0"/>
          <a:chOff x="0" y="0"/>
          <a:chExt cx="0" cy="0"/>
        </a:xfrm>
      </p:grpSpPr>
      <p:sp>
        <p:nvSpPr>
          <p:cNvPr id="73" name="Google Shape;73;p30"/>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4" name="Google Shape;74;p30"/>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75" name="Google Shape;75;p30"/>
          <p:cNvSpPr>
            <a:spLocks noGrp="1"/>
          </p:cNvSpPr>
          <p:nvPr>
            <p:ph type="pic" idx="2"/>
          </p:nvPr>
        </p:nvSpPr>
        <p:spPr>
          <a:xfrm>
            <a:off x="927100" y="1129553"/>
            <a:ext cx="7988300" cy="2980944"/>
          </a:xfrm>
          <a:prstGeom prst="rect">
            <a:avLst/>
          </a:prstGeom>
          <a:noFill/>
          <a:ln>
            <a:noFill/>
          </a:ln>
        </p:spPr>
      </p:sp>
      <p:pic>
        <p:nvPicPr>
          <p:cNvPr id="76" name="Google Shape;76;p30"/>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7" name="Google Shape;77;p30"/>
          <p:cNvSpPr txBox="1"/>
          <p:nvPr/>
        </p:nvSpPr>
        <p:spPr>
          <a:xfrm>
            <a:off x="5235124"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2 Pictures with Caption">
  <p:cSld name="2 Pictures with Caption">
    <p:spTree>
      <p:nvGrpSpPr>
        <p:cNvPr id="1" name="Shape 78"/>
        <p:cNvGrpSpPr/>
        <p:nvPr/>
      </p:nvGrpSpPr>
      <p:grpSpPr>
        <a:xfrm>
          <a:off x="0" y="0"/>
          <a:ext cx="0" cy="0"/>
          <a:chOff x="0" y="0"/>
          <a:chExt cx="0" cy="0"/>
        </a:xfrm>
      </p:grpSpPr>
      <p:sp>
        <p:nvSpPr>
          <p:cNvPr id="79" name="Google Shape;79;p31"/>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0" name="Google Shape;80;p31"/>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1" name="Google Shape;81;p31"/>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2" name="Google Shape;82;p31"/>
          <p:cNvSpPr>
            <a:spLocks noGrp="1"/>
          </p:cNvSpPr>
          <p:nvPr>
            <p:ph type="pic" idx="2"/>
          </p:nvPr>
        </p:nvSpPr>
        <p:spPr>
          <a:xfrm>
            <a:off x="927100" y="1129553"/>
            <a:ext cx="3986784" cy="2980944"/>
          </a:xfrm>
          <a:prstGeom prst="rect">
            <a:avLst/>
          </a:prstGeom>
          <a:noFill/>
          <a:ln>
            <a:noFill/>
          </a:ln>
        </p:spPr>
      </p:sp>
      <p:sp>
        <p:nvSpPr>
          <p:cNvPr id="83" name="Google Shape;83;p31"/>
          <p:cNvSpPr>
            <a:spLocks noGrp="1"/>
          </p:cNvSpPr>
          <p:nvPr>
            <p:ph type="pic" idx="3"/>
          </p:nvPr>
        </p:nvSpPr>
        <p:spPr>
          <a:xfrm>
            <a:off x="4928616" y="1129553"/>
            <a:ext cx="3986784" cy="2980944"/>
          </a:xfrm>
          <a:prstGeom prst="rect">
            <a:avLst/>
          </a:prstGeom>
          <a:noFill/>
          <a:ln>
            <a:noFill/>
          </a:ln>
        </p:spPr>
      </p:sp>
      <p:sp>
        <p:nvSpPr>
          <p:cNvPr id="84" name="Google Shape;84;p31"/>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pic>
        <p:nvPicPr>
          <p:cNvPr id="85" name="Google Shape;85;p31"/>
          <p:cNvPicPr preferRelativeResize="0"/>
          <p:nvPr/>
        </p:nvPicPr>
        <p:blipFill rotWithShape="1">
          <a:blip r:embed="rId2">
            <a:alphaModFix/>
          </a:blip>
          <a:srcRect/>
          <a:stretch/>
        </p:blipFill>
        <p:spPr>
          <a:xfrm>
            <a:off x="7150607"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3 Pictures with Caption">
  <p:cSld name="3 Pictures with Caption">
    <p:spTree>
      <p:nvGrpSpPr>
        <p:cNvPr id="1" name="Shape 86"/>
        <p:cNvGrpSpPr/>
        <p:nvPr/>
      </p:nvGrpSpPr>
      <p:grpSpPr>
        <a:xfrm>
          <a:off x="0" y="0"/>
          <a:ext cx="0" cy="0"/>
          <a:chOff x="0" y="0"/>
          <a:chExt cx="0" cy="0"/>
        </a:xfrm>
      </p:grpSpPr>
      <p:sp>
        <p:nvSpPr>
          <p:cNvPr id="87" name="Google Shape;87;p32"/>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8" name="Google Shape;88;p32"/>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9" name="Google Shape;89;p32"/>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0" name="Google Shape;90;p32"/>
          <p:cNvSpPr>
            <a:spLocks noGrp="1"/>
          </p:cNvSpPr>
          <p:nvPr>
            <p:ph type="pic" idx="2"/>
          </p:nvPr>
        </p:nvSpPr>
        <p:spPr>
          <a:xfrm>
            <a:off x="927100" y="1129553"/>
            <a:ext cx="6601968" cy="2980944"/>
          </a:xfrm>
          <a:prstGeom prst="rect">
            <a:avLst/>
          </a:prstGeom>
          <a:noFill/>
          <a:ln>
            <a:noFill/>
          </a:ln>
        </p:spPr>
      </p:sp>
      <p:sp>
        <p:nvSpPr>
          <p:cNvPr id="91" name="Google Shape;91;p32"/>
          <p:cNvSpPr>
            <a:spLocks noGrp="1"/>
          </p:cNvSpPr>
          <p:nvPr>
            <p:ph type="pic" idx="3"/>
          </p:nvPr>
        </p:nvSpPr>
        <p:spPr>
          <a:xfrm>
            <a:off x="7543800" y="1129553"/>
            <a:ext cx="1371600" cy="1481328"/>
          </a:xfrm>
          <a:prstGeom prst="rect">
            <a:avLst/>
          </a:prstGeom>
          <a:noFill/>
          <a:ln>
            <a:noFill/>
          </a:ln>
        </p:spPr>
      </p:sp>
      <p:sp>
        <p:nvSpPr>
          <p:cNvPr id="92" name="Google Shape;92;p32"/>
          <p:cNvSpPr>
            <a:spLocks noGrp="1"/>
          </p:cNvSpPr>
          <p:nvPr>
            <p:ph type="pic" idx="4"/>
          </p:nvPr>
        </p:nvSpPr>
        <p:spPr>
          <a:xfrm>
            <a:off x="7543800" y="2629169"/>
            <a:ext cx="1371600" cy="1481328"/>
          </a:xfrm>
          <a:prstGeom prst="rect">
            <a:avLst/>
          </a:prstGeom>
          <a:noFill/>
          <a:ln>
            <a:noFill/>
          </a:ln>
        </p:spPr>
      </p:sp>
      <p:pic>
        <p:nvPicPr>
          <p:cNvPr id="93" name="Google Shape;93;p32"/>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4" name="Google Shape;94;p32"/>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95"/>
        <p:cNvGrpSpPr/>
        <p:nvPr/>
      </p:nvGrpSpPr>
      <p:grpSpPr>
        <a:xfrm>
          <a:off x="0" y="0"/>
          <a:ext cx="0" cy="0"/>
          <a:chOff x="0" y="0"/>
          <a:chExt cx="0" cy="0"/>
        </a:xfrm>
      </p:grpSpPr>
      <p:sp>
        <p:nvSpPr>
          <p:cNvPr id="96" name="Google Shape;96;p33"/>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7" name="Google Shape;97;p33"/>
          <p:cNvSpPr txBox="1">
            <a:spLocks noGrp="1"/>
          </p:cNvSpPr>
          <p:nvPr>
            <p:ph type="body" idx="1"/>
          </p:nvPr>
        </p:nvSpPr>
        <p:spPr>
          <a:xfrm rot="5400000">
            <a:off x="3084279" y="625709"/>
            <a:ext cx="3670766" cy="7610476"/>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98" name="Google Shape;98;p33"/>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9" name="Google Shape;99;p33"/>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34"/>
          <p:cNvSpPr txBox="1">
            <a:spLocks noGrp="1"/>
          </p:cNvSpPr>
          <p:nvPr>
            <p:ph type="title"/>
          </p:nvPr>
        </p:nvSpPr>
        <p:spPr>
          <a:xfrm rot="5400000">
            <a:off x="5678114" y="3438993"/>
            <a:ext cx="5533279" cy="914400"/>
          </a:xfrm>
          <a:prstGeom prst="rect">
            <a:avLst/>
          </a:prstGeom>
          <a:noFill/>
          <a:ln>
            <a:noFill/>
          </a:ln>
        </p:spPr>
        <p:txBody>
          <a:bodyPr spcFirstLastPara="1" wrap="square" lIns="274300" tIns="685800" rIns="91425" bIns="6858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2" name="Google Shape;102;p34"/>
          <p:cNvSpPr txBox="1">
            <a:spLocks noGrp="1"/>
          </p:cNvSpPr>
          <p:nvPr>
            <p:ph type="body" idx="1"/>
          </p:nvPr>
        </p:nvSpPr>
        <p:spPr>
          <a:xfrm rot="5400000">
            <a:off x="2059548" y="792723"/>
            <a:ext cx="4542304" cy="6426200"/>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103" name="Google Shape;103;p34"/>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pic>
        <p:nvPicPr>
          <p:cNvPr id="104" name="Google Shape;104;p34"/>
          <p:cNvPicPr preferRelativeResize="0"/>
          <p:nvPr/>
        </p:nvPicPr>
        <p:blipFill rotWithShape="1">
          <a:blip r:embed="rId2">
            <a:alphaModFix/>
          </a:blip>
          <a:srcRect/>
          <a:stretch/>
        </p:blipFill>
        <p:spPr>
          <a:xfrm>
            <a:off x="7168896" y="30936"/>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05" name="Google Shape;105;p34"/>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12"/>
        <p:cNvGrpSpPr/>
        <p:nvPr/>
      </p:nvGrpSpPr>
      <p:grpSpPr>
        <a:xfrm>
          <a:off x="0" y="0"/>
          <a:ext cx="0" cy="0"/>
          <a:chOff x="0" y="0"/>
          <a:chExt cx="0" cy="0"/>
        </a:xfrm>
      </p:grpSpPr>
      <p:pic>
        <p:nvPicPr>
          <p:cNvPr id="113" name="Google Shape;113;p20"/>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14" name="Google Shape;114;p20"/>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5"/>
        <p:cNvGrpSpPr/>
        <p:nvPr/>
      </p:nvGrpSpPr>
      <p:grpSpPr>
        <a:xfrm>
          <a:off x="0" y="0"/>
          <a:ext cx="0" cy="0"/>
          <a:chOff x="0" y="0"/>
          <a:chExt cx="0" cy="0"/>
        </a:xfrm>
      </p:grpSpPr>
      <p:sp>
        <p:nvSpPr>
          <p:cNvPr id="116" name="Google Shape;116;p35"/>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35"/>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35"/>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35"/>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35"/>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1"/>
        <p:cNvGrpSpPr/>
        <p:nvPr/>
      </p:nvGrpSpPr>
      <p:grpSpPr>
        <a:xfrm>
          <a:off x="0" y="0"/>
          <a:ext cx="0" cy="0"/>
          <a:chOff x="0" y="0"/>
          <a:chExt cx="0" cy="0"/>
        </a:xfrm>
      </p:grpSpPr>
      <p:sp>
        <p:nvSpPr>
          <p:cNvPr id="122" name="Google Shape;122;p36"/>
          <p:cNvSpPr txBox="1">
            <a:spLocks noGrp="1"/>
          </p:cNvSpPr>
          <p:nvPr>
            <p:ph type="title"/>
          </p:nvPr>
        </p:nvSpPr>
        <p:spPr>
          <a:xfrm>
            <a:off x="623888" y="1709741"/>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36"/>
          <p:cNvSpPr txBox="1">
            <a:spLocks noGrp="1"/>
          </p:cNvSpPr>
          <p:nvPr>
            <p:ph type="body" idx="1"/>
          </p:nvPr>
        </p:nvSpPr>
        <p:spPr>
          <a:xfrm>
            <a:off x="623888" y="4589465"/>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24" name="Google Shape;124;p36"/>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6"/>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6"/>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7"/>
        <p:cNvGrpSpPr/>
        <p:nvPr/>
      </p:nvGrpSpPr>
      <p:grpSpPr>
        <a:xfrm>
          <a:off x="0" y="0"/>
          <a:ext cx="0" cy="0"/>
          <a:chOff x="0" y="0"/>
          <a:chExt cx="0" cy="0"/>
        </a:xfrm>
      </p:grpSpPr>
      <p:sp>
        <p:nvSpPr>
          <p:cNvPr id="128" name="Google Shape;128;p37"/>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7"/>
          <p:cNvSpPr txBox="1">
            <a:spLocks noGrp="1"/>
          </p:cNvSpPr>
          <p:nvPr>
            <p:ph type="body" idx="1"/>
          </p:nvPr>
        </p:nvSpPr>
        <p:spPr>
          <a:xfrm>
            <a:off x="6286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37"/>
          <p:cNvSpPr txBox="1">
            <a:spLocks noGrp="1"/>
          </p:cNvSpPr>
          <p:nvPr>
            <p:ph type="body" idx="2"/>
          </p:nvPr>
        </p:nvSpPr>
        <p:spPr>
          <a:xfrm>
            <a:off x="46291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37"/>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7"/>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37"/>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4"/>
        <p:cNvGrpSpPr/>
        <p:nvPr/>
      </p:nvGrpSpPr>
      <p:grpSpPr>
        <a:xfrm>
          <a:off x="0" y="0"/>
          <a:ext cx="0" cy="0"/>
          <a:chOff x="0" y="0"/>
          <a:chExt cx="0" cy="0"/>
        </a:xfrm>
      </p:grpSpPr>
      <p:sp>
        <p:nvSpPr>
          <p:cNvPr id="135" name="Google Shape;135;p38"/>
          <p:cNvSpPr txBox="1">
            <a:spLocks noGrp="1"/>
          </p:cNvSpPr>
          <p:nvPr>
            <p:ph type="title"/>
          </p:nvPr>
        </p:nvSpPr>
        <p:spPr>
          <a:xfrm>
            <a:off x="629841"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8"/>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7" name="Google Shape;137;p38"/>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p38"/>
          <p:cNvSpPr txBox="1">
            <a:spLocks noGrp="1"/>
          </p:cNvSpPr>
          <p:nvPr>
            <p:ph type="body" idx="3"/>
          </p:nvPr>
        </p:nvSpPr>
        <p:spPr>
          <a:xfrm>
            <a:off x="4629152"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9" name="Google Shape;139;p38"/>
          <p:cNvSpPr txBox="1">
            <a:spLocks noGrp="1"/>
          </p:cNvSpPr>
          <p:nvPr>
            <p:ph type="body" idx="4"/>
          </p:nvPr>
        </p:nvSpPr>
        <p:spPr>
          <a:xfrm>
            <a:off x="4629152"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38"/>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38"/>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38"/>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6"/>
        <p:cNvGrpSpPr/>
        <p:nvPr/>
      </p:nvGrpSpPr>
      <p:grpSpPr>
        <a:xfrm>
          <a:off x="0" y="0"/>
          <a:ext cx="0" cy="0"/>
          <a:chOff x="0" y="0"/>
          <a:chExt cx="0" cy="0"/>
        </a:xfrm>
      </p:grpSpPr>
      <p:sp>
        <p:nvSpPr>
          <p:cNvPr id="17" name="Google Shape;17;p18"/>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 name="Google Shape;18;p18"/>
          <p:cNvSpPr txBox="1">
            <a:spLocks noGrp="1"/>
          </p:cNvSpPr>
          <p:nvPr>
            <p:ph type="body" idx="1"/>
          </p:nvPr>
        </p:nvSpPr>
        <p:spPr>
          <a:xfrm>
            <a:off x="1114424" y="2595564"/>
            <a:ext cx="7610476" cy="3670766"/>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3"/>
        <p:cNvGrpSpPr/>
        <p:nvPr/>
      </p:nvGrpSpPr>
      <p:grpSpPr>
        <a:xfrm>
          <a:off x="0" y="0"/>
          <a:ext cx="0" cy="0"/>
          <a:chOff x="0" y="0"/>
          <a:chExt cx="0" cy="0"/>
        </a:xfrm>
      </p:grpSpPr>
      <p:sp>
        <p:nvSpPr>
          <p:cNvPr id="144" name="Google Shape;144;p39"/>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3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3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3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8"/>
        <p:cNvGrpSpPr/>
        <p:nvPr/>
      </p:nvGrpSpPr>
      <p:grpSpPr>
        <a:xfrm>
          <a:off x="0" y="0"/>
          <a:ext cx="0" cy="0"/>
          <a:chOff x="0" y="0"/>
          <a:chExt cx="0" cy="0"/>
        </a:xfrm>
      </p:grpSpPr>
      <p:sp>
        <p:nvSpPr>
          <p:cNvPr id="149" name="Google Shape;149;p40"/>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40"/>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40"/>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2"/>
        <p:cNvGrpSpPr/>
        <p:nvPr/>
      </p:nvGrpSpPr>
      <p:grpSpPr>
        <a:xfrm>
          <a:off x="0" y="0"/>
          <a:ext cx="0" cy="0"/>
          <a:chOff x="0" y="0"/>
          <a:chExt cx="0" cy="0"/>
        </a:xfrm>
      </p:grpSpPr>
      <p:sp>
        <p:nvSpPr>
          <p:cNvPr id="153" name="Google Shape;153;p4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41"/>
          <p:cNvSpPr txBox="1">
            <a:spLocks noGrp="1"/>
          </p:cNvSpPr>
          <p:nvPr>
            <p:ph type="body" idx="1"/>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55" name="Google Shape;155;p41"/>
          <p:cNvSpPr txBox="1">
            <a:spLocks noGrp="1"/>
          </p:cNvSpPr>
          <p:nvPr>
            <p:ph type="body" idx="2"/>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6" name="Google Shape;156;p41"/>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41"/>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41"/>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9"/>
        <p:cNvGrpSpPr/>
        <p:nvPr/>
      </p:nvGrpSpPr>
      <p:grpSpPr>
        <a:xfrm>
          <a:off x="0" y="0"/>
          <a:ext cx="0" cy="0"/>
          <a:chOff x="0" y="0"/>
          <a:chExt cx="0" cy="0"/>
        </a:xfrm>
      </p:grpSpPr>
      <p:sp>
        <p:nvSpPr>
          <p:cNvPr id="160" name="Google Shape;160;p42"/>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42"/>
          <p:cNvSpPr>
            <a:spLocks noGrp="1"/>
          </p:cNvSpPr>
          <p:nvPr>
            <p:ph type="pic" idx="2"/>
          </p:nvPr>
        </p:nvSpPr>
        <p:spPr>
          <a:xfrm>
            <a:off x="3887391" y="987428"/>
            <a:ext cx="4629150" cy="4873625"/>
          </a:xfrm>
          <a:prstGeom prst="rect">
            <a:avLst/>
          </a:prstGeom>
          <a:noFill/>
          <a:ln>
            <a:noFill/>
          </a:ln>
        </p:spPr>
      </p:sp>
      <p:sp>
        <p:nvSpPr>
          <p:cNvPr id="162" name="Google Shape;162;p42"/>
          <p:cNvSpPr txBox="1">
            <a:spLocks noGrp="1"/>
          </p:cNvSpPr>
          <p:nvPr>
            <p:ph type="body" idx="1"/>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3" name="Google Shape;163;p42"/>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42"/>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42"/>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6"/>
        <p:cNvGrpSpPr/>
        <p:nvPr/>
      </p:nvGrpSpPr>
      <p:grpSpPr>
        <a:xfrm>
          <a:off x="0" y="0"/>
          <a:ext cx="0" cy="0"/>
          <a:chOff x="0" y="0"/>
          <a:chExt cx="0" cy="0"/>
        </a:xfrm>
      </p:grpSpPr>
      <p:sp>
        <p:nvSpPr>
          <p:cNvPr id="167" name="Google Shape;167;p43"/>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p43"/>
          <p:cNvSpPr txBox="1">
            <a:spLocks noGrp="1"/>
          </p:cNvSpPr>
          <p:nvPr>
            <p:ph type="body" idx="1"/>
          </p:nvPr>
        </p:nvSpPr>
        <p:spPr>
          <a:xfrm rot="5400000">
            <a:off x="2396330" y="57944"/>
            <a:ext cx="4351339"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43"/>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43"/>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p43"/>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2"/>
        <p:cNvGrpSpPr/>
        <p:nvPr/>
      </p:nvGrpSpPr>
      <p:grpSpPr>
        <a:xfrm>
          <a:off x="0" y="0"/>
          <a:ext cx="0" cy="0"/>
          <a:chOff x="0" y="0"/>
          <a:chExt cx="0" cy="0"/>
        </a:xfrm>
      </p:grpSpPr>
      <p:sp>
        <p:nvSpPr>
          <p:cNvPr id="173" name="Google Shape;173;p44"/>
          <p:cNvSpPr txBox="1">
            <a:spLocks noGrp="1"/>
          </p:cNvSpPr>
          <p:nvPr>
            <p:ph type="title"/>
          </p:nvPr>
        </p:nvSpPr>
        <p:spPr>
          <a:xfrm rot="5400000">
            <a:off x="4623594" y="2285208"/>
            <a:ext cx="581183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4" name="Google Shape;174;p44"/>
          <p:cNvSpPr txBox="1">
            <a:spLocks noGrp="1"/>
          </p:cNvSpPr>
          <p:nvPr>
            <p:ph type="body" idx="1"/>
          </p:nvPr>
        </p:nvSpPr>
        <p:spPr>
          <a:xfrm rot="5400000">
            <a:off x="623095" y="370683"/>
            <a:ext cx="581183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5" name="Google Shape;175;p44"/>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44"/>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44"/>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5"/>
        <p:cNvGrpSpPr/>
        <p:nvPr/>
      </p:nvGrpSpPr>
      <p:grpSpPr>
        <a:xfrm>
          <a:off x="0" y="0"/>
          <a:ext cx="0" cy="0"/>
          <a:chOff x="0" y="0"/>
          <a:chExt cx="0" cy="0"/>
        </a:xfrm>
      </p:grpSpPr>
      <p:sp>
        <p:nvSpPr>
          <p:cNvPr id="186" name="Google Shape;186;p46"/>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7" name="Google Shape;187;p46"/>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8" name="Google Shape;188;p4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4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0" name="Google Shape;190;p4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1"/>
        <p:cNvGrpSpPr/>
        <p:nvPr/>
      </p:nvGrpSpPr>
      <p:grpSpPr>
        <a:xfrm>
          <a:off x="0" y="0"/>
          <a:ext cx="0" cy="0"/>
          <a:chOff x="0" y="0"/>
          <a:chExt cx="0" cy="0"/>
        </a:xfrm>
      </p:grpSpPr>
      <p:sp>
        <p:nvSpPr>
          <p:cNvPr id="192" name="Google Shape;192;p47"/>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3" name="Google Shape;193;p4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4" name="Google Shape;194;p4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4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6" name="Google Shape;196;p4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7"/>
        <p:cNvGrpSpPr/>
        <p:nvPr/>
      </p:nvGrpSpPr>
      <p:grpSpPr>
        <a:xfrm>
          <a:off x="0" y="0"/>
          <a:ext cx="0" cy="0"/>
          <a:chOff x="0" y="0"/>
          <a:chExt cx="0" cy="0"/>
        </a:xfrm>
      </p:grpSpPr>
      <p:sp>
        <p:nvSpPr>
          <p:cNvPr id="198" name="Google Shape;198;p48"/>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48"/>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00" name="Google Shape;200;p4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1" name="Google Shape;201;p4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4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3"/>
        <p:cNvGrpSpPr/>
        <p:nvPr/>
      </p:nvGrpSpPr>
      <p:grpSpPr>
        <a:xfrm>
          <a:off x="0" y="0"/>
          <a:ext cx="0" cy="0"/>
          <a:chOff x="0" y="0"/>
          <a:chExt cx="0" cy="0"/>
        </a:xfrm>
      </p:grpSpPr>
      <p:sp>
        <p:nvSpPr>
          <p:cNvPr id="204" name="Google Shape;204;p49"/>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5" name="Google Shape;205;p49"/>
          <p:cNvSpPr txBox="1">
            <a:spLocks noGrp="1"/>
          </p:cNvSpPr>
          <p:nvPr>
            <p:ph type="body" idx="1"/>
          </p:nvPr>
        </p:nvSpPr>
        <p:spPr>
          <a:xfrm>
            <a:off x="62865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49"/>
          <p:cNvSpPr txBox="1">
            <a:spLocks noGrp="1"/>
          </p:cNvSpPr>
          <p:nvPr>
            <p:ph type="body" idx="2"/>
          </p:nvPr>
        </p:nvSpPr>
        <p:spPr>
          <a:xfrm>
            <a:off x="464820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7" name="Google Shape;207;p4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8" name="Google Shape;208;p4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9" name="Google Shape;209;p4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with Picture">
  <p:cSld name="Title Slide with Picture">
    <p:spTree>
      <p:nvGrpSpPr>
        <p:cNvPr id="1" name="Shape 22"/>
        <p:cNvGrpSpPr/>
        <p:nvPr/>
      </p:nvGrpSpPr>
      <p:grpSpPr>
        <a:xfrm>
          <a:off x="0" y="0"/>
          <a:ext cx="0" cy="0"/>
          <a:chOff x="0" y="0"/>
          <a:chExt cx="0" cy="0"/>
        </a:xfrm>
      </p:grpSpPr>
      <p:sp>
        <p:nvSpPr>
          <p:cNvPr id="23" name="Google Shape;23;p22"/>
          <p:cNvSpPr txBox="1">
            <a:spLocks noGrp="1"/>
          </p:cNvSpPr>
          <p:nvPr>
            <p:ph type="ctrTitle"/>
          </p:nvPr>
        </p:nvSpPr>
        <p:spPr>
          <a:xfrm>
            <a:off x="0" y="5025434"/>
            <a:ext cx="8915400"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4" name="Google Shape;24;p22"/>
          <p:cNvSpPr txBox="1">
            <a:spLocks noGrp="1"/>
          </p:cNvSpPr>
          <p:nvPr>
            <p:ph type="subTitle" idx="1"/>
          </p:nvPr>
        </p:nvSpPr>
        <p:spPr>
          <a:xfrm>
            <a:off x="914400" y="5943600"/>
            <a:ext cx="8001000" cy="914400"/>
          </a:xfrm>
          <a:prstGeom prst="rect">
            <a:avLst/>
          </a:prstGeom>
          <a:solidFill>
            <a:srgbClr val="E3E5DC"/>
          </a:solidFill>
          <a:ln>
            <a:noFill/>
          </a:ln>
        </p:spPr>
        <p:txBody>
          <a:bodyPr spcFirstLastPara="1" wrap="square" lIns="292600" tIns="91425" rIns="274300" bIns="91425" anchor="t" anchorCtr="0">
            <a:noAutofit/>
          </a:bodyPr>
          <a:lstStyle>
            <a:lvl1pPr marR="0" lvl="0" algn="l" rtl="0">
              <a:lnSpc>
                <a:spcPct val="100000"/>
              </a:lnSpc>
              <a:spcBef>
                <a:spcPts val="3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25" name="Google Shape;25;p22"/>
          <p:cNvSpPr>
            <a:spLocks noGrp="1"/>
          </p:cNvSpPr>
          <p:nvPr>
            <p:ph type="pic" idx="2"/>
          </p:nvPr>
        </p:nvSpPr>
        <p:spPr>
          <a:xfrm>
            <a:off x="927100" y="1129553"/>
            <a:ext cx="7988300" cy="3886200"/>
          </a:xfrm>
          <a:prstGeom prst="rect">
            <a:avLst/>
          </a:prstGeom>
          <a:noFill/>
          <a:ln>
            <a:noFill/>
          </a:ln>
        </p:spPr>
      </p:sp>
      <p:pic>
        <p:nvPicPr>
          <p:cNvPr id="26" name="Google Shape;26;p22"/>
          <p:cNvPicPr preferRelativeResize="0"/>
          <p:nvPr/>
        </p:nvPicPr>
        <p:blipFill rotWithShape="1">
          <a:blip r:embed="rId2">
            <a:alphaModFix/>
          </a:blip>
          <a:srcRect/>
          <a:stretch/>
        </p:blipFill>
        <p:spPr>
          <a:xfrm>
            <a:off x="7168896" y="826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 name="Google Shape;27;p22"/>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10"/>
        <p:cNvGrpSpPr/>
        <p:nvPr/>
      </p:nvGrpSpPr>
      <p:grpSpPr>
        <a:xfrm>
          <a:off x="0" y="0"/>
          <a:ext cx="0" cy="0"/>
          <a:chOff x="0" y="0"/>
          <a:chExt cx="0" cy="0"/>
        </a:xfrm>
      </p:grpSpPr>
      <p:sp>
        <p:nvSpPr>
          <p:cNvPr id="211" name="Google Shape;211;p50"/>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50"/>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3" name="Google Shape;213;p50"/>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4" name="Google Shape;214;p50"/>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5" name="Google Shape;215;p50"/>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6" name="Google Shape;216;p5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5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8" name="Google Shape;218;p5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9"/>
        <p:cNvGrpSpPr/>
        <p:nvPr/>
      </p:nvGrpSpPr>
      <p:grpSpPr>
        <a:xfrm>
          <a:off x="0" y="0"/>
          <a:ext cx="0" cy="0"/>
          <a:chOff x="0" y="0"/>
          <a:chExt cx="0" cy="0"/>
        </a:xfrm>
      </p:grpSpPr>
      <p:sp>
        <p:nvSpPr>
          <p:cNvPr id="220" name="Google Shape;220;p5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5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2" name="Google Shape;222;p5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3" name="Google Shape;223;p5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4"/>
        <p:cNvGrpSpPr/>
        <p:nvPr/>
      </p:nvGrpSpPr>
      <p:grpSpPr>
        <a:xfrm>
          <a:off x="0" y="0"/>
          <a:ext cx="0" cy="0"/>
          <a:chOff x="0" y="0"/>
          <a:chExt cx="0" cy="0"/>
        </a:xfrm>
      </p:grpSpPr>
      <p:sp>
        <p:nvSpPr>
          <p:cNvPr id="225" name="Google Shape;225;p5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6" name="Google Shape;226;p5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5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28"/>
        <p:cNvGrpSpPr/>
        <p:nvPr/>
      </p:nvGrpSpPr>
      <p:grpSpPr>
        <a:xfrm>
          <a:off x="0" y="0"/>
          <a:ext cx="0" cy="0"/>
          <a:chOff x="0" y="0"/>
          <a:chExt cx="0" cy="0"/>
        </a:xfrm>
      </p:grpSpPr>
      <p:sp>
        <p:nvSpPr>
          <p:cNvPr id="229" name="Google Shape;229;p53"/>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53"/>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31" name="Google Shape;231;p53"/>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2" name="Google Shape;232;p5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3" name="Google Shape;233;p5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4" name="Google Shape;234;p5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35"/>
        <p:cNvGrpSpPr/>
        <p:nvPr/>
      </p:nvGrpSpPr>
      <p:grpSpPr>
        <a:xfrm>
          <a:off x="0" y="0"/>
          <a:ext cx="0" cy="0"/>
          <a:chOff x="0" y="0"/>
          <a:chExt cx="0" cy="0"/>
        </a:xfrm>
      </p:grpSpPr>
      <p:sp>
        <p:nvSpPr>
          <p:cNvPr id="236" name="Google Shape;236;p54"/>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7" name="Google Shape;237;p54"/>
          <p:cNvSpPr>
            <a:spLocks noGrp="1"/>
          </p:cNvSpPr>
          <p:nvPr>
            <p:ph type="pic" idx="2"/>
          </p:nvPr>
        </p:nvSpPr>
        <p:spPr>
          <a:xfrm>
            <a:off x="3887788" y="987425"/>
            <a:ext cx="4629150" cy="4873625"/>
          </a:xfrm>
          <a:prstGeom prst="rect">
            <a:avLst/>
          </a:prstGeom>
          <a:noFill/>
          <a:ln>
            <a:noFill/>
          </a:ln>
        </p:spPr>
      </p:sp>
      <p:sp>
        <p:nvSpPr>
          <p:cNvPr id="238" name="Google Shape;238;p54"/>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9" name="Google Shape;239;p5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0" name="Google Shape;240;p5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1" name="Google Shape;241;p5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2"/>
        <p:cNvGrpSpPr/>
        <p:nvPr/>
      </p:nvGrpSpPr>
      <p:grpSpPr>
        <a:xfrm>
          <a:off x="0" y="0"/>
          <a:ext cx="0" cy="0"/>
          <a:chOff x="0" y="0"/>
          <a:chExt cx="0" cy="0"/>
        </a:xfrm>
      </p:grpSpPr>
      <p:sp>
        <p:nvSpPr>
          <p:cNvPr id="243" name="Google Shape;243;p5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4" name="Google Shape;244;p5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5" name="Google Shape;245;p5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6" name="Google Shape;246;p5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7" name="Google Shape;247;p5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8"/>
        <p:cNvGrpSpPr/>
        <p:nvPr/>
      </p:nvGrpSpPr>
      <p:grpSpPr>
        <a:xfrm>
          <a:off x="0" y="0"/>
          <a:ext cx="0" cy="0"/>
          <a:chOff x="0" y="0"/>
          <a:chExt cx="0" cy="0"/>
        </a:xfrm>
      </p:grpSpPr>
      <p:sp>
        <p:nvSpPr>
          <p:cNvPr id="249" name="Google Shape;249;p56"/>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0" name="Google Shape;250;p56"/>
          <p:cNvSpPr txBox="1">
            <a:spLocks noGrp="1"/>
          </p:cNvSpPr>
          <p:nvPr>
            <p:ph type="body" idx="1"/>
          </p:nvPr>
        </p:nvSpPr>
        <p:spPr>
          <a:xfrm rot="5400000">
            <a:off x="604044" y="389732"/>
            <a:ext cx="5811838" cy="57626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1" name="Google Shape;251;p5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2" name="Google Shape;252;p5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3" name="Google Shape;253;p5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2"/>
        <p:cNvGrpSpPr/>
        <p:nvPr/>
      </p:nvGrpSpPr>
      <p:grpSpPr>
        <a:xfrm>
          <a:off x="0" y="0"/>
          <a:ext cx="0" cy="0"/>
          <a:chOff x="0" y="0"/>
          <a:chExt cx="0" cy="0"/>
        </a:xfrm>
      </p:grpSpPr>
      <p:sp>
        <p:nvSpPr>
          <p:cNvPr id="263" name="Google Shape;263;p58"/>
          <p:cNvSpPr txBox="1">
            <a:spLocks noGrp="1"/>
          </p:cNvSpPr>
          <p:nvPr>
            <p:ph type="ctrTitle"/>
          </p:nvPr>
        </p:nvSpPr>
        <p:spPr>
          <a:xfrm>
            <a:off x="892176" y="2911261"/>
            <a:ext cx="6581775" cy="219291"/>
          </a:xfrm>
          <a:prstGeom prst="rect">
            <a:avLst/>
          </a:prstGeom>
          <a:noFill/>
          <a:ln>
            <a:noFill/>
          </a:ln>
        </p:spPr>
        <p:txBody>
          <a:bodyPr spcFirstLastPara="1" wrap="square" lIns="0" tIns="0" rIns="0" bIns="0" anchor="b" anchorCtr="0">
            <a:spAutoFit/>
          </a:bodyPr>
          <a:lstStyle>
            <a:lvl1pPr lvl="0" algn="l">
              <a:lnSpc>
                <a:spcPct val="122571"/>
              </a:lnSpc>
              <a:spcBef>
                <a:spcPts val="1400"/>
              </a:spcBef>
              <a:spcAft>
                <a:spcPts val="0"/>
              </a:spcAft>
              <a:buClr>
                <a:schemeClr val="dk2"/>
              </a:buClr>
              <a:buSzPts val="1190"/>
              <a:buFont typeface="Noto Sans Symbols"/>
              <a:buNone/>
              <a:defRPr sz="1400"/>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4" name="Google Shape;264;p58"/>
          <p:cNvSpPr txBox="1">
            <a:spLocks noGrp="1"/>
          </p:cNvSpPr>
          <p:nvPr>
            <p:ph type="subTitle" idx="1"/>
          </p:nvPr>
        </p:nvSpPr>
        <p:spPr>
          <a:xfrm>
            <a:off x="892177" y="3402014"/>
            <a:ext cx="6583363" cy="439738"/>
          </a:xfrm>
          <a:prstGeom prst="rect">
            <a:avLst/>
          </a:prstGeom>
          <a:noFill/>
          <a:ln>
            <a:noFill/>
          </a:ln>
        </p:spPr>
        <p:txBody>
          <a:bodyPr spcFirstLastPara="1" wrap="square" lIns="0" tIns="0" rIns="0" bIns="0" anchor="t" anchorCtr="0">
            <a:noAutofit/>
          </a:bodyPr>
          <a:lstStyle>
            <a:lvl1pPr lvl="0" algn="l">
              <a:lnSpc>
                <a:spcPct val="113454"/>
              </a:lnSpc>
              <a:spcBef>
                <a:spcPts val="165"/>
              </a:spcBef>
              <a:spcAft>
                <a:spcPts val="0"/>
              </a:spcAft>
              <a:buSzPts val="1400"/>
              <a:buNone/>
              <a:defRPr sz="1100" b="1"/>
            </a:lvl1pPr>
            <a:lvl2pPr lvl="1" algn="l">
              <a:lnSpc>
                <a:spcPct val="106000"/>
              </a:lnSpc>
              <a:spcBef>
                <a:spcPts val="1440"/>
              </a:spcBef>
              <a:spcAft>
                <a:spcPts val="0"/>
              </a:spcAft>
              <a:buSzPts val="1800"/>
              <a:buChar char="◼"/>
              <a:defRPr/>
            </a:lvl2pPr>
            <a:lvl3pPr lvl="2" algn="l">
              <a:lnSpc>
                <a:spcPct val="106000"/>
              </a:lnSpc>
              <a:spcBef>
                <a:spcPts val="720"/>
              </a:spcBef>
              <a:spcAft>
                <a:spcPts val="0"/>
              </a:spcAft>
              <a:buSzPts val="1800"/>
              <a:buChar char="–"/>
              <a:defRPr/>
            </a:lvl3pPr>
            <a:lvl4pPr lvl="3" algn="l">
              <a:lnSpc>
                <a:spcPct val="106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a:endParaRPr/>
          </a:p>
        </p:txBody>
      </p:sp>
      <p:pic>
        <p:nvPicPr>
          <p:cNvPr id="265" name="Google Shape;265;p58"/>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6" name="Google Shape;266;p5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67"/>
        <p:cNvGrpSpPr/>
        <p:nvPr/>
      </p:nvGrpSpPr>
      <p:grpSpPr>
        <a:xfrm>
          <a:off x="0" y="0"/>
          <a:ext cx="0" cy="0"/>
          <a:chOff x="0" y="0"/>
          <a:chExt cx="0" cy="0"/>
        </a:xfrm>
      </p:grpSpPr>
      <p:sp>
        <p:nvSpPr>
          <p:cNvPr id="268" name="Google Shape;268;p59"/>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9" name="Google Shape;269;p59"/>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270" name="Google Shape;270;p59"/>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1" name="Google Shape;271;p5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72"/>
        <p:cNvGrpSpPr/>
        <p:nvPr/>
      </p:nvGrpSpPr>
      <p:grpSpPr>
        <a:xfrm>
          <a:off x="0" y="0"/>
          <a:ext cx="0" cy="0"/>
          <a:chOff x="0" y="0"/>
          <a:chExt cx="0" cy="0"/>
        </a:xfrm>
      </p:grpSpPr>
      <p:sp>
        <p:nvSpPr>
          <p:cNvPr id="273" name="Google Shape;273;p60"/>
          <p:cNvSpPr txBox="1">
            <a:spLocks noGrp="1"/>
          </p:cNvSpPr>
          <p:nvPr>
            <p:ph type="title"/>
          </p:nvPr>
        </p:nvSpPr>
        <p:spPr>
          <a:xfrm>
            <a:off x="722313" y="4406902"/>
            <a:ext cx="7772400" cy="500906"/>
          </a:xfrm>
          <a:prstGeom prst="rect">
            <a:avLst/>
          </a:prstGeom>
          <a:noFill/>
          <a:ln>
            <a:noFill/>
          </a:ln>
        </p:spPr>
        <p:txBody>
          <a:bodyPr spcFirstLastPara="1" wrap="square" lIns="0" tIns="0" rIns="0" bIns="0" anchor="t" anchorCtr="0">
            <a:spAutoFit/>
          </a:bodyPr>
          <a:lstStyle>
            <a:lvl1pPr lvl="0" algn="l">
              <a:lnSpc>
                <a:spcPct val="106000"/>
              </a:lnSpc>
              <a:spcBef>
                <a:spcPts val="0"/>
              </a:spcBef>
              <a:spcAft>
                <a:spcPts val="0"/>
              </a:spcAft>
              <a:buSzPts val="1400"/>
              <a:buNone/>
              <a:defRPr sz="3100" b="1" cap="none"/>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4" name="Google Shape;274;p60"/>
          <p:cNvSpPr txBox="1">
            <a:spLocks noGrp="1"/>
          </p:cNvSpPr>
          <p:nvPr>
            <p:ph type="body" idx="1"/>
          </p:nvPr>
        </p:nvSpPr>
        <p:spPr>
          <a:xfrm>
            <a:off x="722313" y="2906713"/>
            <a:ext cx="7772400" cy="1500187"/>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280"/>
              </a:spcBef>
              <a:spcAft>
                <a:spcPts val="0"/>
              </a:spcAft>
              <a:buSzPts val="1280"/>
              <a:buNone/>
              <a:defRPr sz="1600"/>
            </a:lvl1pPr>
            <a:lvl2pPr marL="914400" lvl="1" indent="-228600" algn="l">
              <a:lnSpc>
                <a:spcPct val="106000"/>
              </a:lnSpc>
              <a:spcBef>
                <a:spcPts val="1120"/>
              </a:spcBef>
              <a:spcAft>
                <a:spcPts val="0"/>
              </a:spcAft>
              <a:buSzPts val="1400"/>
              <a:buNone/>
              <a:defRPr sz="1400"/>
            </a:lvl2pPr>
            <a:lvl3pPr marL="1371600" lvl="2" indent="-228600" algn="l">
              <a:lnSpc>
                <a:spcPct val="106000"/>
              </a:lnSpc>
              <a:spcBef>
                <a:spcPts val="480"/>
              </a:spcBef>
              <a:spcAft>
                <a:spcPts val="0"/>
              </a:spcAft>
              <a:buSzPts val="1200"/>
              <a:buNone/>
              <a:defRPr sz="1200"/>
            </a:lvl3pPr>
            <a:lvl4pPr marL="1828800" lvl="3" indent="-228600" algn="l">
              <a:lnSpc>
                <a:spcPct val="106000"/>
              </a:lnSpc>
              <a:spcBef>
                <a:spcPts val="22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228600" algn="l">
              <a:lnSpc>
                <a:spcPct val="100000"/>
              </a:lnSpc>
              <a:spcBef>
                <a:spcPts val="220"/>
              </a:spcBef>
              <a:spcAft>
                <a:spcPts val="0"/>
              </a:spcAft>
              <a:buSzPts val="1100"/>
              <a:buFont typeface="Arial"/>
              <a:buNone/>
              <a:defRPr sz="1100"/>
            </a:lvl6pPr>
            <a:lvl7pPr marL="3200400" lvl="6" indent="-228600" algn="l">
              <a:lnSpc>
                <a:spcPct val="100000"/>
              </a:lnSpc>
              <a:spcBef>
                <a:spcPts val="220"/>
              </a:spcBef>
              <a:spcAft>
                <a:spcPts val="0"/>
              </a:spcAft>
              <a:buSzPts val="1100"/>
              <a:buFont typeface="Arial"/>
              <a:buNone/>
              <a:defRPr sz="1100"/>
            </a:lvl7pPr>
            <a:lvl8pPr marL="3657600" lvl="7" indent="-228600" algn="l">
              <a:lnSpc>
                <a:spcPct val="100000"/>
              </a:lnSpc>
              <a:spcBef>
                <a:spcPts val="220"/>
              </a:spcBef>
              <a:spcAft>
                <a:spcPts val="0"/>
              </a:spcAft>
              <a:buSzPts val="1100"/>
              <a:buFont typeface="Arial"/>
              <a:buNone/>
              <a:defRPr sz="1100"/>
            </a:lvl8pPr>
            <a:lvl9pPr marL="4114800" lvl="8" indent="-228600" algn="l">
              <a:lnSpc>
                <a:spcPct val="100000"/>
              </a:lnSpc>
              <a:spcBef>
                <a:spcPts val="220"/>
              </a:spcBef>
              <a:spcAft>
                <a:spcPts val="0"/>
              </a:spcAft>
              <a:buSzPts val="1100"/>
              <a:buFont typeface="Arial"/>
              <a:buNone/>
              <a:defRPr sz="1100"/>
            </a:lvl9pPr>
          </a:lstStyle>
          <a:p>
            <a:endParaRPr/>
          </a:p>
        </p:txBody>
      </p:sp>
      <p:pic>
        <p:nvPicPr>
          <p:cNvPr id="275" name="Google Shape;275;p60"/>
          <p:cNvPicPr preferRelativeResize="0"/>
          <p:nvPr/>
        </p:nvPicPr>
        <p:blipFill rotWithShape="1">
          <a:blip r:embed="rId2">
            <a:alphaModFix/>
          </a:blip>
          <a:srcRect/>
          <a:stretch/>
        </p:blipFill>
        <p:spPr>
          <a:xfrm>
            <a:off x="7168896" y="350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6" name="Google Shape;276;p60"/>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8"/>
        <p:cNvGrpSpPr/>
        <p:nvPr/>
      </p:nvGrpSpPr>
      <p:grpSpPr>
        <a:xfrm>
          <a:off x="0" y="0"/>
          <a:ext cx="0" cy="0"/>
          <a:chOff x="0" y="0"/>
          <a:chExt cx="0" cy="0"/>
        </a:xfrm>
      </p:grpSpPr>
      <p:sp>
        <p:nvSpPr>
          <p:cNvPr id="29" name="Google Shape;29;p23"/>
          <p:cNvSpPr txBox="1">
            <a:spLocks noGrp="1"/>
          </p:cNvSpPr>
          <p:nvPr>
            <p:ph type="title"/>
          </p:nvPr>
        </p:nvSpPr>
        <p:spPr>
          <a:xfrm>
            <a:off x="0" y="3200399"/>
            <a:ext cx="8915400" cy="2286000"/>
          </a:xfrm>
          <a:prstGeom prst="rect">
            <a:avLst/>
          </a:prstGeom>
          <a:solidFill>
            <a:schemeClr val="dk2"/>
          </a:solidFill>
          <a:ln>
            <a:noFill/>
          </a:ln>
        </p:spPr>
        <p:txBody>
          <a:bodyPr spcFirstLastPara="1" wrap="square" lIns="1188700" tIns="45700" rIns="274300" bIns="45700" anchor="b" anchorCtr="0">
            <a:norm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0" name="Google Shape;30;p23"/>
          <p:cNvSpPr txBox="1">
            <a:spLocks noGrp="1"/>
          </p:cNvSpPr>
          <p:nvPr>
            <p:ph type="body" idx="1"/>
          </p:nvPr>
        </p:nvSpPr>
        <p:spPr>
          <a:xfrm>
            <a:off x="914400" y="5484607"/>
            <a:ext cx="8001000" cy="777240"/>
          </a:xfrm>
          <a:prstGeom prst="rect">
            <a:avLst/>
          </a:prstGeom>
          <a:solidFill>
            <a:srgbClr val="E3E5DC"/>
          </a:solidFill>
          <a:ln>
            <a:noFill/>
          </a:ln>
        </p:spPr>
        <p:txBody>
          <a:bodyPr spcFirstLastPara="1" wrap="square" lIns="292600" tIns="91425" rIns="274300" bIns="91425" anchor="ctr" anchorCtr="0">
            <a:normAutofit/>
          </a:bodyPr>
          <a:lstStyle>
            <a:lvl1pPr marL="457200" marR="0" lvl="0" indent="-228600" algn="l" rtl="0">
              <a:lnSpc>
                <a:spcPct val="100000"/>
              </a:lnSpc>
              <a:spcBef>
                <a:spcPts val="3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5pPr>
            <a:lvl6pPr marL="2743200" marR="0" lvl="5" indent="-228600" algn="l" rtl="0">
              <a:lnSpc>
                <a:spcPct val="100000"/>
              </a:lnSpc>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6pPr>
            <a:lvl7pPr marL="3200400" marR="0" lvl="6" indent="-228600" algn="l" rtl="0">
              <a:lnSpc>
                <a:spcPct val="100000"/>
              </a:lnSpc>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7pPr>
            <a:lvl8pPr marL="3657600" marR="0" lvl="7" indent="-228600" algn="l" rtl="0">
              <a:lnSpc>
                <a:spcPct val="100000"/>
              </a:lnSpc>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8pPr>
            <a:lvl9pPr marL="4114800" marR="0" lvl="8" indent="-228600" algn="l" rtl="0">
              <a:lnSpc>
                <a:spcPct val="100000"/>
              </a:lnSpc>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pic>
        <p:nvPicPr>
          <p:cNvPr id="31" name="Google Shape;31;p23"/>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 name="Google Shape;32;p23"/>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277"/>
        <p:cNvGrpSpPr/>
        <p:nvPr/>
      </p:nvGrpSpPr>
      <p:grpSpPr>
        <a:xfrm>
          <a:off x="0" y="0"/>
          <a:ext cx="0" cy="0"/>
          <a:chOff x="0" y="0"/>
          <a:chExt cx="0" cy="0"/>
        </a:xfrm>
      </p:grpSpPr>
      <p:sp>
        <p:nvSpPr>
          <p:cNvPr id="278" name="Google Shape;278;p61"/>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9" name="Google Shape;279;p61"/>
          <p:cNvSpPr txBox="1">
            <a:spLocks noGrp="1"/>
          </p:cNvSpPr>
          <p:nvPr>
            <p:ph type="body" idx="1"/>
          </p:nvPr>
        </p:nvSpPr>
        <p:spPr>
          <a:xfrm>
            <a:off x="396877" y="1154114"/>
            <a:ext cx="1927225"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lnSpc>
                <a:spcPct val="100000"/>
              </a:lnSpc>
              <a:spcBef>
                <a:spcPts val="280"/>
              </a:spcBef>
              <a:spcAft>
                <a:spcPts val="0"/>
              </a:spcAft>
              <a:buSzPts val="1400"/>
              <a:buFont typeface="Arial"/>
              <a:buChar char="–"/>
              <a:defRPr sz="1400"/>
            </a:lvl5pPr>
            <a:lvl6pPr marL="2743200" lvl="5" indent="-317500" algn="l">
              <a:lnSpc>
                <a:spcPct val="100000"/>
              </a:lnSpc>
              <a:spcBef>
                <a:spcPts val="280"/>
              </a:spcBef>
              <a:spcAft>
                <a:spcPts val="0"/>
              </a:spcAft>
              <a:buSzPts val="1400"/>
              <a:buFont typeface="Arial"/>
              <a:buChar char="–"/>
              <a:defRPr sz="1400"/>
            </a:lvl6pPr>
            <a:lvl7pPr marL="3200400" lvl="6" indent="-317500" algn="l">
              <a:lnSpc>
                <a:spcPct val="100000"/>
              </a:lnSpc>
              <a:spcBef>
                <a:spcPts val="280"/>
              </a:spcBef>
              <a:spcAft>
                <a:spcPts val="0"/>
              </a:spcAft>
              <a:buSzPts val="1400"/>
              <a:buFont typeface="Arial"/>
              <a:buChar char="–"/>
              <a:defRPr sz="1400"/>
            </a:lvl7pPr>
            <a:lvl8pPr marL="3657600" lvl="7" indent="-317500" algn="l">
              <a:lnSpc>
                <a:spcPct val="100000"/>
              </a:lnSpc>
              <a:spcBef>
                <a:spcPts val="280"/>
              </a:spcBef>
              <a:spcAft>
                <a:spcPts val="0"/>
              </a:spcAft>
              <a:buSzPts val="1400"/>
              <a:buFont typeface="Arial"/>
              <a:buChar char="–"/>
              <a:defRPr sz="1400"/>
            </a:lvl8pPr>
            <a:lvl9pPr marL="4114800" lvl="8" indent="-317500" algn="l">
              <a:lnSpc>
                <a:spcPct val="100000"/>
              </a:lnSpc>
              <a:spcBef>
                <a:spcPts val="280"/>
              </a:spcBef>
              <a:spcAft>
                <a:spcPts val="0"/>
              </a:spcAft>
              <a:buSzPts val="1400"/>
              <a:buFont typeface="Arial"/>
              <a:buChar char="–"/>
              <a:defRPr sz="1400"/>
            </a:lvl9pPr>
          </a:lstStyle>
          <a:p>
            <a:endParaRPr/>
          </a:p>
        </p:txBody>
      </p:sp>
      <p:sp>
        <p:nvSpPr>
          <p:cNvPr id="280" name="Google Shape;280;p61"/>
          <p:cNvSpPr txBox="1">
            <a:spLocks noGrp="1"/>
          </p:cNvSpPr>
          <p:nvPr>
            <p:ph type="body" idx="2"/>
          </p:nvPr>
        </p:nvSpPr>
        <p:spPr>
          <a:xfrm>
            <a:off x="2476502" y="1154114"/>
            <a:ext cx="1928813"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lnSpc>
                <a:spcPct val="100000"/>
              </a:lnSpc>
              <a:spcBef>
                <a:spcPts val="280"/>
              </a:spcBef>
              <a:spcAft>
                <a:spcPts val="0"/>
              </a:spcAft>
              <a:buSzPts val="1400"/>
              <a:buFont typeface="Arial"/>
              <a:buChar char="–"/>
              <a:defRPr sz="1400"/>
            </a:lvl5pPr>
            <a:lvl6pPr marL="2743200" lvl="5" indent="-317500" algn="l">
              <a:lnSpc>
                <a:spcPct val="100000"/>
              </a:lnSpc>
              <a:spcBef>
                <a:spcPts val="280"/>
              </a:spcBef>
              <a:spcAft>
                <a:spcPts val="0"/>
              </a:spcAft>
              <a:buSzPts val="1400"/>
              <a:buFont typeface="Arial"/>
              <a:buChar char="–"/>
              <a:defRPr sz="1400"/>
            </a:lvl6pPr>
            <a:lvl7pPr marL="3200400" lvl="6" indent="-317500" algn="l">
              <a:lnSpc>
                <a:spcPct val="100000"/>
              </a:lnSpc>
              <a:spcBef>
                <a:spcPts val="280"/>
              </a:spcBef>
              <a:spcAft>
                <a:spcPts val="0"/>
              </a:spcAft>
              <a:buSzPts val="1400"/>
              <a:buFont typeface="Arial"/>
              <a:buChar char="–"/>
              <a:defRPr sz="1400"/>
            </a:lvl7pPr>
            <a:lvl8pPr marL="3657600" lvl="7" indent="-317500" algn="l">
              <a:lnSpc>
                <a:spcPct val="100000"/>
              </a:lnSpc>
              <a:spcBef>
                <a:spcPts val="280"/>
              </a:spcBef>
              <a:spcAft>
                <a:spcPts val="0"/>
              </a:spcAft>
              <a:buSzPts val="1400"/>
              <a:buFont typeface="Arial"/>
              <a:buChar char="–"/>
              <a:defRPr sz="1400"/>
            </a:lvl8pPr>
            <a:lvl9pPr marL="4114800" lvl="8" indent="-317500" algn="l">
              <a:lnSpc>
                <a:spcPct val="100000"/>
              </a:lnSpc>
              <a:spcBef>
                <a:spcPts val="280"/>
              </a:spcBef>
              <a:spcAft>
                <a:spcPts val="0"/>
              </a:spcAft>
              <a:buSzPts val="1400"/>
              <a:buFont typeface="Arial"/>
              <a:buChar char="–"/>
              <a:defRPr sz="1400"/>
            </a:lvl9pPr>
          </a:lstStyle>
          <a:p>
            <a:endParaRPr/>
          </a:p>
        </p:txBody>
      </p:sp>
      <p:pic>
        <p:nvPicPr>
          <p:cNvPr id="281" name="Google Shape;281;p61"/>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82" name="Google Shape;282;p61"/>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283"/>
        <p:cNvGrpSpPr/>
        <p:nvPr/>
      </p:nvGrpSpPr>
      <p:grpSpPr>
        <a:xfrm>
          <a:off x="0" y="0"/>
          <a:ext cx="0" cy="0"/>
          <a:chOff x="0" y="0"/>
          <a:chExt cx="0" cy="0"/>
        </a:xfrm>
      </p:grpSpPr>
      <p:sp>
        <p:nvSpPr>
          <p:cNvPr id="284" name="Google Shape;284;p62"/>
          <p:cNvSpPr txBox="1">
            <a:spLocks noGrp="1"/>
          </p:cNvSpPr>
          <p:nvPr>
            <p:ph type="title"/>
          </p:nvPr>
        </p:nvSpPr>
        <p:spPr>
          <a:xfrm>
            <a:off x="457200" y="1223740"/>
            <a:ext cx="8229600"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85" name="Google Shape;285;p62"/>
          <p:cNvSpPr txBox="1">
            <a:spLocks noGrp="1"/>
          </p:cNvSpPr>
          <p:nvPr>
            <p:ph type="body" idx="1"/>
          </p:nvPr>
        </p:nvSpPr>
        <p:spPr>
          <a:xfrm>
            <a:off x="457200" y="1535114"/>
            <a:ext cx="4040188"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lnSpc>
                <a:spcPct val="100000"/>
              </a:lnSpc>
              <a:spcBef>
                <a:spcPts val="240"/>
              </a:spcBef>
              <a:spcAft>
                <a:spcPts val="0"/>
              </a:spcAft>
              <a:buSzPts val="1200"/>
              <a:buFont typeface="Arial"/>
              <a:buNone/>
              <a:defRPr sz="1200" b="1"/>
            </a:lvl5pPr>
            <a:lvl6pPr marL="2743200" lvl="5" indent="-228600" algn="l">
              <a:lnSpc>
                <a:spcPct val="100000"/>
              </a:lnSpc>
              <a:spcBef>
                <a:spcPts val="240"/>
              </a:spcBef>
              <a:spcAft>
                <a:spcPts val="0"/>
              </a:spcAft>
              <a:buSzPts val="1200"/>
              <a:buFont typeface="Arial"/>
              <a:buNone/>
              <a:defRPr sz="1200" b="1"/>
            </a:lvl6pPr>
            <a:lvl7pPr marL="3200400" lvl="6" indent="-228600" algn="l">
              <a:lnSpc>
                <a:spcPct val="100000"/>
              </a:lnSpc>
              <a:spcBef>
                <a:spcPts val="240"/>
              </a:spcBef>
              <a:spcAft>
                <a:spcPts val="0"/>
              </a:spcAft>
              <a:buSzPts val="1200"/>
              <a:buFont typeface="Arial"/>
              <a:buNone/>
              <a:defRPr sz="1200" b="1"/>
            </a:lvl7pPr>
            <a:lvl8pPr marL="3657600" lvl="7" indent="-228600" algn="l">
              <a:lnSpc>
                <a:spcPct val="100000"/>
              </a:lnSpc>
              <a:spcBef>
                <a:spcPts val="240"/>
              </a:spcBef>
              <a:spcAft>
                <a:spcPts val="0"/>
              </a:spcAft>
              <a:buSzPts val="1200"/>
              <a:buFont typeface="Arial"/>
              <a:buNone/>
              <a:defRPr sz="1200" b="1"/>
            </a:lvl8pPr>
            <a:lvl9pPr marL="4114800" lvl="8" indent="-228600" algn="l">
              <a:lnSpc>
                <a:spcPct val="100000"/>
              </a:lnSpc>
              <a:spcBef>
                <a:spcPts val="240"/>
              </a:spcBef>
              <a:spcAft>
                <a:spcPts val="0"/>
              </a:spcAft>
              <a:buSzPts val="1200"/>
              <a:buFont typeface="Arial"/>
              <a:buNone/>
              <a:defRPr sz="1200" b="1"/>
            </a:lvl9pPr>
          </a:lstStyle>
          <a:p>
            <a:endParaRPr/>
          </a:p>
        </p:txBody>
      </p:sp>
      <p:sp>
        <p:nvSpPr>
          <p:cNvPr id="286" name="Google Shape;286;p62"/>
          <p:cNvSpPr txBox="1">
            <a:spLocks noGrp="1"/>
          </p:cNvSpPr>
          <p:nvPr>
            <p:ph type="body" idx="2"/>
          </p:nvPr>
        </p:nvSpPr>
        <p:spPr>
          <a:xfrm>
            <a:off x="457200" y="2174875"/>
            <a:ext cx="4040188"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lnSpc>
                <a:spcPct val="100000"/>
              </a:lnSpc>
              <a:spcBef>
                <a:spcPts val="240"/>
              </a:spcBef>
              <a:spcAft>
                <a:spcPts val="0"/>
              </a:spcAft>
              <a:buSzPts val="1200"/>
              <a:buFont typeface="Arial"/>
              <a:buChar char="–"/>
              <a:defRPr sz="1200"/>
            </a:lvl5pPr>
            <a:lvl6pPr marL="2743200" lvl="5" indent="-304800" algn="l">
              <a:lnSpc>
                <a:spcPct val="100000"/>
              </a:lnSpc>
              <a:spcBef>
                <a:spcPts val="240"/>
              </a:spcBef>
              <a:spcAft>
                <a:spcPts val="0"/>
              </a:spcAft>
              <a:buSzPts val="1200"/>
              <a:buFont typeface="Arial"/>
              <a:buChar char="–"/>
              <a:defRPr sz="1200"/>
            </a:lvl6pPr>
            <a:lvl7pPr marL="3200400" lvl="6" indent="-304800" algn="l">
              <a:lnSpc>
                <a:spcPct val="100000"/>
              </a:lnSpc>
              <a:spcBef>
                <a:spcPts val="240"/>
              </a:spcBef>
              <a:spcAft>
                <a:spcPts val="0"/>
              </a:spcAft>
              <a:buSzPts val="1200"/>
              <a:buFont typeface="Arial"/>
              <a:buChar char="–"/>
              <a:defRPr sz="1200"/>
            </a:lvl7pPr>
            <a:lvl8pPr marL="3657600" lvl="7" indent="-304800" algn="l">
              <a:lnSpc>
                <a:spcPct val="100000"/>
              </a:lnSpc>
              <a:spcBef>
                <a:spcPts val="240"/>
              </a:spcBef>
              <a:spcAft>
                <a:spcPts val="0"/>
              </a:spcAft>
              <a:buSzPts val="1200"/>
              <a:buFont typeface="Arial"/>
              <a:buChar char="–"/>
              <a:defRPr sz="1200"/>
            </a:lvl8pPr>
            <a:lvl9pPr marL="4114800" lvl="8" indent="-304800" algn="l">
              <a:lnSpc>
                <a:spcPct val="100000"/>
              </a:lnSpc>
              <a:spcBef>
                <a:spcPts val="240"/>
              </a:spcBef>
              <a:spcAft>
                <a:spcPts val="0"/>
              </a:spcAft>
              <a:buSzPts val="1200"/>
              <a:buFont typeface="Arial"/>
              <a:buChar char="–"/>
              <a:defRPr sz="1200"/>
            </a:lvl9pPr>
          </a:lstStyle>
          <a:p>
            <a:endParaRPr/>
          </a:p>
        </p:txBody>
      </p:sp>
      <p:sp>
        <p:nvSpPr>
          <p:cNvPr id="287" name="Google Shape;287;p62"/>
          <p:cNvSpPr txBox="1">
            <a:spLocks noGrp="1"/>
          </p:cNvSpPr>
          <p:nvPr>
            <p:ph type="body" idx="3"/>
          </p:nvPr>
        </p:nvSpPr>
        <p:spPr>
          <a:xfrm>
            <a:off x="4645027" y="1535114"/>
            <a:ext cx="4041775"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lnSpc>
                <a:spcPct val="100000"/>
              </a:lnSpc>
              <a:spcBef>
                <a:spcPts val="240"/>
              </a:spcBef>
              <a:spcAft>
                <a:spcPts val="0"/>
              </a:spcAft>
              <a:buSzPts val="1200"/>
              <a:buFont typeface="Arial"/>
              <a:buNone/>
              <a:defRPr sz="1200" b="1"/>
            </a:lvl5pPr>
            <a:lvl6pPr marL="2743200" lvl="5" indent="-228600" algn="l">
              <a:lnSpc>
                <a:spcPct val="100000"/>
              </a:lnSpc>
              <a:spcBef>
                <a:spcPts val="240"/>
              </a:spcBef>
              <a:spcAft>
                <a:spcPts val="0"/>
              </a:spcAft>
              <a:buSzPts val="1200"/>
              <a:buFont typeface="Arial"/>
              <a:buNone/>
              <a:defRPr sz="1200" b="1"/>
            </a:lvl6pPr>
            <a:lvl7pPr marL="3200400" lvl="6" indent="-228600" algn="l">
              <a:lnSpc>
                <a:spcPct val="100000"/>
              </a:lnSpc>
              <a:spcBef>
                <a:spcPts val="240"/>
              </a:spcBef>
              <a:spcAft>
                <a:spcPts val="0"/>
              </a:spcAft>
              <a:buSzPts val="1200"/>
              <a:buFont typeface="Arial"/>
              <a:buNone/>
              <a:defRPr sz="1200" b="1"/>
            </a:lvl7pPr>
            <a:lvl8pPr marL="3657600" lvl="7" indent="-228600" algn="l">
              <a:lnSpc>
                <a:spcPct val="100000"/>
              </a:lnSpc>
              <a:spcBef>
                <a:spcPts val="240"/>
              </a:spcBef>
              <a:spcAft>
                <a:spcPts val="0"/>
              </a:spcAft>
              <a:buSzPts val="1200"/>
              <a:buFont typeface="Arial"/>
              <a:buNone/>
              <a:defRPr sz="1200" b="1"/>
            </a:lvl8pPr>
            <a:lvl9pPr marL="4114800" lvl="8" indent="-228600" algn="l">
              <a:lnSpc>
                <a:spcPct val="100000"/>
              </a:lnSpc>
              <a:spcBef>
                <a:spcPts val="240"/>
              </a:spcBef>
              <a:spcAft>
                <a:spcPts val="0"/>
              </a:spcAft>
              <a:buSzPts val="1200"/>
              <a:buFont typeface="Arial"/>
              <a:buNone/>
              <a:defRPr sz="1200" b="1"/>
            </a:lvl9pPr>
          </a:lstStyle>
          <a:p>
            <a:endParaRPr/>
          </a:p>
        </p:txBody>
      </p:sp>
      <p:sp>
        <p:nvSpPr>
          <p:cNvPr id="288" name="Google Shape;288;p62"/>
          <p:cNvSpPr txBox="1">
            <a:spLocks noGrp="1"/>
          </p:cNvSpPr>
          <p:nvPr>
            <p:ph type="body" idx="4"/>
          </p:nvPr>
        </p:nvSpPr>
        <p:spPr>
          <a:xfrm>
            <a:off x="4645027" y="2174875"/>
            <a:ext cx="4041775"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lnSpc>
                <a:spcPct val="100000"/>
              </a:lnSpc>
              <a:spcBef>
                <a:spcPts val="240"/>
              </a:spcBef>
              <a:spcAft>
                <a:spcPts val="0"/>
              </a:spcAft>
              <a:buSzPts val="1200"/>
              <a:buFont typeface="Arial"/>
              <a:buChar char="–"/>
              <a:defRPr sz="1200"/>
            </a:lvl5pPr>
            <a:lvl6pPr marL="2743200" lvl="5" indent="-304800" algn="l">
              <a:lnSpc>
                <a:spcPct val="100000"/>
              </a:lnSpc>
              <a:spcBef>
                <a:spcPts val="240"/>
              </a:spcBef>
              <a:spcAft>
                <a:spcPts val="0"/>
              </a:spcAft>
              <a:buSzPts val="1200"/>
              <a:buFont typeface="Arial"/>
              <a:buChar char="–"/>
              <a:defRPr sz="1200"/>
            </a:lvl6pPr>
            <a:lvl7pPr marL="3200400" lvl="6" indent="-304800" algn="l">
              <a:lnSpc>
                <a:spcPct val="100000"/>
              </a:lnSpc>
              <a:spcBef>
                <a:spcPts val="240"/>
              </a:spcBef>
              <a:spcAft>
                <a:spcPts val="0"/>
              </a:spcAft>
              <a:buSzPts val="1200"/>
              <a:buFont typeface="Arial"/>
              <a:buChar char="–"/>
              <a:defRPr sz="1200"/>
            </a:lvl7pPr>
            <a:lvl8pPr marL="3657600" lvl="7" indent="-304800" algn="l">
              <a:lnSpc>
                <a:spcPct val="100000"/>
              </a:lnSpc>
              <a:spcBef>
                <a:spcPts val="240"/>
              </a:spcBef>
              <a:spcAft>
                <a:spcPts val="0"/>
              </a:spcAft>
              <a:buSzPts val="1200"/>
              <a:buFont typeface="Arial"/>
              <a:buChar char="–"/>
              <a:defRPr sz="1200"/>
            </a:lvl8pPr>
            <a:lvl9pPr marL="4114800" lvl="8" indent="-304800" algn="l">
              <a:lnSpc>
                <a:spcPct val="100000"/>
              </a:lnSpc>
              <a:spcBef>
                <a:spcPts val="240"/>
              </a:spcBef>
              <a:spcAft>
                <a:spcPts val="0"/>
              </a:spcAft>
              <a:buSzPts val="1200"/>
              <a:buFont typeface="Arial"/>
              <a:buChar char="–"/>
              <a:defRPr sz="1200"/>
            </a:lvl9pPr>
          </a:lstStyle>
          <a:p>
            <a:endParaRPr/>
          </a:p>
        </p:txBody>
      </p:sp>
      <p:pic>
        <p:nvPicPr>
          <p:cNvPr id="289" name="Google Shape;289;p62"/>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0" name="Google Shape;290;p62"/>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291"/>
        <p:cNvGrpSpPr/>
        <p:nvPr/>
      </p:nvGrpSpPr>
      <p:grpSpPr>
        <a:xfrm>
          <a:off x="0" y="0"/>
          <a:ext cx="0" cy="0"/>
          <a:chOff x="0" y="0"/>
          <a:chExt cx="0" cy="0"/>
        </a:xfrm>
      </p:grpSpPr>
      <p:sp>
        <p:nvSpPr>
          <p:cNvPr id="292" name="Google Shape;292;p63"/>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293" name="Google Shape;293;p63"/>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4" name="Google Shape;294;p63"/>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95"/>
        <p:cNvGrpSpPr/>
        <p:nvPr/>
      </p:nvGrpSpPr>
      <p:grpSpPr>
        <a:xfrm>
          <a:off x="0" y="0"/>
          <a:ext cx="0" cy="0"/>
          <a:chOff x="0" y="0"/>
          <a:chExt cx="0" cy="0"/>
        </a:xfrm>
      </p:grpSpPr>
      <p:pic>
        <p:nvPicPr>
          <p:cNvPr id="296" name="Google Shape;296;p64"/>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7" name="Google Shape;297;p64"/>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298"/>
        <p:cNvGrpSpPr/>
        <p:nvPr/>
      </p:nvGrpSpPr>
      <p:grpSpPr>
        <a:xfrm>
          <a:off x="0" y="0"/>
          <a:ext cx="0" cy="0"/>
          <a:chOff x="0" y="0"/>
          <a:chExt cx="0" cy="0"/>
        </a:xfrm>
      </p:grpSpPr>
      <p:sp>
        <p:nvSpPr>
          <p:cNvPr id="299" name="Google Shape;299;p65"/>
          <p:cNvSpPr txBox="1">
            <a:spLocks noGrp="1"/>
          </p:cNvSpPr>
          <p:nvPr>
            <p:ph type="title"/>
          </p:nvPr>
        </p:nvSpPr>
        <p:spPr>
          <a:xfrm>
            <a:off x="457202" y="1176568"/>
            <a:ext cx="3008313"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0" name="Google Shape;300;p65"/>
          <p:cNvSpPr txBox="1">
            <a:spLocks noGrp="1"/>
          </p:cNvSpPr>
          <p:nvPr>
            <p:ph type="body" idx="1"/>
          </p:nvPr>
        </p:nvSpPr>
        <p:spPr>
          <a:xfrm>
            <a:off x="3575050" y="273052"/>
            <a:ext cx="5111750" cy="585311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2000"/>
              </a:spcBef>
              <a:spcAft>
                <a:spcPts val="0"/>
              </a:spcAft>
              <a:buSzPts val="1400"/>
              <a:buNone/>
              <a:defRPr sz="2500"/>
            </a:lvl1pPr>
            <a:lvl2pPr marL="914400" lvl="1" indent="-368300" algn="l">
              <a:lnSpc>
                <a:spcPct val="106000"/>
              </a:lnSpc>
              <a:spcBef>
                <a:spcPts val="1760"/>
              </a:spcBef>
              <a:spcAft>
                <a:spcPts val="0"/>
              </a:spcAft>
              <a:buSzPts val="2200"/>
              <a:buChar char="◼"/>
              <a:defRPr sz="2200"/>
            </a:lvl2pPr>
            <a:lvl3pPr marL="1371600" lvl="2" indent="-349250" algn="l">
              <a:lnSpc>
                <a:spcPct val="106000"/>
              </a:lnSpc>
              <a:spcBef>
                <a:spcPts val="760"/>
              </a:spcBef>
              <a:spcAft>
                <a:spcPts val="0"/>
              </a:spcAft>
              <a:buSzPts val="1900"/>
              <a:buChar char="–"/>
              <a:defRPr sz="1900"/>
            </a:lvl3pPr>
            <a:lvl4pPr marL="1828800" lvl="3" indent="-330200" algn="l">
              <a:lnSpc>
                <a:spcPct val="106000"/>
              </a:lnSpc>
              <a:spcBef>
                <a:spcPts val="320"/>
              </a:spcBef>
              <a:spcAft>
                <a:spcPts val="0"/>
              </a:spcAft>
              <a:buSzPts val="1600"/>
              <a:buFont typeface="Arial"/>
              <a:buChar char="•"/>
              <a:defRPr sz="1600"/>
            </a:lvl4pPr>
            <a:lvl5pPr marL="2286000" lvl="4" indent="-330200" algn="l">
              <a:lnSpc>
                <a:spcPct val="100000"/>
              </a:lnSpc>
              <a:spcBef>
                <a:spcPts val="320"/>
              </a:spcBef>
              <a:spcAft>
                <a:spcPts val="0"/>
              </a:spcAft>
              <a:buSzPts val="1600"/>
              <a:buFont typeface="Arial"/>
              <a:buChar char="–"/>
              <a:defRPr sz="1600"/>
            </a:lvl5pPr>
            <a:lvl6pPr marL="2743200" lvl="5" indent="-330200" algn="l">
              <a:lnSpc>
                <a:spcPct val="100000"/>
              </a:lnSpc>
              <a:spcBef>
                <a:spcPts val="320"/>
              </a:spcBef>
              <a:spcAft>
                <a:spcPts val="0"/>
              </a:spcAft>
              <a:buSzPts val="1600"/>
              <a:buFont typeface="Arial"/>
              <a:buChar char="–"/>
              <a:defRPr sz="1600"/>
            </a:lvl6pPr>
            <a:lvl7pPr marL="3200400" lvl="6" indent="-330200" algn="l">
              <a:lnSpc>
                <a:spcPct val="100000"/>
              </a:lnSpc>
              <a:spcBef>
                <a:spcPts val="320"/>
              </a:spcBef>
              <a:spcAft>
                <a:spcPts val="0"/>
              </a:spcAft>
              <a:buSzPts val="1600"/>
              <a:buFont typeface="Arial"/>
              <a:buChar char="–"/>
              <a:defRPr sz="1600"/>
            </a:lvl7pPr>
            <a:lvl8pPr marL="3657600" lvl="7" indent="-330200" algn="l">
              <a:lnSpc>
                <a:spcPct val="100000"/>
              </a:lnSpc>
              <a:spcBef>
                <a:spcPts val="320"/>
              </a:spcBef>
              <a:spcAft>
                <a:spcPts val="0"/>
              </a:spcAft>
              <a:buSzPts val="1600"/>
              <a:buFont typeface="Arial"/>
              <a:buChar char="–"/>
              <a:defRPr sz="1600"/>
            </a:lvl8pPr>
            <a:lvl9pPr marL="4114800" lvl="8" indent="-330200" algn="l">
              <a:lnSpc>
                <a:spcPct val="100000"/>
              </a:lnSpc>
              <a:spcBef>
                <a:spcPts val="320"/>
              </a:spcBef>
              <a:spcAft>
                <a:spcPts val="0"/>
              </a:spcAft>
              <a:buSzPts val="1600"/>
              <a:buFont typeface="Arial"/>
              <a:buChar char="–"/>
              <a:defRPr sz="1600"/>
            </a:lvl9pPr>
          </a:lstStyle>
          <a:p>
            <a:endParaRPr/>
          </a:p>
        </p:txBody>
      </p:sp>
      <p:sp>
        <p:nvSpPr>
          <p:cNvPr id="301" name="Google Shape;301;p65"/>
          <p:cNvSpPr txBox="1">
            <a:spLocks noGrp="1"/>
          </p:cNvSpPr>
          <p:nvPr>
            <p:ph type="body" idx="2"/>
          </p:nvPr>
        </p:nvSpPr>
        <p:spPr>
          <a:xfrm>
            <a:off x="457202" y="1435102"/>
            <a:ext cx="3008313" cy="469106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lnSpc>
                <a:spcPct val="100000"/>
              </a:lnSpc>
              <a:spcBef>
                <a:spcPts val="140"/>
              </a:spcBef>
              <a:spcAft>
                <a:spcPts val="0"/>
              </a:spcAft>
              <a:buSzPts val="700"/>
              <a:buFont typeface="Arial"/>
              <a:buNone/>
              <a:defRPr sz="700"/>
            </a:lvl5pPr>
            <a:lvl6pPr marL="2743200" lvl="5" indent="-228600" algn="l">
              <a:lnSpc>
                <a:spcPct val="100000"/>
              </a:lnSpc>
              <a:spcBef>
                <a:spcPts val="140"/>
              </a:spcBef>
              <a:spcAft>
                <a:spcPts val="0"/>
              </a:spcAft>
              <a:buSzPts val="700"/>
              <a:buFont typeface="Arial"/>
              <a:buNone/>
              <a:defRPr sz="700"/>
            </a:lvl6pPr>
            <a:lvl7pPr marL="3200400" lvl="6" indent="-228600" algn="l">
              <a:lnSpc>
                <a:spcPct val="100000"/>
              </a:lnSpc>
              <a:spcBef>
                <a:spcPts val="140"/>
              </a:spcBef>
              <a:spcAft>
                <a:spcPts val="0"/>
              </a:spcAft>
              <a:buSzPts val="700"/>
              <a:buFont typeface="Arial"/>
              <a:buNone/>
              <a:defRPr sz="700"/>
            </a:lvl7pPr>
            <a:lvl8pPr marL="3657600" lvl="7" indent="-228600" algn="l">
              <a:lnSpc>
                <a:spcPct val="100000"/>
              </a:lnSpc>
              <a:spcBef>
                <a:spcPts val="140"/>
              </a:spcBef>
              <a:spcAft>
                <a:spcPts val="0"/>
              </a:spcAft>
              <a:buSzPts val="700"/>
              <a:buFont typeface="Arial"/>
              <a:buNone/>
              <a:defRPr sz="700"/>
            </a:lvl8pPr>
            <a:lvl9pPr marL="4114800" lvl="8" indent="-228600" algn="l">
              <a:lnSpc>
                <a:spcPct val="100000"/>
              </a:lnSpc>
              <a:spcBef>
                <a:spcPts val="140"/>
              </a:spcBef>
              <a:spcAft>
                <a:spcPts val="0"/>
              </a:spcAft>
              <a:buSzPts val="700"/>
              <a:buFont typeface="Arial"/>
              <a:buNone/>
              <a:defRPr sz="700"/>
            </a:lvl9pPr>
          </a:lstStyle>
          <a:p>
            <a:endParaRPr/>
          </a:p>
        </p:txBody>
      </p:sp>
      <p:pic>
        <p:nvPicPr>
          <p:cNvPr id="302" name="Google Shape;302;p65"/>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3" name="Google Shape;303;p65"/>
          <p:cNvSpPr txBox="1"/>
          <p:nvPr/>
        </p:nvSpPr>
        <p:spPr>
          <a:xfrm>
            <a:off x="533570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304"/>
        <p:cNvGrpSpPr/>
        <p:nvPr/>
      </p:nvGrpSpPr>
      <p:grpSpPr>
        <a:xfrm>
          <a:off x="0" y="0"/>
          <a:ext cx="0" cy="0"/>
          <a:chOff x="0" y="0"/>
          <a:chExt cx="0" cy="0"/>
        </a:xfrm>
      </p:grpSpPr>
      <p:sp>
        <p:nvSpPr>
          <p:cNvPr id="305" name="Google Shape;305;p66"/>
          <p:cNvSpPr txBox="1">
            <a:spLocks noGrp="1"/>
          </p:cNvSpPr>
          <p:nvPr>
            <p:ph type="title"/>
          </p:nvPr>
        </p:nvSpPr>
        <p:spPr>
          <a:xfrm>
            <a:off x="1792288" y="5108806"/>
            <a:ext cx="5486400"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6" name="Google Shape;306;p66"/>
          <p:cNvSpPr>
            <a:spLocks noGrp="1"/>
          </p:cNvSpPr>
          <p:nvPr>
            <p:ph type="pic" idx="2"/>
          </p:nvPr>
        </p:nvSpPr>
        <p:spPr>
          <a:xfrm>
            <a:off x="1792288" y="612775"/>
            <a:ext cx="5486400" cy="4114800"/>
          </a:xfrm>
          <a:prstGeom prst="rect">
            <a:avLst/>
          </a:prstGeom>
          <a:noFill/>
          <a:ln>
            <a:noFill/>
          </a:ln>
        </p:spPr>
      </p:sp>
      <p:sp>
        <p:nvSpPr>
          <p:cNvPr id="307" name="Google Shape;307;p66"/>
          <p:cNvSpPr txBox="1">
            <a:spLocks noGrp="1"/>
          </p:cNvSpPr>
          <p:nvPr>
            <p:ph type="body" idx="1"/>
          </p:nvPr>
        </p:nvSpPr>
        <p:spPr>
          <a:xfrm>
            <a:off x="1792288" y="5367338"/>
            <a:ext cx="5486400" cy="8048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lnSpc>
                <a:spcPct val="100000"/>
              </a:lnSpc>
              <a:spcBef>
                <a:spcPts val="140"/>
              </a:spcBef>
              <a:spcAft>
                <a:spcPts val="0"/>
              </a:spcAft>
              <a:buSzPts val="700"/>
              <a:buFont typeface="Arial"/>
              <a:buNone/>
              <a:defRPr sz="700"/>
            </a:lvl5pPr>
            <a:lvl6pPr marL="2743200" lvl="5" indent="-228600" algn="l">
              <a:lnSpc>
                <a:spcPct val="100000"/>
              </a:lnSpc>
              <a:spcBef>
                <a:spcPts val="140"/>
              </a:spcBef>
              <a:spcAft>
                <a:spcPts val="0"/>
              </a:spcAft>
              <a:buSzPts val="700"/>
              <a:buFont typeface="Arial"/>
              <a:buNone/>
              <a:defRPr sz="700"/>
            </a:lvl6pPr>
            <a:lvl7pPr marL="3200400" lvl="6" indent="-228600" algn="l">
              <a:lnSpc>
                <a:spcPct val="100000"/>
              </a:lnSpc>
              <a:spcBef>
                <a:spcPts val="140"/>
              </a:spcBef>
              <a:spcAft>
                <a:spcPts val="0"/>
              </a:spcAft>
              <a:buSzPts val="700"/>
              <a:buFont typeface="Arial"/>
              <a:buNone/>
              <a:defRPr sz="700"/>
            </a:lvl7pPr>
            <a:lvl8pPr marL="3657600" lvl="7" indent="-228600" algn="l">
              <a:lnSpc>
                <a:spcPct val="100000"/>
              </a:lnSpc>
              <a:spcBef>
                <a:spcPts val="140"/>
              </a:spcBef>
              <a:spcAft>
                <a:spcPts val="0"/>
              </a:spcAft>
              <a:buSzPts val="700"/>
              <a:buFont typeface="Arial"/>
              <a:buNone/>
              <a:defRPr sz="700"/>
            </a:lvl8pPr>
            <a:lvl9pPr marL="4114800" lvl="8" indent="-228600" algn="l">
              <a:lnSpc>
                <a:spcPct val="100000"/>
              </a:lnSpc>
              <a:spcBef>
                <a:spcPts val="140"/>
              </a:spcBef>
              <a:spcAft>
                <a:spcPts val="0"/>
              </a:spcAft>
              <a:buSzPts val="700"/>
              <a:buFont typeface="Arial"/>
              <a:buNone/>
              <a:defRPr sz="700"/>
            </a:lvl9pPr>
          </a:lstStyle>
          <a:p>
            <a:endParaRPr/>
          </a:p>
        </p:txBody>
      </p:sp>
      <p:pic>
        <p:nvPicPr>
          <p:cNvPr id="308" name="Google Shape;308;p66"/>
          <p:cNvPicPr preferRelativeResize="0"/>
          <p:nvPr/>
        </p:nvPicPr>
        <p:blipFill rotWithShape="1">
          <a:blip r:embed="rId2">
            <a:alphaModFix/>
          </a:blip>
          <a:srcRect/>
          <a:stretch/>
        </p:blipFill>
        <p:spPr>
          <a:xfrm>
            <a:off x="7168896" y="1806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9" name="Google Shape;309;p66"/>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310"/>
        <p:cNvGrpSpPr/>
        <p:nvPr/>
      </p:nvGrpSpPr>
      <p:grpSpPr>
        <a:xfrm>
          <a:off x="0" y="0"/>
          <a:ext cx="0" cy="0"/>
          <a:chOff x="0" y="0"/>
          <a:chExt cx="0" cy="0"/>
        </a:xfrm>
      </p:grpSpPr>
      <p:sp>
        <p:nvSpPr>
          <p:cNvPr id="311" name="Google Shape;311;p67"/>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2" name="Google Shape;312;p67"/>
          <p:cNvSpPr txBox="1">
            <a:spLocks noGrp="1"/>
          </p:cNvSpPr>
          <p:nvPr>
            <p:ph type="body" idx="1"/>
          </p:nvPr>
        </p:nvSpPr>
        <p:spPr>
          <a:xfrm rot="5400000">
            <a:off x="-166687" y="1717676"/>
            <a:ext cx="5135562" cy="400843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313" name="Google Shape;313;p67"/>
          <p:cNvPicPr preferRelativeResize="0"/>
          <p:nvPr/>
        </p:nvPicPr>
        <p:blipFill rotWithShape="1">
          <a:blip r:embed="rId2">
            <a:alphaModFix/>
          </a:blip>
          <a:srcRect/>
          <a:stretch/>
        </p:blipFill>
        <p:spPr>
          <a:xfrm>
            <a:off x="7159752" y="1217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4" name="Google Shape;314;p67"/>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315"/>
        <p:cNvGrpSpPr/>
        <p:nvPr/>
      </p:nvGrpSpPr>
      <p:grpSpPr>
        <a:xfrm>
          <a:off x="0" y="0"/>
          <a:ext cx="0" cy="0"/>
          <a:chOff x="0" y="0"/>
          <a:chExt cx="0" cy="0"/>
        </a:xfrm>
      </p:grpSpPr>
      <p:sp>
        <p:nvSpPr>
          <p:cNvPr id="316" name="Google Shape;316;p68"/>
          <p:cNvSpPr txBox="1">
            <a:spLocks noGrp="1"/>
          </p:cNvSpPr>
          <p:nvPr>
            <p:ph type="title"/>
          </p:nvPr>
        </p:nvSpPr>
        <p:spPr>
          <a:xfrm rot="5400000">
            <a:off x="3868851" y="3305065"/>
            <a:ext cx="5775325"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7" name="Google Shape;317;p68"/>
          <p:cNvSpPr txBox="1">
            <a:spLocks noGrp="1"/>
          </p:cNvSpPr>
          <p:nvPr>
            <p:ph type="body" idx="1"/>
          </p:nvPr>
        </p:nvSpPr>
        <p:spPr>
          <a:xfrm rot="5400000">
            <a:off x="564356" y="346870"/>
            <a:ext cx="5775325" cy="6110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318" name="Google Shape;318;p68"/>
          <p:cNvPicPr preferRelativeResize="0"/>
          <p:nvPr/>
        </p:nvPicPr>
        <p:blipFill rotWithShape="1">
          <a:blip r:embed="rId2">
            <a:alphaModFix/>
          </a:blip>
          <a:srcRect/>
          <a:stretch/>
        </p:blipFill>
        <p:spPr>
          <a:xfrm>
            <a:off x="7159752"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9" name="Google Shape;319;p6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Title and Table" type="tbl">
  <p:cSld name="TABLE">
    <p:spTree>
      <p:nvGrpSpPr>
        <p:cNvPr id="1" name="Shape 320"/>
        <p:cNvGrpSpPr/>
        <p:nvPr/>
      </p:nvGrpSpPr>
      <p:grpSpPr>
        <a:xfrm>
          <a:off x="0" y="0"/>
          <a:ext cx="0" cy="0"/>
          <a:chOff x="0" y="0"/>
          <a:chExt cx="0" cy="0"/>
        </a:xfrm>
      </p:grpSpPr>
      <p:sp>
        <p:nvSpPr>
          <p:cNvPr id="321" name="Google Shape;321;p69"/>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322" name="Google Shape;322;p69"/>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3" name="Google Shape;323;p6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24"/>
        <p:cNvGrpSpPr/>
        <p:nvPr/>
      </p:nvGrpSpPr>
      <p:grpSpPr>
        <a:xfrm>
          <a:off x="0" y="0"/>
          <a:ext cx="0" cy="0"/>
          <a:chOff x="0" y="0"/>
          <a:chExt cx="0" cy="0"/>
        </a:xfrm>
      </p:grpSpPr>
      <p:sp>
        <p:nvSpPr>
          <p:cNvPr id="325" name="Google Shape;325;p70"/>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5" name="Google Shape;35;p24"/>
          <p:cNvSpPr txBox="1">
            <a:spLocks noGrp="1"/>
          </p:cNvSpPr>
          <p:nvPr>
            <p:ph type="body" idx="1"/>
          </p:nvPr>
        </p:nvSpPr>
        <p:spPr>
          <a:xfrm>
            <a:off x="1117600"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36" name="Google Shape;36;p24"/>
          <p:cNvSpPr txBox="1">
            <a:spLocks noGrp="1"/>
          </p:cNvSpPr>
          <p:nvPr>
            <p:ph type="body" idx="2"/>
          </p:nvPr>
        </p:nvSpPr>
        <p:spPr>
          <a:xfrm>
            <a:off x="5147534"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37" name="Google Shape;37;p24"/>
          <p:cNvPicPr preferRelativeResize="0"/>
          <p:nvPr/>
        </p:nvPicPr>
        <p:blipFill rotWithShape="1">
          <a:blip r:embed="rId2">
            <a:alphaModFix/>
          </a:blip>
          <a:srcRect/>
          <a:stretch/>
        </p:blipFill>
        <p:spPr>
          <a:xfrm>
            <a:off x="7168896"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8" name="Google Shape;38;p24"/>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326"/>
        <p:cNvGrpSpPr/>
        <p:nvPr/>
      </p:nvGrpSpPr>
      <p:grpSpPr>
        <a:xfrm>
          <a:off x="0" y="0"/>
          <a:ext cx="0" cy="0"/>
          <a:chOff x="0" y="0"/>
          <a:chExt cx="0" cy="0"/>
        </a:xfrm>
      </p:grpSpPr>
      <p:sp>
        <p:nvSpPr>
          <p:cNvPr id="327" name="Google Shape;327;p71"/>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39"/>
        <p:cNvGrpSpPr/>
        <p:nvPr/>
      </p:nvGrpSpPr>
      <p:grpSpPr>
        <a:xfrm>
          <a:off x="0" y="0"/>
          <a:ext cx="0" cy="0"/>
          <a:chOff x="0" y="0"/>
          <a:chExt cx="0" cy="0"/>
        </a:xfrm>
      </p:grpSpPr>
      <p:sp>
        <p:nvSpPr>
          <p:cNvPr id="40" name="Google Shape;40;p25"/>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1" name="Google Shape;41;p25"/>
          <p:cNvSpPr txBox="1">
            <a:spLocks noGrp="1"/>
          </p:cNvSpPr>
          <p:nvPr>
            <p:ph type="body" idx="1"/>
          </p:nvPr>
        </p:nvSpPr>
        <p:spPr>
          <a:xfrm>
            <a:off x="1120588"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2" name="Google Shape;42;p25"/>
          <p:cNvSpPr txBox="1">
            <a:spLocks noGrp="1"/>
          </p:cNvSpPr>
          <p:nvPr>
            <p:ph type="body" idx="2"/>
          </p:nvPr>
        </p:nvSpPr>
        <p:spPr>
          <a:xfrm>
            <a:off x="1120588"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sp>
        <p:nvSpPr>
          <p:cNvPr id="43" name="Google Shape;43;p25"/>
          <p:cNvSpPr txBox="1">
            <a:spLocks noGrp="1"/>
          </p:cNvSpPr>
          <p:nvPr>
            <p:ph type="body" idx="3"/>
          </p:nvPr>
        </p:nvSpPr>
        <p:spPr>
          <a:xfrm>
            <a:off x="5147534"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4" name="Google Shape;44;p25"/>
          <p:cNvSpPr txBox="1">
            <a:spLocks noGrp="1"/>
          </p:cNvSpPr>
          <p:nvPr>
            <p:ph type="body" idx="4"/>
          </p:nvPr>
        </p:nvSpPr>
        <p:spPr>
          <a:xfrm>
            <a:off x="5147534"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cxnSp>
        <p:nvCxnSpPr>
          <p:cNvPr id="45" name="Google Shape;45;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6" name="Google Shape;46;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7" name="Google Shape;47;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8" name="Google Shape;48;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9" name="Google Shape;49;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50" name="Google Shape;50;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pic>
        <p:nvPicPr>
          <p:cNvPr id="51" name="Google Shape;51;p25"/>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2" name="Google Shape;52;p25"/>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55" name="Google Shape;55;p26"/>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6" name="Google Shape;56;p26"/>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0"/>
        <p:cNvGrpSpPr/>
        <p:nvPr/>
      </p:nvGrpSpPr>
      <p:grpSpPr>
        <a:xfrm>
          <a:off x="0" y="0"/>
          <a:ext cx="0" cy="0"/>
          <a:chOff x="0" y="0"/>
          <a:chExt cx="0" cy="0"/>
        </a:xfrm>
      </p:grpSpPr>
      <p:sp>
        <p:nvSpPr>
          <p:cNvPr id="61" name="Google Shape;61;p28"/>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2" name="Google Shape;62;p28"/>
          <p:cNvSpPr txBox="1">
            <a:spLocks noGrp="1"/>
          </p:cNvSpPr>
          <p:nvPr>
            <p:ph type="body" idx="1"/>
          </p:nvPr>
        </p:nvSpPr>
        <p:spPr>
          <a:xfrm>
            <a:off x="5147534" y="2590803"/>
            <a:ext cx="3566160" cy="3686174"/>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55600" algn="l" rtl="0">
              <a:lnSpc>
                <a:spcPct val="100000"/>
              </a:lnSpc>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6pPr>
            <a:lvl7pPr marL="3200400" marR="0" lvl="6" indent="-355600" algn="l" rtl="0">
              <a:lnSpc>
                <a:spcPct val="100000"/>
              </a:lnSpc>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7pPr>
            <a:lvl8pPr marL="3657600" marR="0" lvl="7" indent="-355600" algn="l" rtl="0">
              <a:lnSpc>
                <a:spcPct val="100000"/>
              </a:lnSpc>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8pPr>
            <a:lvl9pPr marL="4114800" marR="0" lvl="8" indent="-355600" algn="l" rtl="0">
              <a:lnSpc>
                <a:spcPct val="100000"/>
              </a:lnSpc>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9pPr>
          </a:lstStyle>
          <a:p>
            <a:endParaRPr/>
          </a:p>
        </p:txBody>
      </p:sp>
      <p:sp>
        <p:nvSpPr>
          <p:cNvPr id="63" name="Google Shape;63;p28"/>
          <p:cNvSpPr txBox="1">
            <a:spLocks noGrp="1"/>
          </p:cNvSpPr>
          <p:nvPr>
            <p:ph type="body" idx="2"/>
          </p:nvPr>
        </p:nvSpPr>
        <p:spPr>
          <a:xfrm>
            <a:off x="900952" y="2039111"/>
            <a:ext cx="356616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64" name="Google Shape;64;p28"/>
          <p:cNvPicPr preferRelativeResize="0"/>
          <p:nvPr/>
        </p:nvPicPr>
        <p:blipFill rotWithShape="1">
          <a:blip r:embed="rId2">
            <a:alphaModFix/>
          </a:blip>
          <a:srcRect/>
          <a:stretch/>
        </p:blipFill>
        <p:spPr>
          <a:xfrm>
            <a:off x="7168896"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65" name="Google Shape;65;p28"/>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6"/>
        <p:cNvGrpSpPr/>
        <p:nvPr/>
      </p:nvGrpSpPr>
      <p:grpSpPr>
        <a:xfrm>
          <a:off x="0" y="0"/>
          <a:ext cx="0" cy="0"/>
          <a:chOff x="0" y="0"/>
          <a:chExt cx="0" cy="0"/>
        </a:xfrm>
      </p:grpSpPr>
      <p:sp>
        <p:nvSpPr>
          <p:cNvPr id="67" name="Google Shape;67;p29"/>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8" name="Google Shape;68;p29"/>
          <p:cNvSpPr>
            <a:spLocks noGrp="1"/>
          </p:cNvSpPr>
          <p:nvPr>
            <p:ph type="pic" idx="2"/>
          </p:nvPr>
        </p:nvSpPr>
        <p:spPr>
          <a:xfrm>
            <a:off x="5487990" y="2048256"/>
            <a:ext cx="3427413" cy="4206240"/>
          </a:xfrm>
          <a:prstGeom prst="rect">
            <a:avLst/>
          </a:prstGeom>
          <a:noFill/>
          <a:ln>
            <a:noFill/>
          </a:ln>
        </p:spPr>
      </p:sp>
      <p:sp>
        <p:nvSpPr>
          <p:cNvPr id="69" name="Google Shape;69;p29"/>
          <p:cNvSpPr txBox="1">
            <a:spLocks noGrp="1"/>
          </p:cNvSpPr>
          <p:nvPr>
            <p:ph type="body" idx="1"/>
          </p:nvPr>
        </p:nvSpPr>
        <p:spPr>
          <a:xfrm>
            <a:off x="914400" y="2039112"/>
            <a:ext cx="457200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70" name="Google Shape;70;p29"/>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1" name="Google Shape;71;p29"/>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1.jpe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image" Target="../media/image1.jpe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theme" Target="../theme/theme4.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p:nvPr/>
        </p:nvSpPr>
        <p:spPr>
          <a:xfrm>
            <a:off x="2638730" y="6387737"/>
            <a:ext cx="18466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 name="Google Shape;11;p16"/>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pic>
        <p:nvPicPr>
          <p:cNvPr id="12" name="Google Shape;12;p16"/>
          <p:cNvPicPr preferRelativeResize="0"/>
          <p:nvPr/>
        </p:nvPicPr>
        <p:blipFill rotWithShape="1">
          <a:blip r:embed="rId16">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8" r:id="rId8"/>
    <p:sldLayoutId id="2147483659" r:id="rId9"/>
    <p:sldLayoutId id="2147483660" r:id="rId10"/>
    <p:sldLayoutId id="2147483661" r:id="rId11"/>
    <p:sldLayoutId id="2147483662" r:id="rId12"/>
    <p:sldLayoutId id="2147483663" r:id="rId13"/>
    <p:sldLayoutId id="2147483664"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44">
          <p15:clr>
            <a:srgbClr val="F26B43"/>
          </p15:clr>
        </p15:guide>
        <p15:guide id="2" pos="56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8" name="Google Shape;108;p19"/>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9" name="Google Shape;109;p1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0" name="Google Shape;110;p1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1" name="Google Shape;111;p1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p4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0" name="Google Shape;180;p4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1" name="Google Shape;181;p4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82" name="Google Shape;182;p4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183" name="Google Shape;183;p45"/>
          <p:cNvPicPr preferRelativeResize="0"/>
          <p:nvPr/>
        </p:nvPicPr>
        <p:blipFill rotWithShape="1">
          <a:blip r:embed="rId13">
            <a:alphaModFix/>
          </a:blip>
          <a:srcRect/>
          <a:stretch/>
        </p:blipFill>
        <p:spPr>
          <a:xfrm>
            <a:off x="7168896" y="850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84" name="Google Shape;184;p45"/>
          <p:cNvSpPr txBox="1"/>
          <p:nvPr/>
        </p:nvSpPr>
        <p:spPr>
          <a:xfrm>
            <a:off x="54728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alibri"/>
                <a:ea typeface="Calibri"/>
                <a:cs typeface="Calibri"/>
                <a:sym typeface="Calibri"/>
              </a:rPr>
              <a:t>Copyrights © 2017 Innodatatics Inc. All Rights Reserved</a:t>
            </a:r>
            <a:endParaRPr sz="9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4"/>
        <p:cNvGrpSpPr/>
        <p:nvPr/>
      </p:nvGrpSpPr>
      <p:grpSpPr>
        <a:xfrm>
          <a:off x="0" y="0"/>
          <a:ext cx="0" cy="0"/>
          <a:chOff x="0" y="0"/>
          <a:chExt cx="0" cy="0"/>
        </a:xfrm>
      </p:grpSpPr>
      <p:sp>
        <p:nvSpPr>
          <p:cNvPr id="255" name="Google Shape;255;p57"/>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marR="0" lvl="0"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1pPr>
            <a:lvl2pPr marR="0" lvl="1"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2pPr>
            <a:lvl3pPr marR="0" lvl="2"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3pPr>
            <a:lvl4pPr marR="0" lvl="3"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4pPr>
            <a:lvl5pPr marR="0" lvl="4"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5pPr>
            <a:lvl6pPr marR="0" lvl="5"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6pPr>
            <a:lvl7pPr marR="0" lvl="6"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7pPr>
            <a:lvl8pPr marR="0" lvl="7"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8pPr>
            <a:lvl9pPr marR="0" lvl="8"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9pPr>
          </a:lstStyle>
          <a:p>
            <a:endParaRPr/>
          </a:p>
        </p:txBody>
      </p:sp>
      <p:sp>
        <p:nvSpPr>
          <p:cNvPr id="256" name="Google Shape;256;p57"/>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marR="0" lvl="0" indent="-228600" algn="l" rtl="0">
              <a:lnSpc>
                <a:spcPct val="106000"/>
              </a:lnSpc>
              <a:spcBef>
                <a:spcPts val="72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L="914400" marR="0" lvl="1" indent="-285750" algn="l" rtl="0">
              <a:lnSpc>
                <a:spcPct val="106000"/>
              </a:lnSpc>
              <a:spcBef>
                <a:spcPts val="720"/>
              </a:spcBef>
              <a:spcAft>
                <a:spcPts val="0"/>
              </a:spcAft>
              <a:buClr>
                <a:schemeClr val="dk1"/>
              </a:buClr>
              <a:buSzPts val="900"/>
              <a:buFont typeface="Noto Sans Symbols"/>
              <a:buChar char="◼"/>
              <a:defRPr sz="900" b="0" i="0" u="none" strike="noStrike" cap="none">
                <a:solidFill>
                  <a:schemeClr val="dk1"/>
                </a:solidFill>
                <a:latin typeface="Arial"/>
                <a:ea typeface="Arial"/>
                <a:cs typeface="Arial"/>
                <a:sym typeface="Arial"/>
              </a:defRPr>
            </a:lvl2pPr>
            <a:lvl3pPr marL="1371600" marR="0" lvl="2" indent="-279400" algn="l" rtl="0">
              <a:lnSpc>
                <a:spcPct val="106000"/>
              </a:lnSpc>
              <a:spcBef>
                <a:spcPts val="32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3pPr>
            <a:lvl4pPr marL="1828800" marR="0" lvl="3" indent="-279400" algn="l" rtl="0">
              <a:lnSpc>
                <a:spcPct val="106000"/>
              </a:lnSpc>
              <a:spcBef>
                <a:spcPts val="16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4pPr>
            <a:lvl5pPr marL="2286000" marR="0" lvl="4"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5pPr>
            <a:lvl6pPr marL="2743200" marR="0" lvl="5"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6pPr>
            <a:lvl7pPr marL="3200400" marR="0" lvl="6"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7pPr>
            <a:lvl8pPr marL="3657600" marR="0" lvl="7"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8pPr>
            <a:lvl9pPr marL="4114800" marR="0" lvl="8"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9pPr>
          </a:lstStyle>
          <a:p>
            <a:endParaRPr/>
          </a:p>
        </p:txBody>
      </p:sp>
      <p:sp>
        <p:nvSpPr>
          <p:cNvPr id="257" name="Google Shape;257;p57"/>
          <p:cNvSpPr txBox="1"/>
          <p:nvPr/>
        </p:nvSpPr>
        <p:spPr>
          <a:xfrm rot="-5400000">
            <a:off x="8861426" y="6543677"/>
            <a:ext cx="422275" cy="66675"/>
          </a:xfrm>
          <a:prstGeom prst="rect">
            <a:avLst/>
          </a:prstGeom>
          <a:noFill/>
          <a:ln>
            <a:noFill/>
          </a:ln>
        </p:spPr>
        <p:txBody>
          <a:bodyPr spcFirstLastPara="1" wrap="square" lIns="0" tIns="0" rIns="0" bIns="0" anchor="t" anchorCtr="0">
            <a:noAutofit/>
          </a:bodyPr>
          <a:lstStyle/>
          <a:p>
            <a:pPr marL="0" marR="0" lvl="0" indent="0" algn="l" rtl="0">
              <a:lnSpc>
                <a:spcPct val="106000"/>
              </a:lnSpc>
              <a:spcBef>
                <a:spcPts val="0"/>
              </a:spcBef>
              <a:spcAft>
                <a:spcPts val="0"/>
              </a:spcAft>
              <a:buClr>
                <a:srgbClr val="000000"/>
              </a:buClr>
              <a:buSzPts val="3100"/>
              <a:buFont typeface="Arial"/>
              <a:buNone/>
            </a:pPr>
            <a:endParaRPr sz="3100" b="0" i="0" u="none" strike="noStrike" cap="none">
              <a:solidFill>
                <a:srgbClr val="AFAFAF"/>
              </a:solidFill>
              <a:latin typeface="Arial"/>
              <a:ea typeface="Arial"/>
              <a:cs typeface="Arial"/>
              <a:sym typeface="Arial"/>
            </a:endParaRPr>
          </a:p>
        </p:txBody>
      </p:sp>
      <p:cxnSp>
        <p:nvCxnSpPr>
          <p:cNvPr id="258" name="Google Shape;258;p57"/>
          <p:cNvCxnSpPr/>
          <p:nvPr/>
        </p:nvCxnSpPr>
        <p:spPr>
          <a:xfrm>
            <a:off x="469900" y="992188"/>
            <a:ext cx="8504238" cy="0"/>
          </a:xfrm>
          <a:prstGeom prst="straightConnector1">
            <a:avLst/>
          </a:prstGeom>
          <a:noFill/>
          <a:ln>
            <a:noFill/>
          </a:ln>
        </p:spPr>
      </p:cxnSp>
      <p:sp>
        <p:nvSpPr>
          <p:cNvPr id="259" name="Google Shape;259;p57"/>
          <p:cNvSpPr/>
          <p:nvPr/>
        </p:nvSpPr>
        <p:spPr>
          <a:xfrm>
            <a:off x="414339" y="6670419"/>
            <a:ext cx="268287" cy="92333"/>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ts val="600"/>
                <a:buFont typeface="Arial"/>
                <a:buNone/>
              </a:pPr>
              <a:t>‹#›</a:t>
            </a:fld>
            <a:endParaRPr sz="600" b="0" i="0" u="none" strike="noStrike" cap="none">
              <a:solidFill>
                <a:srgbClr val="000000"/>
              </a:solidFill>
              <a:latin typeface="Arial"/>
              <a:ea typeface="Arial"/>
              <a:cs typeface="Arial"/>
              <a:sym typeface="Arial"/>
            </a:endParaRPr>
          </a:p>
        </p:txBody>
      </p:sp>
      <p:pic>
        <p:nvPicPr>
          <p:cNvPr id="260" name="Google Shape;260;p57"/>
          <p:cNvPicPr preferRelativeResize="0"/>
          <p:nvPr/>
        </p:nvPicPr>
        <p:blipFill rotWithShape="1">
          <a:blip r:embed="rId16">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1" name="Google Shape;261;p57"/>
          <p:cNvSpPr txBox="1"/>
          <p:nvPr/>
        </p:nvSpPr>
        <p:spPr>
          <a:xfrm>
            <a:off x="535399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6.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6.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6.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6.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6.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6.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
          <p:cNvSpPr txBox="1"/>
          <p:nvPr/>
        </p:nvSpPr>
        <p:spPr>
          <a:xfrm>
            <a:off x="-2039815" y="745588"/>
            <a:ext cx="12970411" cy="6112411"/>
          </a:xfrm>
          <a:prstGeom prst="rect">
            <a:avLst/>
          </a:prstGeom>
          <a:noFill/>
          <a:ln>
            <a:noFill/>
          </a:ln>
          <a:effectLst>
            <a:outerShdw blurRad="50800" dist="38100" dir="2700000" algn="tl"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3600"/>
              <a:buFont typeface="Verdana"/>
              <a:buNone/>
            </a:pPr>
            <a:r>
              <a:rPr lang="en-US" sz="3000" b="1" i="0" u="none" strike="noStrike"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a:ea typeface="Arial"/>
                <a:cs typeface="Arial"/>
                <a:sym typeface="Arial"/>
              </a:rPr>
              <a:t>       </a:t>
            </a:r>
            <a:r>
              <a:rPr lang="en-US" sz="3200" b="1" i="0" u="sng" strike="noStrike"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a:ea typeface="Arial"/>
                <a:cs typeface="Arial"/>
                <a:sym typeface="Arial"/>
              </a:rPr>
              <a:t>Energy Production Prediction</a:t>
            </a:r>
            <a:endParaRPr sz="1400" b="1" i="0" u="sng" strike="noStrike"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a:ea typeface="Arial"/>
              <a:cs typeface="Arial"/>
              <a:sym typeface="Arial"/>
            </a:endParaRPr>
          </a:p>
          <a:p>
            <a:pPr marL="0" lvl="0" indent="0">
              <a:buSzPts val="3600"/>
              <a:buFont typeface="Arial"/>
              <a:buNone/>
            </a:pPr>
            <a:r>
              <a:rPr lang="en-US" sz="3600" b="1" i="0" u="none" strike="noStrike" cap="none" dirty="0">
                <a:solidFill>
                  <a:srgbClr val="002776"/>
                </a:solidFill>
                <a:latin typeface="Verdana"/>
                <a:ea typeface="Verdana"/>
                <a:cs typeface="Verdana"/>
                <a:sym typeface="Verdana"/>
              </a:rPr>
              <a:t> </a:t>
            </a:r>
            <a:endParaRPr lang="en-US" sz="2800" b="1" dirty="0">
              <a:solidFill>
                <a:schemeClr val="accent6"/>
              </a:solidFill>
              <a:latin typeface="Times New Roman" pitchFamily="18" charset="0"/>
              <a:cs typeface="Times New Roman" pitchFamily="18" charset="0"/>
              <a:sym typeface="Verdana"/>
            </a:endParaRPr>
          </a:p>
          <a:p>
            <a:pPr marL="0" lvl="0" indent="0">
              <a:buSzPts val="3600"/>
              <a:buFont typeface="Arial"/>
              <a:buNone/>
            </a:pPr>
            <a:r>
              <a:rPr lang="en-US" sz="2800" b="1" dirty="0">
                <a:solidFill>
                  <a:schemeClr val="accent6"/>
                </a:solidFill>
                <a:latin typeface="Times New Roman" pitchFamily="18" charset="0"/>
                <a:cs typeface="Times New Roman" pitchFamily="18" charset="0"/>
                <a:sym typeface="Verdana"/>
              </a:rPr>
              <a:t>      </a:t>
            </a:r>
            <a:r>
              <a:rPr lang="en-US" sz="2800" b="1" dirty="0">
                <a:solidFill>
                  <a:srgbClr val="C00000"/>
                </a:solidFill>
                <a:latin typeface="Times New Roman" pitchFamily="18" charset="0"/>
                <a:cs typeface="Times New Roman" pitchFamily="18" charset="0"/>
                <a:sym typeface="Verdana"/>
              </a:rPr>
              <a:t>Team Members</a:t>
            </a:r>
          </a:p>
          <a:p>
            <a:pPr marL="0" lvl="0" indent="0">
              <a:buSzPts val="3600"/>
              <a:buFont typeface="Arial"/>
              <a:buNone/>
            </a:pPr>
            <a:r>
              <a:rPr lang="en-US" sz="2800" b="1" dirty="0">
                <a:solidFill>
                  <a:srgbClr val="C00000"/>
                </a:solidFill>
                <a:latin typeface="Times New Roman" pitchFamily="18" charset="0"/>
                <a:cs typeface="Times New Roman" pitchFamily="18" charset="0"/>
                <a:sym typeface="Verdana"/>
              </a:rPr>
              <a:t>      1.  </a:t>
            </a:r>
            <a:r>
              <a:rPr lang="en-US" sz="2800" b="1" dirty="0" err="1">
                <a:solidFill>
                  <a:schemeClr val="tx1"/>
                </a:solidFill>
                <a:latin typeface="Times New Roman" pitchFamily="18" charset="0"/>
                <a:cs typeface="Times New Roman" pitchFamily="18" charset="0"/>
                <a:sym typeface="Verdana"/>
              </a:rPr>
              <a:t>Manpreet</a:t>
            </a:r>
            <a:r>
              <a:rPr lang="en-US" sz="2800" b="1" dirty="0">
                <a:solidFill>
                  <a:schemeClr val="tx1"/>
                </a:solidFill>
                <a:latin typeface="Times New Roman" pitchFamily="18" charset="0"/>
                <a:cs typeface="Times New Roman" pitchFamily="18" charset="0"/>
                <a:sym typeface="Verdana"/>
              </a:rPr>
              <a:t> </a:t>
            </a:r>
            <a:r>
              <a:rPr lang="en-US" sz="2800" b="1" dirty="0" err="1">
                <a:solidFill>
                  <a:schemeClr val="tx1"/>
                </a:solidFill>
                <a:latin typeface="Times New Roman" pitchFamily="18" charset="0"/>
                <a:cs typeface="Times New Roman" pitchFamily="18" charset="0"/>
                <a:sym typeface="Verdana"/>
              </a:rPr>
              <a:t>Banja</a:t>
            </a:r>
            <a:endParaRPr lang="en-US" sz="2800" b="1" dirty="0">
              <a:solidFill>
                <a:schemeClr val="tx1"/>
              </a:solidFill>
              <a:latin typeface="Times New Roman" pitchFamily="18" charset="0"/>
              <a:cs typeface="Times New Roman" pitchFamily="18" charset="0"/>
              <a:sym typeface="Verdana"/>
            </a:endParaRPr>
          </a:p>
          <a:p>
            <a:pPr marL="0" lvl="0" indent="0">
              <a:buSzPts val="3600"/>
              <a:buFont typeface="Arial"/>
              <a:buNone/>
            </a:pPr>
            <a:r>
              <a:rPr lang="en-US" sz="2800" b="1" dirty="0">
                <a:solidFill>
                  <a:schemeClr val="accent6"/>
                </a:solidFill>
                <a:latin typeface="Times New Roman" pitchFamily="18" charset="0"/>
                <a:cs typeface="Times New Roman" pitchFamily="18" charset="0"/>
                <a:sym typeface="Verdana"/>
              </a:rPr>
              <a:t>     </a:t>
            </a:r>
            <a:r>
              <a:rPr lang="en-US" sz="2800" b="1" dirty="0">
                <a:solidFill>
                  <a:srgbClr val="C00000"/>
                </a:solidFill>
                <a:latin typeface="Times New Roman" pitchFamily="18" charset="0"/>
                <a:cs typeface="Times New Roman" pitchFamily="18" charset="0"/>
                <a:sym typeface="Verdana"/>
              </a:rPr>
              <a:t> 2.  </a:t>
            </a:r>
            <a:r>
              <a:rPr lang="en-US" sz="2800" b="1" dirty="0" err="1">
                <a:solidFill>
                  <a:schemeClr val="tx1"/>
                </a:solidFill>
                <a:latin typeface="Times New Roman" pitchFamily="18" charset="0"/>
                <a:cs typeface="Times New Roman" pitchFamily="18" charset="0"/>
                <a:sym typeface="Verdana"/>
              </a:rPr>
              <a:t>Vaishnavi</a:t>
            </a:r>
            <a:r>
              <a:rPr lang="en-US" sz="2800" b="1" dirty="0">
                <a:solidFill>
                  <a:schemeClr val="tx1"/>
                </a:solidFill>
                <a:latin typeface="Times New Roman" pitchFamily="18" charset="0"/>
                <a:cs typeface="Times New Roman" pitchFamily="18" charset="0"/>
                <a:sym typeface="Verdana"/>
              </a:rPr>
              <a:t> N</a:t>
            </a:r>
          </a:p>
          <a:p>
            <a:pPr marL="0" lvl="0" indent="0">
              <a:buSzPts val="3600"/>
              <a:buFont typeface="Arial"/>
              <a:buNone/>
            </a:pPr>
            <a:r>
              <a:rPr lang="en-US" sz="2800" b="1" dirty="0">
                <a:solidFill>
                  <a:schemeClr val="accent6"/>
                </a:solidFill>
                <a:latin typeface="Times New Roman" pitchFamily="18" charset="0"/>
                <a:cs typeface="Times New Roman" pitchFamily="18" charset="0"/>
                <a:sym typeface="Verdana"/>
              </a:rPr>
              <a:t>      </a:t>
            </a:r>
            <a:r>
              <a:rPr lang="en-US" sz="2800" b="1" dirty="0">
                <a:solidFill>
                  <a:srgbClr val="C00000"/>
                </a:solidFill>
                <a:latin typeface="Times New Roman" pitchFamily="18" charset="0"/>
                <a:cs typeface="Times New Roman" pitchFamily="18" charset="0"/>
                <a:sym typeface="Verdana"/>
              </a:rPr>
              <a:t>3.  </a:t>
            </a:r>
            <a:r>
              <a:rPr lang="en-US" sz="2800" b="1" dirty="0" err="1">
                <a:solidFill>
                  <a:schemeClr val="tx1"/>
                </a:solidFill>
                <a:latin typeface="Times New Roman" pitchFamily="18" charset="0"/>
                <a:cs typeface="Times New Roman" pitchFamily="18" charset="0"/>
                <a:sym typeface="Verdana"/>
              </a:rPr>
              <a:t>Vaibhav</a:t>
            </a:r>
            <a:r>
              <a:rPr lang="en-US" sz="2800" b="1" dirty="0">
                <a:solidFill>
                  <a:schemeClr val="tx1"/>
                </a:solidFill>
                <a:latin typeface="Times New Roman" pitchFamily="18" charset="0"/>
                <a:cs typeface="Times New Roman" pitchFamily="18" charset="0"/>
                <a:sym typeface="Verdana"/>
              </a:rPr>
              <a:t> </a:t>
            </a:r>
            <a:r>
              <a:rPr lang="en-US" sz="2800" b="1" dirty="0" err="1">
                <a:solidFill>
                  <a:schemeClr val="tx1"/>
                </a:solidFill>
                <a:latin typeface="Times New Roman" pitchFamily="18" charset="0"/>
                <a:cs typeface="Times New Roman" pitchFamily="18" charset="0"/>
                <a:sym typeface="Verdana"/>
              </a:rPr>
              <a:t>Hindia</a:t>
            </a:r>
            <a:endParaRPr lang="en-US" sz="2800" b="1" dirty="0">
              <a:solidFill>
                <a:schemeClr val="tx1"/>
              </a:solidFill>
              <a:latin typeface="Times New Roman" pitchFamily="18" charset="0"/>
              <a:cs typeface="Times New Roman" pitchFamily="18" charset="0"/>
              <a:sym typeface="Verdana"/>
            </a:endParaRPr>
          </a:p>
          <a:p>
            <a:pPr marL="0" lvl="0" indent="0">
              <a:buSzPts val="3600"/>
              <a:buFont typeface="Arial"/>
              <a:buNone/>
            </a:pPr>
            <a:r>
              <a:rPr lang="en-US" sz="2800" b="1" dirty="0">
                <a:solidFill>
                  <a:schemeClr val="accent6"/>
                </a:solidFill>
                <a:latin typeface="Times New Roman" pitchFamily="18" charset="0"/>
                <a:cs typeface="Times New Roman" pitchFamily="18" charset="0"/>
                <a:sym typeface="Verdana"/>
              </a:rPr>
              <a:t>     </a:t>
            </a:r>
            <a:r>
              <a:rPr lang="en-US" sz="2800" b="1" dirty="0">
                <a:solidFill>
                  <a:srgbClr val="C00000"/>
                </a:solidFill>
                <a:latin typeface="Times New Roman" pitchFamily="18" charset="0"/>
                <a:cs typeface="Times New Roman" pitchFamily="18" charset="0"/>
                <a:sym typeface="Verdana"/>
              </a:rPr>
              <a:t> 4.  </a:t>
            </a:r>
            <a:r>
              <a:rPr lang="en-US" sz="2800" b="1" dirty="0" err="1">
                <a:solidFill>
                  <a:schemeClr val="tx1"/>
                </a:solidFill>
                <a:latin typeface="Times New Roman" pitchFamily="18" charset="0"/>
                <a:cs typeface="Times New Roman" pitchFamily="18" charset="0"/>
                <a:sym typeface="Verdana"/>
              </a:rPr>
              <a:t>Ankit</a:t>
            </a:r>
            <a:r>
              <a:rPr lang="en-US" sz="2800" b="1" dirty="0">
                <a:solidFill>
                  <a:schemeClr val="tx1"/>
                </a:solidFill>
                <a:latin typeface="Times New Roman" pitchFamily="18" charset="0"/>
                <a:cs typeface="Times New Roman" pitchFamily="18" charset="0"/>
                <a:sym typeface="Verdana"/>
              </a:rPr>
              <a:t> </a:t>
            </a:r>
            <a:r>
              <a:rPr lang="en-US" sz="2800" b="1" dirty="0" err="1">
                <a:solidFill>
                  <a:schemeClr val="tx1"/>
                </a:solidFill>
                <a:latin typeface="Times New Roman" pitchFamily="18" charset="0"/>
                <a:cs typeface="Times New Roman" pitchFamily="18" charset="0"/>
                <a:sym typeface="Verdana"/>
              </a:rPr>
              <a:t>Yadav</a:t>
            </a:r>
            <a:endParaRPr lang="en-US" sz="2800" b="1" dirty="0">
              <a:solidFill>
                <a:schemeClr val="tx1"/>
              </a:solidFill>
              <a:latin typeface="Times New Roman" pitchFamily="18" charset="0"/>
              <a:cs typeface="Times New Roman" pitchFamily="18" charset="0"/>
              <a:sym typeface="Verdana"/>
            </a:endParaRPr>
          </a:p>
          <a:p>
            <a:pPr marL="0" lvl="0" indent="0">
              <a:buSzPts val="3600"/>
              <a:buFont typeface="Arial"/>
              <a:buNone/>
            </a:pPr>
            <a:r>
              <a:rPr lang="en-US" sz="2800" b="1" dirty="0">
                <a:solidFill>
                  <a:schemeClr val="accent6"/>
                </a:solidFill>
                <a:latin typeface="Times New Roman" pitchFamily="18" charset="0"/>
                <a:cs typeface="Times New Roman" pitchFamily="18" charset="0"/>
                <a:sym typeface="Verdana"/>
              </a:rPr>
              <a:t>      </a:t>
            </a:r>
            <a:r>
              <a:rPr lang="en-US" sz="2800" b="1" dirty="0">
                <a:solidFill>
                  <a:srgbClr val="C00000"/>
                </a:solidFill>
                <a:latin typeface="Times New Roman" pitchFamily="18" charset="0"/>
                <a:cs typeface="Times New Roman" pitchFamily="18" charset="0"/>
                <a:sym typeface="Verdana"/>
              </a:rPr>
              <a:t>5.  </a:t>
            </a:r>
            <a:r>
              <a:rPr lang="en-US" sz="2800" b="1" dirty="0" err="1">
                <a:solidFill>
                  <a:schemeClr val="tx1"/>
                </a:solidFill>
                <a:latin typeface="Times New Roman" pitchFamily="18" charset="0"/>
                <a:cs typeface="Times New Roman" pitchFamily="18" charset="0"/>
                <a:sym typeface="Verdana"/>
              </a:rPr>
              <a:t>Megha</a:t>
            </a:r>
            <a:r>
              <a:rPr lang="en-US" sz="2800" b="1" dirty="0">
                <a:solidFill>
                  <a:schemeClr val="tx1"/>
                </a:solidFill>
                <a:latin typeface="Times New Roman" pitchFamily="18" charset="0"/>
                <a:cs typeface="Times New Roman" pitchFamily="18" charset="0"/>
                <a:sym typeface="Verdana"/>
              </a:rPr>
              <a:t> SK</a:t>
            </a:r>
          </a:p>
          <a:p>
            <a:pPr marL="0" lvl="0" indent="0">
              <a:buSzPts val="3600"/>
              <a:buFont typeface="Arial"/>
              <a:buNone/>
            </a:pPr>
            <a:r>
              <a:rPr lang="en-US" sz="2800" b="1" dirty="0">
                <a:solidFill>
                  <a:schemeClr val="accent6"/>
                </a:solidFill>
                <a:latin typeface="Times New Roman" pitchFamily="18" charset="0"/>
                <a:cs typeface="Times New Roman" pitchFamily="18" charset="0"/>
                <a:sym typeface="Verdana"/>
              </a:rPr>
              <a:t>     </a:t>
            </a:r>
            <a:r>
              <a:rPr lang="en-US" sz="2800" b="1" dirty="0">
                <a:solidFill>
                  <a:srgbClr val="C00000"/>
                </a:solidFill>
                <a:latin typeface="Times New Roman" pitchFamily="18" charset="0"/>
                <a:cs typeface="Times New Roman" pitchFamily="18" charset="0"/>
                <a:sym typeface="Verdana"/>
              </a:rPr>
              <a:t> 6.  </a:t>
            </a:r>
            <a:r>
              <a:rPr lang="en-US" sz="2800" b="1" dirty="0" err="1">
                <a:solidFill>
                  <a:schemeClr val="tx1"/>
                </a:solidFill>
                <a:latin typeface="Times New Roman" pitchFamily="18" charset="0"/>
                <a:cs typeface="Times New Roman" pitchFamily="18" charset="0"/>
                <a:sym typeface="Verdana"/>
              </a:rPr>
              <a:t>Sushrutha</a:t>
            </a:r>
            <a:r>
              <a:rPr lang="en-US" sz="2800" b="1" dirty="0">
                <a:solidFill>
                  <a:schemeClr val="tx1"/>
                </a:solidFill>
                <a:latin typeface="Times New Roman" pitchFamily="18" charset="0"/>
                <a:cs typeface="Times New Roman" pitchFamily="18" charset="0"/>
                <a:sym typeface="Verdana"/>
              </a:rPr>
              <a:t> UK</a:t>
            </a:r>
            <a:endParaRPr lang="en-US" sz="2800" b="1" dirty="0">
              <a:solidFill>
                <a:schemeClr val="tx1"/>
              </a:solidFill>
              <a:latin typeface="Times New Roman" pitchFamily="18" charset="0"/>
              <a:cs typeface="Times New Roman" pitchFamily="18" charset="0"/>
            </a:endParaRPr>
          </a:p>
          <a:p>
            <a:pPr algn="r"/>
            <a:endParaRPr lang="en-US" sz="2800" b="1" dirty="0">
              <a:solidFill>
                <a:schemeClr val="accent6"/>
              </a:solidFill>
              <a:latin typeface="Times New Roman" pitchFamily="18" charset="0"/>
              <a:cs typeface="Times New Roman" pitchFamily="18" charset="0"/>
            </a:endParaRPr>
          </a:p>
          <a:p>
            <a:pPr algn="r"/>
            <a:endParaRPr lang="en-US" sz="2800" b="1" dirty="0">
              <a:solidFill>
                <a:schemeClr val="accent6"/>
              </a:solidFill>
              <a:latin typeface="Times New Roman" pitchFamily="18" charset="0"/>
              <a:cs typeface="Times New Roman" pitchFamily="18" charset="0"/>
            </a:endParaRPr>
          </a:p>
          <a:p>
            <a:r>
              <a:rPr lang="en-US" sz="2800" b="1" dirty="0">
                <a:solidFill>
                  <a:srgbClr val="C00000"/>
                </a:solidFill>
                <a:latin typeface="Times New Roman" pitchFamily="18" charset="0"/>
                <a:cs typeface="Times New Roman" pitchFamily="18" charset="0"/>
              </a:rPr>
              <a:t>   Mentor Name </a:t>
            </a:r>
            <a:r>
              <a:rPr lang="en-US" sz="2800" b="1" dirty="0">
                <a:latin typeface="Times New Roman" pitchFamily="18" charset="0"/>
                <a:cs typeface="Times New Roman" pitchFamily="18" charset="0"/>
              </a:rPr>
              <a:t>:  Neha Ramchandani </a:t>
            </a:r>
          </a:p>
          <a:p>
            <a:r>
              <a:rPr lang="en-US" sz="2800" b="1" dirty="0">
                <a:solidFill>
                  <a:schemeClr val="accent6"/>
                </a:solidFill>
                <a:latin typeface="Times New Roman" pitchFamily="18" charset="0"/>
                <a:cs typeface="Times New Roman" pitchFamily="18" charset="0"/>
              </a:rPr>
              <a:t>   </a:t>
            </a:r>
            <a:r>
              <a:rPr lang="en-US" sz="2800" b="1" dirty="0">
                <a:solidFill>
                  <a:srgbClr val="C00000"/>
                </a:solidFill>
                <a:latin typeface="Times New Roman" pitchFamily="18" charset="0"/>
                <a:cs typeface="Times New Roman" pitchFamily="18" charset="0"/>
              </a:rPr>
              <a:t>Date</a:t>
            </a:r>
            <a:r>
              <a:rPr lang="en-US" sz="2800" b="1" dirty="0">
                <a:latin typeface="Times New Roman" pitchFamily="18" charset="0"/>
                <a:cs typeface="Times New Roman" pitchFamily="18" charset="0"/>
              </a:rPr>
              <a:t> : 05/07/2022</a:t>
            </a:r>
            <a:endParaRPr lang="en-IN" sz="2800" b="1" dirty="0">
              <a:latin typeface="Times New Roman" pitchFamily="18" charset="0"/>
              <a:cs typeface="Times New Roman" pitchFamily="18" charset="0"/>
            </a:endParaRPr>
          </a:p>
        </p:txBody>
      </p:sp>
      <p:pic>
        <p:nvPicPr>
          <p:cNvPr id="333" name="Google Shape;333;p1"/>
          <p:cNvPicPr preferRelativeResize="0"/>
          <p:nvPr/>
        </p:nvPicPr>
        <p:blipFill rotWithShape="1">
          <a:blip r:embed="rId3">
            <a:alphaModFix/>
          </a:blip>
          <a:srcRect/>
          <a:stretch/>
        </p:blipFill>
        <p:spPr>
          <a:xfrm>
            <a:off x="7700064" y="102559"/>
            <a:ext cx="1187051" cy="411359"/>
          </a:xfrm>
          <a:prstGeom prst="rect">
            <a:avLst/>
          </a:prstGeom>
          <a:noFill/>
          <a:ln>
            <a:noFill/>
          </a:ln>
        </p:spPr>
      </p:pic>
      <p:sp>
        <p:nvSpPr>
          <p:cNvPr id="334" name="Google Shape;334;p1"/>
          <p:cNvSpPr txBox="1"/>
          <p:nvPr/>
        </p:nvSpPr>
        <p:spPr>
          <a:xfrm>
            <a:off x="8563129" y="5505632"/>
            <a:ext cx="3356658"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49" name="Google Shape;349;p3"/>
          <p:cNvSpPr txBox="1"/>
          <p:nvPr/>
        </p:nvSpPr>
        <p:spPr>
          <a:xfrm>
            <a:off x="370390" y="266218"/>
            <a:ext cx="6663456"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rgbClr val="002776"/>
                </a:solidFill>
              </a:rPr>
              <a:t>Removing outliers using IQR method:</a:t>
            </a:r>
            <a:endParaRPr sz="1400" b="0" i="0" u="none" strike="noStrike" cap="none">
              <a:solidFill>
                <a:srgbClr val="000000"/>
              </a:solidFill>
              <a:latin typeface="Arial"/>
              <a:ea typeface="Arial"/>
              <a:cs typeface="Arial"/>
              <a:sym typeface="Arial"/>
            </a:endParaRPr>
          </a:p>
        </p:txBody>
      </p:sp>
      <p:pic>
        <p:nvPicPr>
          <p:cNvPr id="5122" name="Picture 2"/>
          <p:cNvPicPr>
            <a:picLocks noChangeAspect="1" noChangeArrowheads="1"/>
          </p:cNvPicPr>
          <p:nvPr/>
        </p:nvPicPr>
        <p:blipFill>
          <a:blip r:embed="rId4"/>
          <a:srcRect/>
          <a:stretch>
            <a:fillRect/>
          </a:stretch>
        </p:blipFill>
        <p:spPr bwMode="auto">
          <a:xfrm>
            <a:off x="520504" y="1080610"/>
            <a:ext cx="7076050" cy="5446363"/>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3"/>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6146" name="Picture 2"/>
          <p:cNvPicPr>
            <a:picLocks noChangeAspect="1" noChangeArrowheads="1"/>
          </p:cNvPicPr>
          <p:nvPr/>
        </p:nvPicPr>
        <p:blipFill>
          <a:blip r:embed="rId4"/>
          <a:srcRect/>
          <a:stretch>
            <a:fillRect/>
          </a:stretch>
        </p:blipFill>
        <p:spPr bwMode="auto">
          <a:xfrm>
            <a:off x="233288" y="183784"/>
            <a:ext cx="7532077" cy="3206530"/>
          </a:xfrm>
          <a:prstGeom prst="rect">
            <a:avLst/>
          </a:prstGeom>
          <a:noFill/>
          <a:ln w="9525">
            <a:noFill/>
            <a:miter lim="800000"/>
            <a:headEnd/>
            <a:tailEnd/>
          </a:ln>
          <a:effectLst/>
        </p:spPr>
      </p:pic>
      <p:pic>
        <p:nvPicPr>
          <p:cNvPr id="6147" name="Picture 3"/>
          <p:cNvPicPr>
            <a:picLocks noChangeAspect="1" noChangeArrowheads="1"/>
          </p:cNvPicPr>
          <p:nvPr/>
        </p:nvPicPr>
        <p:blipFill>
          <a:blip r:embed="rId5"/>
          <a:srcRect/>
          <a:stretch>
            <a:fillRect/>
          </a:stretch>
        </p:blipFill>
        <p:spPr bwMode="auto">
          <a:xfrm>
            <a:off x="365760" y="3400743"/>
            <a:ext cx="8384345" cy="3239208"/>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3"/>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7170" name="Picture 2"/>
          <p:cNvPicPr>
            <a:picLocks noChangeAspect="1" noChangeArrowheads="1"/>
          </p:cNvPicPr>
          <p:nvPr/>
        </p:nvPicPr>
        <p:blipFill>
          <a:blip r:embed="rId4"/>
          <a:srcRect/>
          <a:stretch>
            <a:fillRect/>
          </a:stretch>
        </p:blipFill>
        <p:spPr bwMode="auto">
          <a:xfrm>
            <a:off x="190429" y="199609"/>
            <a:ext cx="4733264" cy="5891701"/>
          </a:xfrm>
          <a:prstGeom prst="rect">
            <a:avLst/>
          </a:prstGeom>
          <a:noFill/>
          <a:ln w="9525">
            <a:noFill/>
            <a:miter lim="800000"/>
            <a:headEnd/>
            <a:tailEnd/>
          </a:ln>
          <a:effectLst/>
        </p:spPr>
      </p:pic>
      <p:pic>
        <p:nvPicPr>
          <p:cNvPr id="7171" name="Picture 3"/>
          <p:cNvPicPr>
            <a:picLocks noChangeAspect="1" noChangeArrowheads="1"/>
          </p:cNvPicPr>
          <p:nvPr/>
        </p:nvPicPr>
        <p:blipFill>
          <a:blip r:embed="rId5"/>
          <a:srcRect/>
          <a:stretch>
            <a:fillRect/>
          </a:stretch>
        </p:blipFill>
        <p:spPr bwMode="auto">
          <a:xfrm>
            <a:off x="5184531" y="787155"/>
            <a:ext cx="3467100" cy="4460094"/>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7"/>
          <p:cNvSpPr txBox="1"/>
          <p:nvPr/>
        </p:nvSpPr>
        <p:spPr>
          <a:xfrm>
            <a:off x="0" y="0"/>
            <a:ext cx="150470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a:solidFill>
                  <a:srgbClr val="002776"/>
                </a:solidFill>
                <a:latin typeface="Arial"/>
                <a:ea typeface="Arial"/>
                <a:cs typeface="Arial"/>
                <a:sym typeface="Arial"/>
              </a:rPr>
              <a:t>EDA</a:t>
            </a:r>
            <a:endParaRPr sz="1400" b="0" i="0" u="none" strike="noStrike" cap="none">
              <a:solidFill>
                <a:srgbClr val="000000"/>
              </a:solidFill>
              <a:latin typeface="Arial"/>
              <a:ea typeface="Arial"/>
              <a:cs typeface="Arial"/>
              <a:sym typeface="Arial"/>
            </a:endParaRPr>
          </a:p>
        </p:txBody>
      </p:sp>
      <p:pic>
        <p:nvPicPr>
          <p:cNvPr id="388" name="Google Shape;388;p7"/>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8194" name="Picture 2"/>
          <p:cNvPicPr>
            <a:picLocks noChangeAspect="1" noChangeArrowheads="1"/>
          </p:cNvPicPr>
          <p:nvPr/>
        </p:nvPicPr>
        <p:blipFill>
          <a:blip r:embed="rId4"/>
          <a:srcRect/>
          <a:stretch>
            <a:fillRect/>
          </a:stretch>
        </p:blipFill>
        <p:spPr bwMode="auto">
          <a:xfrm>
            <a:off x="0" y="890392"/>
            <a:ext cx="8638029" cy="4483466"/>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49" name="Google Shape;349;p3"/>
          <p:cNvSpPr txBox="1"/>
          <p:nvPr/>
        </p:nvSpPr>
        <p:spPr>
          <a:xfrm>
            <a:off x="370390" y="266218"/>
            <a:ext cx="7479382" cy="461624"/>
          </a:xfrm>
          <a:prstGeom prst="rect">
            <a:avLst/>
          </a:prstGeom>
          <a:noFill/>
          <a:ln>
            <a:noFill/>
          </a:ln>
        </p:spPr>
        <p:txBody>
          <a:bodyPr spcFirstLastPara="1" wrap="square" lIns="91425" tIns="45700" rIns="91425" bIns="45700" anchor="t" anchorCtr="0">
            <a:spAutoFit/>
          </a:bodyPr>
          <a:lstStyle/>
          <a:p>
            <a:r>
              <a:rPr lang="en-IN" sz="2400" b="1" dirty="0"/>
              <a:t>Detecting Collinearity B/W independent variables</a:t>
            </a:r>
          </a:p>
        </p:txBody>
      </p:sp>
      <p:pic>
        <p:nvPicPr>
          <p:cNvPr id="9218" name="Picture 2"/>
          <p:cNvPicPr>
            <a:picLocks noChangeAspect="1" noChangeArrowheads="1"/>
          </p:cNvPicPr>
          <p:nvPr/>
        </p:nvPicPr>
        <p:blipFill>
          <a:blip r:embed="rId4"/>
          <a:srcRect/>
          <a:stretch>
            <a:fillRect/>
          </a:stretch>
        </p:blipFill>
        <p:spPr bwMode="auto">
          <a:xfrm>
            <a:off x="463428" y="775506"/>
            <a:ext cx="8427354" cy="3402599"/>
          </a:xfrm>
          <a:prstGeom prst="rect">
            <a:avLst/>
          </a:prstGeom>
          <a:noFill/>
          <a:ln w="9525">
            <a:noFill/>
            <a:miter lim="800000"/>
            <a:headEnd/>
            <a:tailEnd/>
          </a:ln>
          <a:effectLst/>
        </p:spPr>
      </p:pic>
      <p:pic>
        <p:nvPicPr>
          <p:cNvPr id="9219" name="Picture 3"/>
          <p:cNvPicPr>
            <a:picLocks noChangeAspect="1" noChangeArrowheads="1"/>
          </p:cNvPicPr>
          <p:nvPr/>
        </p:nvPicPr>
        <p:blipFill>
          <a:blip r:embed="rId5"/>
          <a:srcRect/>
          <a:stretch>
            <a:fillRect/>
          </a:stretch>
        </p:blipFill>
        <p:spPr bwMode="auto">
          <a:xfrm>
            <a:off x="378583" y="3971925"/>
            <a:ext cx="8385589" cy="288607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49" name="Google Shape;349;p3"/>
          <p:cNvSpPr txBox="1"/>
          <p:nvPr/>
        </p:nvSpPr>
        <p:spPr>
          <a:xfrm>
            <a:off x="370390" y="266218"/>
            <a:ext cx="6134581" cy="523180"/>
          </a:xfrm>
          <a:prstGeom prst="rect">
            <a:avLst/>
          </a:prstGeom>
          <a:noFill/>
          <a:ln>
            <a:noFill/>
          </a:ln>
        </p:spPr>
        <p:txBody>
          <a:bodyPr spcFirstLastPara="1" wrap="square" lIns="91425" tIns="45700" rIns="91425" bIns="45700" anchor="t" anchorCtr="0">
            <a:spAutoFit/>
          </a:bodyPr>
          <a:lstStyle/>
          <a:p>
            <a:r>
              <a:rPr lang="en-IN" sz="2800" b="1" dirty="0"/>
              <a:t>Cross-Check with VIF</a:t>
            </a:r>
          </a:p>
        </p:txBody>
      </p:sp>
      <p:pic>
        <p:nvPicPr>
          <p:cNvPr id="10242" name="Picture 2"/>
          <p:cNvPicPr>
            <a:picLocks noChangeAspect="1" noChangeArrowheads="1"/>
          </p:cNvPicPr>
          <p:nvPr/>
        </p:nvPicPr>
        <p:blipFill>
          <a:blip r:embed="rId4"/>
          <a:srcRect/>
          <a:stretch>
            <a:fillRect/>
          </a:stretch>
        </p:blipFill>
        <p:spPr bwMode="auto">
          <a:xfrm>
            <a:off x="70316" y="1083212"/>
            <a:ext cx="9073684" cy="5162843"/>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9"/>
          <p:cNvSpPr txBox="1"/>
          <p:nvPr/>
        </p:nvSpPr>
        <p:spPr>
          <a:xfrm>
            <a:off x="3171008" y="2943398"/>
            <a:ext cx="327608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Model Building</a:t>
            </a:r>
            <a:endParaRPr sz="1400" b="0" i="0" u="none" strike="noStrike" cap="none">
              <a:solidFill>
                <a:srgbClr val="000000"/>
              </a:solidFill>
              <a:latin typeface="Arial"/>
              <a:ea typeface="Arial"/>
              <a:cs typeface="Arial"/>
              <a:sym typeface="Arial"/>
            </a:endParaRPr>
          </a:p>
        </p:txBody>
      </p:sp>
      <p:pic>
        <p:nvPicPr>
          <p:cNvPr id="400" name="Google Shape;400;p9"/>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pic>
        <p:nvPicPr>
          <p:cNvPr id="414" name="Google Shape;414;p10"/>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12" name="Rectangle 11"/>
          <p:cNvSpPr/>
          <p:nvPr/>
        </p:nvSpPr>
        <p:spPr>
          <a:xfrm>
            <a:off x="661182" y="675250"/>
            <a:ext cx="7118252" cy="3416320"/>
          </a:xfrm>
          <a:prstGeom prst="rect">
            <a:avLst/>
          </a:prstGeom>
        </p:spPr>
        <p:txBody>
          <a:bodyPr wrap="square">
            <a:spAutoFit/>
          </a:bodyPr>
          <a:lstStyle/>
          <a:p>
            <a:r>
              <a:rPr lang="en-US" sz="2800" b="1" dirty="0">
                <a:solidFill>
                  <a:schemeClr val="accent6"/>
                </a:solidFill>
                <a:latin typeface="Times New Roman" pitchFamily="18" charset="0"/>
                <a:cs typeface="Times New Roman" pitchFamily="18" charset="0"/>
              </a:rPr>
              <a:t>Models Used For Model Building </a:t>
            </a:r>
            <a:r>
              <a:rPr lang="en-US" sz="2000" b="1" dirty="0">
                <a:solidFill>
                  <a:schemeClr val="accent6"/>
                </a:solidFill>
                <a:latin typeface="Times New Roman" pitchFamily="18" charset="0"/>
                <a:cs typeface="Times New Roman" pitchFamily="18" charset="0"/>
              </a:rPr>
              <a:t>:</a:t>
            </a:r>
          </a:p>
          <a:p>
            <a:pPr algn="ctr"/>
            <a:endParaRPr lang="en-IN" sz="2000" b="1" dirty="0">
              <a:solidFill>
                <a:schemeClr val="accent6"/>
              </a:solidFill>
            </a:endParaRP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sz="2000" dirty="0">
                <a:latin typeface="Times New Roman" pitchFamily="18" charset="0"/>
                <a:cs typeface="Times New Roman" pitchFamily="18" charset="0"/>
              </a:rPr>
              <a:t>Linear Regression</a:t>
            </a:r>
          </a:p>
          <a:p>
            <a:pPr marL="285750" indent="-285750">
              <a:buFont typeface="Wingdings" panose="05000000000000000000" pitchFamily="2" charset="2"/>
              <a:buChar char="q"/>
            </a:pPr>
            <a:r>
              <a:rPr lang="en-IN" sz="2000" dirty="0">
                <a:latin typeface="Times New Roman" pitchFamily="18" charset="0"/>
                <a:cs typeface="Times New Roman" pitchFamily="18" charset="0"/>
              </a:rPr>
              <a:t>Lasso &amp; Ridge </a:t>
            </a:r>
            <a:r>
              <a:rPr lang="en-IN" sz="2000" dirty="0" err="1">
                <a:latin typeface="Times New Roman" pitchFamily="18" charset="0"/>
                <a:cs typeface="Times New Roman" pitchFamily="18" charset="0"/>
              </a:rPr>
              <a:t>Regrission</a:t>
            </a:r>
            <a:endParaRPr lang="en-IN" sz="2000" dirty="0">
              <a:latin typeface="Times New Roman" pitchFamily="18" charset="0"/>
              <a:cs typeface="Times New Roman" pitchFamily="18" charset="0"/>
            </a:endParaRPr>
          </a:p>
          <a:p>
            <a:pPr marL="285750" indent="-285750">
              <a:buFont typeface="Wingdings" panose="05000000000000000000" pitchFamily="2" charset="2"/>
              <a:buChar char="q"/>
            </a:pPr>
            <a:r>
              <a:rPr lang="en-IN" sz="2000" dirty="0" err="1">
                <a:latin typeface="Times New Roman" pitchFamily="18" charset="0"/>
                <a:cs typeface="Times New Roman" pitchFamily="18" charset="0"/>
              </a:rPr>
              <a:t>Dession</a:t>
            </a:r>
            <a:r>
              <a:rPr lang="en-IN" sz="2000" dirty="0">
                <a:latin typeface="Times New Roman" pitchFamily="18" charset="0"/>
                <a:cs typeface="Times New Roman" pitchFamily="18" charset="0"/>
              </a:rPr>
              <a:t> Tree Regression</a:t>
            </a:r>
          </a:p>
          <a:p>
            <a:pPr marL="285750" indent="-285750">
              <a:buFont typeface="Wingdings" panose="05000000000000000000" pitchFamily="2" charset="2"/>
              <a:buChar char="q"/>
            </a:pPr>
            <a:r>
              <a:rPr lang="en-IN" sz="2000" dirty="0">
                <a:latin typeface="Times New Roman" pitchFamily="18" charset="0"/>
                <a:cs typeface="Times New Roman" pitchFamily="18" charset="0"/>
              </a:rPr>
              <a:t>Random </a:t>
            </a:r>
            <a:r>
              <a:rPr lang="en-IN" sz="2000" dirty="0" err="1">
                <a:latin typeface="Times New Roman" pitchFamily="18" charset="0"/>
                <a:cs typeface="Times New Roman" pitchFamily="18" charset="0"/>
              </a:rPr>
              <a:t>Forset</a:t>
            </a:r>
            <a:r>
              <a:rPr lang="en-IN" sz="2000" dirty="0">
                <a:latin typeface="Times New Roman" pitchFamily="18" charset="0"/>
                <a:cs typeface="Times New Roman" pitchFamily="18" charset="0"/>
              </a:rPr>
              <a:t> Regression</a:t>
            </a:r>
          </a:p>
          <a:p>
            <a:pPr marL="285750" indent="-285750">
              <a:buFont typeface="Wingdings" panose="05000000000000000000" pitchFamily="2" charset="2"/>
              <a:buChar char="q"/>
            </a:pPr>
            <a:r>
              <a:rPr lang="en-IN" sz="2000" dirty="0" err="1">
                <a:latin typeface="Times New Roman" pitchFamily="18" charset="0"/>
                <a:cs typeface="Times New Roman" pitchFamily="18" charset="0"/>
              </a:rPr>
              <a:t>Adaboost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Regressor</a:t>
            </a:r>
            <a:endParaRPr lang="en-IN" sz="2000" dirty="0">
              <a:latin typeface="Times New Roman" pitchFamily="18" charset="0"/>
              <a:cs typeface="Times New Roman" pitchFamily="18" charset="0"/>
            </a:endParaRPr>
          </a:p>
          <a:p>
            <a:pPr marL="285750" indent="-285750">
              <a:buFont typeface="Wingdings" panose="05000000000000000000" pitchFamily="2" charset="2"/>
              <a:buChar char="q"/>
            </a:pPr>
            <a:r>
              <a:rPr lang="en-IN" sz="2000" dirty="0">
                <a:latin typeface="Times New Roman" pitchFamily="18" charset="0"/>
                <a:cs typeface="Times New Roman" pitchFamily="18" charset="0"/>
              </a:rPr>
              <a:t>KNN Model</a:t>
            </a:r>
          </a:p>
          <a:p>
            <a:pPr marL="285750" indent="-285750">
              <a:buFont typeface="Wingdings" panose="05000000000000000000" pitchFamily="2" charset="2"/>
              <a:buChar char="q"/>
            </a:pPr>
            <a:r>
              <a:rPr lang="en-IN" sz="2000" dirty="0" err="1">
                <a:latin typeface="Times New Roman" pitchFamily="18" charset="0"/>
                <a:cs typeface="Times New Roman" pitchFamily="18" charset="0"/>
              </a:rPr>
              <a:t>XGBoost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Regressor</a:t>
            </a:r>
            <a:endParaRPr lang="en-IN" sz="2000" dirty="0">
              <a:latin typeface="Times New Roman" pitchFamily="18" charset="0"/>
              <a:cs typeface="Times New Roman" pitchFamily="18" charset="0"/>
            </a:endParaRPr>
          </a:p>
          <a:p>
            <a:pPr marL="285750" indent="-285750">
              <a:buFont typeface="Wingdings" panose="05000000000000000000" pitchFamily="2" charset="2"/>
              <a:buChar char="q"/>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pic>
        <p:nvPicPr>
          <p:cNvPr id="425" name="Google Shape;425;p11"/>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10" name="Rectangle 9"/>
          <p:cNvSpPr/>
          <p:nvPr/>
        </p:nvSpPr>
        <p:spPr>
          <a:xfrm>
            <a:off x="392488" y="180219"/>
            <a:ext cx="1606530" cy="307777"/>
          </a:xfrm>
          <a:prstGeom prst="rect">
            <a:avLst/>
          </a:prstGeom>
        </p:spPr>
        <p:txBody>
          <a:bodyPr wrap="none">
            <a:spAutoFit/>
          </a:bodyPr>
          <a:lstStyle/>
          <a:p>
            <a:r>
              <a:rPr lang="en-IN" b="1" dirty="0"/>
              <a:t>Splitting X and Y</a:t>
            </a:r>
          </a:p>
        </p:txBody>
      </p:sp>
      <p:pic>
        <p:nvPicPr>
          <p:cNvPr id="11266" name="Picture 2"/>
          <p:cNvPicPr>
            <a:picLocks noChangeAspect="1" noChangeArrowheads="1"/>
          </p:cNvPicPr>
          <p:nvPr/>
        </p:nvPicPr>
        <p:blipFill>
          <a:blip r:embed="rId4"/>
          <a:srcRect/>
          <a:stretch>
            <a:fillRect/>
          </a:stretch>
        </p:blipFill>
        <p:spPr bwMode="auto">
          <a:xfrm>
            <a:off x="339529" y="636367"/>
            <a:ext cx="4091793" cy="3527670"/>
          </a:xfrm>
          <a:prstGeom prst="rect">
            <a:avLst/>
          </a:prstGeom>
          <a:noFill/>
          <a:ln w="9525">
            <a:noFill/>
            <a:miter lim="800000"/>
            <a:headEnd/>
            <a:tailEnd/>
          </a:ln>
          <a:effectLst/>
        </p:spPr>
      </p:pic>
      <p:pic>
        <p:nvPicPr>
          <p:cNvPr id="11267" name="Picture 3"/>
          <p:cNvPicPr>
            <a:picLocks noChangeAspect="1" noChangeArrowheads="1"/>
          </p:cNvPicPr>
          <p:nvPr/>
        </p:nvPicPr>
        <p:blipFill>
          <a:blip r:embed="rId5"/>
          <a:srcRect/>
          <a:stretch>
            <a:fillRect/>
          </a:stretch>
        </p:blipFill>
        <p:spPr bwMode="auto">
          <a:xfrm>
            <a:off x="398659" y="4262511"/>
            <a:ext cx="3061993" cy="2134211"/>
          </a:xfrm>
          <a:prstGeom prst="rect">
            <a:avLst/>
          </a:prstGeom>
          <a:noFill/>
          <a:ln w="9525">
            <a:noFill/>
            <a:miter lim="800000"/>
            <a:headEnd/>
            <a:tailEnd/>
          </a:ln>
          <a:effectLst/>
        </p:spPr>
      </p:pic>
      <p:sp>
        <p:nvSpPr>
          <p:cNvPr id="13" name="Rectangle 12"/>
          <p:cNvSpPr/>
          <p:nvPr/>
        </p:nvSpPr>
        <p:spPr>
          <a:xfrm>
            <a:off x="5230918" y="996145"/>
            <a:ext cx="3434780" cy="400110"/>
          </a:xfrm>
          <a:prstGeom prst="rect">
            <a:avLst/>
          </a:prstGeom>
        </p:spPr>
        <p:txBody>
          <a:bodyPr wrap="square">
            <a:spAutoFit/>
          </a:bodyPr>
          <a:lstStyle/>
          <a:p>
            <a:r>
              <a:rPr lang="en-IN" sz="2000" b="1" dirty="0">
                <a:latin typeface="Times New Roman" pitchFamily="18" charset="0"/>
                <a:cs typeface="Times New Roman" pitchFamily="18" charset="0"/>
              </a:rPr>
              <a:t>Linear model</a:t>
            </a:r>
          </a:p>
        </p:txBody>
      </p:sp>
      <p:pic>
        <p:nvPicPr>
          <p:cNvPr id="11268" name="Picture 4"/>
          <p:cNvPicPr>
            <a:picLocks noChangeAspect="1" noChangeArrowheads="1"/>
          </p:cNvPicPr>
          <p:nvPr/>
        </p:nvPicPr>
        <p:blipFill>
          <a:blip r:embed="rId6"/>
          <a:srcRect/>
          <a:stretch>
            <a:fillRect/>
          </a:stretch>
        </p:blipFill>
        <p:spPr bwMode="auto">
          <a:xfrm>
            <a:off x="4717513" y="1650852"/>
            <a:ext cx="4215472" cy="2161493"/>
          </a:xfrm>
          <a:prstGeom prst="rect">
            <a:avLst/>
          </a:prstGeom>
          <a:noFill/>
          <a:ln w="9525">
            <a:noFill/>
            <a:miter lim="800000"/>
            <a:headEnd/>
            <a:tailEnd/>
          </a:ln>
          <a:effectLst/>
        </p:spPr>
      </p:pic>
      <p:pic>
        <p:nvPicPr>
          <p:cNvPr id="11269" name="Picture 5"/>
          <p:cNvPicPr>
            <a:picLocks noChangeAspect="1" noChangeArrowheads="1"/>
          </p:cNvPicPr>
          <p:nvPr/>
        </p:nvPicPr>
        <p:blipFill>
          <a:blip r:embed="rId7"/>
          <a:srcRect/>
          <a:stretch>
            <a:fillRect/>
          </a:stretch>
        </p:blipFill>
        <p:spPr bwMode="auto">
          <a:xfrm>
            <a:off x="4236427" y="3767090"/>
            <a:ext cx="4610100" cy="279082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pic>
        <p:nvPicPr>
          <p:cNvPr id="400" name="Google Shape;400;p9"/>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4" name="Rectangle 3"/>
          <p:cNvSpPr/>
          <p:nvPr/>
        </p:nvSpPr>
        <p:spPr>
          <a:xfrm>
            <a:off x="284285" y="292762"/>
            <a:ext cx="6974644" cy="400110"/>
          </a:xfrm>
          <a:prstGeom prst="rect">
            <a:avLst/>
          </a:prstGeom>
        </p:spPr>
        <p:txBody>
          <a:bodyPr wrap="square">
            <a:spAutoFit/>
          </a:bodyPr>
          <a:lstStyle/>
          <a:p>
            <a:r>
              <a:rPr lang="en-IN" sz="2000" b="1" dirty="0">
                <a:latin typeface="Times New Roman" pitchFamily="18" charset="0"/>
                <a:cs typeface="Times New Roman" pitchFamily="18" charset="0"/>
              </a:rPr>
              <a:t>Lasso and Ridge Regression</a:t>
            </a:r>
          </a:p>
        </p:txBody>
      </p:sp>
      <p:pic>
        <p:nvPicPr>
          <p:cNvPr id="12293" name="Picture 5"/>
          <p:cNvPicPr>
            <a:picLocks noChangeAspect="1" noChangeArrowheads="1"/>
          </p:cNvPicPr>
          <p:nvPr/>
        </p:nvPicPr>
        <p:blipFill>
          <a:blip r:embed="rId4"/>
          <a:srcRect/>
          <a:stretch>
            <a:fillRect/>
          </a:stretch>
        </p:blipFill>
        <p:spPr bwMode="auto">
          <a:xfrm>
            <a:off x="1" y="705386"/>
            <a:ext cx="4670474" cy="6152613"/>
          </a:xfrm>
          <a:prstGeom prst="rect">
            <a:avLst/>
          </a:prstGeom>
          <a:noFill/>
          <a:ln w="9525">
            <a:noFill/>
            <a:miter lim="800000"/>
            <a:headEnd/>
            <a:tailEnd/>
          </a:ln>
          <a:effectLst/>
        </p:spPr>
      </p:pic>
      <p:pic>
        <p:nvPicPr>
          <p:cNvPr id="12294" name="Picture 6"/>
          <p:cNvPicPr>
            <a:picLocks noChangeAspect="1" noChangeArrowheads="1"/>
          </p:cNvPicPr>
          <p:nvPr/>
        </p:nvPicPr>
        <p:blipFill>
          <a:blip r:embed="rId5"/>
          <a:srcRect/>
          <a:stretch>
            <a:fillRect/>
          </a:stretch>
        </p:blipFill>
        <p:spPr bwMode="auto">
          <a:xfrm>
            <a:off x="4533900" y="698060"/>
            <a:ext cx="4610100" cy="615994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
          <p:cNvSpPr txBox="1"/>
          <p:nvPr/>
        </p:nvSpPr>
        <p:spPr>
          <a:xfrm>
            <a:off x="309489" y="112649"/>
            <a:ext cx="377014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Times New Roman" pitchFamily="18" charset="0"/>
                <a:cs typeface="Times New Roman" pitchFamily="18" charset="0"/>
                <a:sym typeface="Arial"/>
              </a:rPr>
              <a:t>Business Problem:</a:t>
            </a:r>
            <a:endParaRPr sz="1400" b="0" i="0" u="none" strike="noStrike" cap="none">
              <a:solidFill>
                <a:srgbClr val="000000"/>
              </a:solidFill>
              <a:latin typeface="Times New Roman" pitchFamily="18" charset="0"/>
              <a:cs typeface="Times New Roman" pitchFamily="18" charset="0"/>
              <a:sym typeface="Arial"/>
            </a:endParaRPr>
          </a:p>
        </p:txBody>
      </p:sp>
      <p:sp>
        <p:nvSpPr>
          <p:cNvPr id="340" name="Google Shape;340;p2"/>
          <p:cNvSpPr txBox="1"/>
          <p:nvPr/>
        </p:nvSpPr>
        <p:spPr>
          <a:xfrm>
            <a:off x="239150" y="3632940"/>
            <a:ext cx="8719613" cy="477013"/>
          </a:xfrm>
          <a:prstGeom prst="rect">
            <a:avLst/>
          </a:prstGeom>
          <a:noFill/>
          <a:ln>
            <a:noFill/>
          </a:ln>
        </p:spPr>
        <p:txBody>
          <a:bodyPr spcFirstLastPara="1" wrap="square" lIns="91425" tIns="45700" rIns="91425" bIns="45700" anchor="t" anchorCtr="0">
            <a:spAutoFit/>
          </a:bodyPr>
          <a:lstStyle/>
          <a:p>
            <a:br>
              <a:rPr lang="en-IN" sz="1200" dirty="0"/>
            </a:br>
            <a:endParaRPr sz="1300" b="0" i="0" u="none" strike="noStrike" cap="none">
              <a:solidFill>
                <a:schemeClr val="dk1"/>
              </a:solidFill>
              <a:latin typeface="Verdana"/>
              <a:ea typeface="Verdana"/>
              <a:cs typeface="Verdana"/>
              <a:sym typeface="Verdana"/>
            </a:endParaRPr>
          </a:p>
        </p:txBody>
      </p:sp>
      <p:sp>
        <p:nvSpPr>
          <p:cNvPr id="341" name="Google Shape;341;p2"/>
          <p:cNvSpPr txBox="1"/>
          <p:nvPr/>
        </p:nvSpPr>
        <p:spPr>
          <a:xfrm>
            <a:off x="295421" y="2903091"/>
            <a:ext cx="257438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800" b="1" dirty="0">
                <a:solidFill>
                  <a:srgbClr val="002776"/>
                </a:solidFill>
                <a:latin typeface="Times New Roman" pitchFamily="18" charset="0"/>
                <a:cs typeface="Times New Roman" pitchFamily="18" charset="0"/>
                <a:sym typeface="Century Gothic"/>
              </a:rPr>
              <a:t>Objective:</a:t>
            </a:r>
            <a:endParaRPr lang="en-US" sz="2800" b="1" dirty="0">
              <a:solidFill>
                <a:srgbClr val="002776"/>
              </a:solidFill>
              <a:latin typeface="Times New Roman" pitchFamily="18" charset="0"/>
              <a:cs typeface="Times New Roman" pitchFamily="18" charset="0"/>
            </a:endParaRPr>
          </a:p>
        </p:txBody>
      </p:sp>
      <p:pic>
        <p:nvPicPr>
          <p:cNvPr id="342" name="Google Shape;342;p2"/>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43" name="Google Shape;343;p2"/>
          <p:cNvSpPr txBox="1"/>
          <p:nvPr/>
        </p:nvSpPr>
        <p:spPr>
          <a:xfrm>
            <a:off x="211014" y="635877"/>
            <a:ext cx="8679767" cy="2797649"/>
          </a:xfrm>
          <a:prstGeom prst="rect">
            <a:avLst/>
          </a:prstGeom>
          <a:noFill/>
          <a:ln>
            <a:noFill/>
          </a:ln>
        </p:spPr>
        <p:txBody>
          <a:bodyPr spcFirstLastPara="1" wrap="square" lIns="91425" tIns="45700" rIns="91425" bIns="45700" anchor="t" anchorCtr="0">
            <a:spAutoFit/>
          </a:bodyPr>
          <a:lstStyle/>
          <a:p>
            <a:pPr algn="just"/>
            <a:r>
              <a:rPr lang="en-IN" sz="2000" dirty="0">
                <a:latin typeface="Times New Roman" pitchFamily="18" charset="0"/>
                <a:cs typeface="Times New Roman" pitchFamily="18" charset="0"/>
              </a:rPr>
              <a:t>                  A combined-cycle power plant comprises gas turbines, steam turbines, and heat recovery steam generators. In this type of plant, the electricity is generated by gas and steam turbines combined in one cycle. Then, it is transferred from one turbine to another. We have to model the energy generated as a function of exhaust vacuum and ambient variables and use that model to improve the plant's performance. </a:t>
            </a:r>
          </a:p>
          <a:p>
            <a:br>
              <a:rPr lang="en-IN" sz="1200" dirty="0"/>
            </a:br>
            <a:endParaRPr sz="1200" b="1"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pic>
        <p:nvPicPr>
          <p:cNvPr id="400" name="Google Shape;400;p9"/>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4" name="Rectangle 3"/>
          <p:cNvSpPr/>
          <p:nvPr/>
        </p:nvSpPr>
        <p:spPr>
          <a:xfrm>
            <a:off x="268311" y="222423"/>
            <a:ext cx="6793671" cy="461665"/>
          </a:xfrm>
          <a:prstGeom prst="rect">
            <a:avLst/>
          </a:prstGeom>
        </p:spPr>
        <p:txBody>
          <a:bodyPr wrap="square">
            <a:spAutoFit/>
          </a:bodyPr>
          <a:lstStyle/>
          <a:p>
            <a:r>
              <a:rPr lang="en-IN" sz="2400" dirty="0">
                <a:latin typeface="Times New Roman" pitchFamily="18" charset="0"/>
                <a:cs typeface="Times New Roman" pitchFamily="18" charset="0"/>
              </a:rPr>
              <a:t>Decision Tree </a:t>
            </a:r>
            <a:r>
              <a:rPr lang="en-IN" sz="2400" dirty="0" err="1">
                <a:latin typeface="Times New Roman" pitchFamily="18" charset="0"/>
                <a:cs typeface="Times New Roman" pitchFamily="18" charset="0"/>
              </a:rPr>
              <a:t>Regressor</a:t>
            </a:r>
            <a:endParaRPr lang="en-IN" sz="2400" dirty="0">
              <a:latin typeface="Times New Roman" pitchFamily="18" charset="0"/>
              <a:cs typeface="Times New Roman" pitchFamily="18" charset="0"/>
            </a:endParaRPr>
          </a:p>
        </p:txBody>
      </p:sp>
      <p:pic>
        <p:nvPicPr>
          <p:cNvPr id="13314" name="Picture 2"/>
          <p:cNvPicPr>
            <a:picLocks noChangeAspect="1" noChangeArrowheads="1"/>
          </p:cNvPicPr>
          <p:nvPr/>
        </p:nvPicPr>
        <p:blipFill>
          <a:blip r:embed="rId4"/>
          <a:srcRect/>
          <a:stretch>
            <a:fillRect/>
          </a:stretch>
        </p:blipFill>
        <p:spPr bwMode="auto">
          <a:xfrm>
            <a:off x="0" y="778364"/>
            <a:ext cx="9144000" cy="2626018"/>
          </a:xfrm>
          <a:prstGeom prst="rect">
            <a:avLst/>
          </a:prstGeom>
          <a:noFill/>
          <a:ln w="9525">
            <a:noFill/>
            <a:miter lim="800000"/>
            <a:headEnd/>
            <a:tailEnd/>
          </a:ln>
          <a:effectLst/>
        </p:spPr>
      </p:pic>
      <p:sp>
        <p:nvSpPr>
          <p:cNvPr id="6" name="Rectangle 5"/>
          <p:cNvSpPr/>
          <p:nvPr/>
        </p:nvSpPr>
        <p:spPr>
          <a:xfrm>
            <a:off x="309490" y="3486127"/>
            <a:ext cx="7230794" cy="461665"/>
          </a:xfrm>
          <a:prstGeom prst="rect">
            <a:avLst/>
          </a:prstGeom>
        </p:spPr>
        <p:txBody>
          <a:bodyPr wrap="square">
            <a:spAutoFit/>
          </a:bodyPr>
          <a:lstStyle/>
          <a:p>
            <a:r>
              <a:rPr lang="en-IN" sz="2400" dirty="0">
                <a:latin typeface="Times New Roman" pitchFamily="18" charset="0"/>
                <a:cs typeface="Times New Roman" pitchFamily="18" charset="0"/>
              </a:rPr>
              <a:t>Random Forest </a:t>
            </a:r>
            <a:r>
              <a:rPr lang="en-IN" sz="2400" dirty="0" err="1">
                <a:latin typeface="Times New Roman" pitchFamily="18" charset="0"/>
                <a:cs typeface="Times New Roman" pitchFamily="18" charset="0"/>
              </a:rPr>
              <a:t>Regressor</a:t>
            </a:r>
            <a:endParaRPr lang="en-IN" sz="2400" dirty="0">
              <a:latin typeface="Times New Roman" pitchFamily="18" charset="0"/>
              <a:cs typeface="Times New Roman" pitchFamily="18" charset="0"/>
            </a:endParaRPr>
          </a:p>
        </p:txBody>
      </p:sp>
      <p:pic>
        <p:nvPicPr>
          <p:cNvPr id="13315" name="Picture 3"/>
          <p:cNvPicPr>
            <a:picLocks noChangeAspect="1" noChangeArrowheads="1"/>
          </p:cNvPicPr>
          <p:nvPr/>
        </p:nvPicPr>
        <p:blipFill>
          <a:blip r:embed="rId5"/>
          <a:srcRect/>
          <a:stretch>
            <a:fillRect/>
          </a:stretch>
        </p:blipFill>
        <p:spPr bwMode="auto">
          <a:xfrm>
            <a:off x="0" y="4067200"/>
            <a:ext cx="9144000" cy="251648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pic>
        <p:nvPicPr>
          <p:cNvPr id="400" name="Google Shape;400;p9"/>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4" name="Rectangle 3"/>
          <p:cNvSpPr/>
          <p:nvPr/>
        </p:nvSpPr>
        <p:spPr>
          <a:xfrm>
            <a:off x="287491" y="208355"/>
            <a:ext cx="7083980" cy="523220"/>
          </a:xfrm>
          <a:prstGeom prst="rect">
            <a:avLst/>
          </a:prstGeom>
        </p:spPr>
        <p:txBody>
          <a:bodyPr wrap="square">
            <a:spAutoFit/>
          </a:bodyPr>
          <a:lstStyle/>
          <a:p>
            <a:r>
              <a:rPr lang="en-IN" sz="2800" dirty="0" err="1">
                <a:latin typeface="Times New Roman" pitchFamily="18" charset="0"/>
                <a:cs typeface="Times New Roman" pitchFamily="18" charset="0"/>
              </a:rPr>
              <a:t>Adaboost</a:t>
            </a:r>
            <a:r>
              <a:rPr lang="en-IN" sz="2800" dirty="0">
                <a:latin typeface="Times New Roman" pitchFamily="18" charset="0"/>
                <a:cs typeface="Times New Roman" pitchFamily="18" charset="0"/>
              </a:rPr>
              <a:t> </a:t>
            </a:r>
            <a:r>
              <a:rPr lang="en-IN" sz="2800" dirty="0" err="1">
                <a:latin typeface="Times New Roman" pitchFamily="18" charset="0"/>
                <a:cs typeface="Times New Roman" pitchFamily="18" charset="0"/>
              </a:rPr>
              <a:t>Regressor</a:t>
            </a:r>
            <a:endParaRPr lang="en-IN" sz="2800" dirty="0">
              <a:latin typeface="Times New Roman" pitchFamily="18" charset="0"/>
              <a:cs typeface="Times New Roman" pitchFamily="18" charset="0"/>
            </a:endParaRPr>
          </a:p>
        </p:txBody>
      </p:sp>
      <p:pic>
        <p:nvPicPr>
          <p:cNvPr id="14338" name="Picture 2"/>
          <p:cNvPicPr>
            <a:picLocks noChangeAspect="1" noChangeArrowheads="1"/>
          </p:cNvPicPr>
          <p:nvPr/>
        </p:nvPicPr>
        <p:blipFill>
          <a:blip r:embed="rId4"/>
          <a:srcRect/>
          <a:stretch>
            <a:fillRect/>
          </a:stretch>
        </p:blipFill>
        <p:spPr bwMode="auto">
          <a:xfrm>
            <a:off x="0" y="781368"/>
            <a:ext cx="9144000" cy="2679284"/>
          </a:xfrm>
          <a:prstGeom prst="rect">
            <a:avLst/>
          </a:prstGeom>
          <a:noFill/>
          <a:ln w="9525">
            <a:noFill/>
            <a:miter lim="800000"/>
            <a:headEnd/>
            <a:tailEnd/>
          </a:ln>
          <a:effectLst/>
        </p:spPr>
      </p:pic>
      <p:sp>
        <p:nvSpPr>
          <p:cNvPr id="6" name="Rectangle 5"/>
          <p:cNvSpPr/>
          <p:nvPr/>
        </p:nvSpPr>
        <p:spPr>
          <a:xfrm>
            <a:off x="450166" y="3584601"/>
            <a:ext cx="5641144" cy="461665"/>
          </a:xfrm>
          <a:prstGeom prst="rect">
            <a:avLst/>
          </a:prstGeom>
        </p:spPr>
        <p:txBody>
          <a:bodyPr wrap="square">
            <a:spAutoFit/>
          </a:bodyPr>
          <a:lstStyle/>
          <a:p>
            <a:r>
              <a:rPr lang="en-IN" sz="2400" dirty="0" err="1">
                <a:latin typeface="Times New Roman" pitchFamily="18" charset="0"/>
                <a:cs typeface="Times New Roman" pitchFamily="18" charset="0"/>
              </a:rPr>
              <a:t>XGBoost</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Regressor</a:t>
            </a:r>
            <a:endParaRPr lang="en-IN" sz="2400" dirty="0">
              <a:latin typeface="Times New Roman" pitchFamily="18" charset="0"/>
              <a:cs typeface="Times New Roman" pitchFamily="18" charset="0"/>
            </a:endParaRPr>
          </a:p>
        </p:txBody>
      </p:sp>
      <p:pic>
        <p:nvPicPr>
          <p:cNvPr id="14339" name="Picture 3"/>
          <p:cNvPicPr>
            <a:picLocks noChangeAspect="1" noChangeArrowheads="1"/>
          </p:cNvPicPr>
          <p:nvPr/>
        </p:nvPicPr>
        <p:blipFill>
          <a:blip r:embed="rId5"/>
          <a:srcRect/>
          <a:stretch>
            <a:fillRect/>
          </a:stretch>
        </p:blipFill>
        <p:spPr bwMode="auto">
          <a:xfrm>
            <a:off x="187423" y="4175711"/>
            <a:ext cx="8618952" cy="2070344"/>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pic>
        <p:nvPicPr>
          <p:cNvPr id="400" name="Google Shape;400;p9"/>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4" name="Rectangle 3"/>
          <p:cNvSpPr/>
          <p:nvPr/>
        </p:nvSpPr>
        <p:spPr>
          <a:xfrm>
            <a:off x="233406" y="208355"/>
            <a:ext cx="5900108" cy="461665"/>
          </a:xfrm>
          <a:prstGeom prst="rect">
            <a:avLst/>
          </a:prstGeom>
        </p:spPr>
        <p:txBody>
          <a:bodyPr wrap="square">
            <a:spAutoFit/>
          </a:bodyPr>
          <a:lstStyle/>
          <a:p>
            <a:r>
              <a:rPr lang="en-IN" sz="2400" b="1" dirty="0">
                <a:latin typeface="Times New Roman" pitchFamily="18" charset="0"/>
                <a:cs typeface="Times New Roman" pitchFamily="18" charset="0"/>
              </a:rPr>
              <a:t>KNN Model</a:t>
            </a:r>
          </a:p>
        </p:txBody>
      </p:sp>
      <p:pic>
        <p:nvPicPr>
          <p:cNvPr id="15362" name="Picture 2"/>
          <p:cNvPicPr>
            <a:picLocks noChangeAspect="1" noChangeArrowheads="1"/>
          </p:cNvPicPr>
          <p:nvPr/>
        </p:nvPicPr>
        <p:blipFill>
          <a:blip r:embed="rId4"/>
          <a:srcRect/>
          <a:stretch>
            <a:fillRect/>
          </a:stretch>
        </p:blipFill>
        <p:spPr bwMode="auto">
          <a:xfrm>
            <a:off x="198559" y="725609"/>
            <a:ext cx="8551545" cy="5886206"/>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12"/>
          <p:cNvSpPr txBox="1"/>
          <p:nvPr/>
        </p:nvSpPr>
        <p:spPr>
          <a:xfrm>
            <a:off x="267286" y="182880"/>
            <a:ext cx="7427742" cy="523180"/>
          </a:xfrm>
          <a:prstGeom prst="rect">
            <a:avLst/>
          </a:prstGeom>
          <a:noFill/>
          <a:ln>
            <a:noFill/>
          </a:ln>
        </p:spPr>
        <p:txBody>
          <a:bodyPr spcFirstLastPara="1" wrap="square" lIns="91425" tIns="45700" rIns="91425" bIns="45700" anchor="t" anchorCtr="0">
            <a:spAutoFit/>
          </a:bodyPr>
          <a:lstStyle/>
          <a:p>
            <a:r>
              <a:rPr lang="en-IN" sz="2800" b="1" dirty="0">
                <a:latin typeface="Times New Roman" pitchFamily="18" charset="0"/>
                <a:cs typeface="Times New Roman" pitchFamily="18" charset="0"/>
              </a:rPr>
              <a:t>Choosing the best model</a:t>
            </a:r>
          </a:p>
        </p:txBody>
      </p:sp>
      <p:pic>
        <p:nvPicPr>
          <p:cNvPr id="434" name="Google Shape;434;p12"/>
          <p:cNvPicPr preferRelativeResize="0"/>
          <p:nvPr/>
        </p:nvPicPr>
        <p:blipFill rotWithShape="1">
          <a:blip r:embed="rId3">
            <a:alphaModFix/>
          </a:blip>
          <a:srcRect/>
          <a:stretch/>
        </p:blipFill>
        <p:spPr>
          <a:xfrm>
            <a:off x="7771754" y="49445"/>
            <a:ext cx="1187051" cy="411359"/>
          </a:xfrm>
          <a:prstGeom prst="rect">
            <a:avLst/>
          </a:prstGeom>
          <a:noFill/>
          <a:ln>
            <a:noFill/>
          </a:ln>
        </p:spPr>
      </p:pic>
      <p:pic>
        <p:nvPicPr>
          <p:cNvPr id="16386" name="Picture 2"/>
          <p:cNvPicPr>
            <a:picLocks noChangeAspect="1" noChangeArrowheads="1"/>
          </p:cNvPicPr>
          <p:nvPr/>
        </p:nvPicPr>
        <p:blipFill>
          <a:blip r:embed="rId4"/>
          <a:srcRect/>
          <a:stretch>
            <a:fillRect/>
          </a:stretch>
        </p:blipFill>
        <p:spPr bwMode="auto">
          <a:xfrm>
            <a:off x="0" y="714986"/>
            <a:ext cx="9144000" cy="3324225"/>
          </a:xfrm>
          <a:prstGeom prst="rect">
            <a:avLst/>
          </a:prstGeom>
          <a:noFill/>
          <a:ln w="9525">
            <a:noFill/>
            <a:miter lim="800000"/>
            <a:headEnd/>
            <a:tailEnd/>
          </a:ln>
          <a:effectLst/>
        </p:spPr>
      </p:pic>
      <p:pic>
        <p:nvPicPr>
          <p:cNvPr id="16387" name="Picture 3"/>
          <p:cNvPicPr>
            <a:picLocks noChangeAspect="1" noChangeArrowheads="1"/>
          </p:cNvPicPr>
          <p:nvPr/>
        </p:nvPicPr>
        <p:blipFill>
          <a:blip r:embed="rId5"/>
          <a:srcRect/>
          <a:stretch>
            <a:fillRect/>
          </a:stretch>
        </p:blipFill>
        <p:spPr bwMode="auto">
          <a:xfrm>
            <a:off x="0" y="4175296"/>
            <a:ext cx="4717365" cy="2733504"/>
          </a:xfrm>
          <a:prstGeom prst="rect">
            <a:avLst/>
          </a:prstGeom>
          <a:noFill/>
          <a:ln w="9525">
            <a:noFill/>
            <a:miter lim="800000"/>
            <a:headEnd/>
            <a:tailEnd/>
          </a:ln>
          <a:effectLst/>
        </p:spPr>
      </p:pic>
      <p:pic>
        <p:nvPicPr>
          <p:cNvPr id="16388" name="Picture 4"/>
          <p:cNvPicPr>
            <a:picLocks noChangeAspect="1" noChangeArrowheads="1"/>
          </p:cNvPicPr>
          <p:nvPr/>
        </p:nvPicPr>
        <p:blipFill>
          <a:blip r:embed="rId6"/>
          <a:srcRect/>
          <a:stretch>
            <a:fillRect/>
          </a:stretch>
        </p:blipFill>
        <p:spPr bwMode="auto">
          <a:xfrm>
            <a:off x="4687472" y="3953022"/>
            <a:ext cx="4625339" cy="2904978"/>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pic>
        <p:nvPicPr>
          <p:cNvPr id="441" name="Google Shape;441;p1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5" name="Rectangle 4"/>
          <p:cNvSpPr/>
          <p:nvPr/>
        </p:nvSpPr>
        <p:spPr>
          <a:xfrm>
            <a:off x="185195" y="13536"/>
            <a:ext cx="7170071" cy="584775"/>
          </a:xfrm>
          <a:prstGeom prst="rect">
            <a:avLst/>
          </a:prstGeom>
        </p:spPr>
        <p:txBody>
          <a:bodyPr wrap="square">
            <a:spAutoFit/>
          </a:bodyPr>
          <a:lstStyle/>
          <a:p>
            <a:pPr lvl="0">
              <a:buSzPts val="2800"/>
            </a:pPr>
            <a:r>
              <a:rPr lang="en-US" sz="3200" b="1" dirty="0">
                <a:solidFill>
                  <a:srgbClr val="002776"/>
                </a:solidFill>
                <a:latin typeface="Times New Roman" pitchFamily="18" charset="0"/>
                <a:cs typeface="Times New Roman" pitchFamily="18" charset="0"/>
              </a:rPr>
              <a:t>DEPLOYMENT</a:t>
            </a:r>
            <a:endParaRPr lang="en-US" sz="3200" dirty="0">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5D0F1B76-259A-40B5-D875-D262D685DA83}"/>
              </a:ext>
            </a:extLst>
          </p:cNvPr>
          <p:cNvPicPr>
            <a:picLocks noChangeAspect="1"/>
          </p:cNvPicPr>
          <p:nvPr/>
        </p:nvPicPr>
        <p:blipFill>
          <a:blip r:embed="rId4"/>
          <a:stretch>
            <a:fillRect/>
          </a:stretch>
        </p:blipFill>
        <p:spPr>
          <a:xfrm>
            <a:off x="0" y="598311"/>
            <a:ext cx="8958805" cy="615944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pic>
        <p:nvPicPr>
          <p:cNvPr id="441" name="Google Shape;441;p13"/>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4" name="Picture 3">
            <a:extLst>
              <a:ext uri="{FF2B5EF4-FFF2-40B4-BE49-F238E27FC236}">
                <a16:creationId xmlns:a16="http://schemas.microsoft.com/office/drawing/2014/main" id="{DFC05341-49A2-5078-5926-E68990116711}"/>
              </a:ext>
            </a:extLst>
          </p:cNvPr>
          <p:cNvPicPr>
            <a:picLocks noChangeAspect="1"/>
          </p:cNvPicPr>
          <p:nvPr/>
        </p:nvPicPr>
        <p:blipFill>
          <a:blip r:embed="rId4"/>
          <a:stretch>
            <a:fillRect/>
          </a:stretch>
        </p:blipFill>
        <p:spPr>
          <a:xfrm>
            <a:off x="241300" y="4805680"/>
            <a:ext cx="8371840" cy="1945639"/>
          </a:xfrm>
          <a:prstGeom prst="rect">
            <a:avLst/>
          </a:prstGeom>
        </p:spPr>
      </p:pic>
      <p:pic>
        <p:nvPicPr>
          <p:cNvPr id="8" name="Picture 7">
            <a:extLst>
              <a:ext uri="{FF2B5EF4-FFF2-40B4-BE49-F238E27FC236}">
                <a16:creationId xmlns:a16="http://schemas.microsoft.com/office/drawing/2014/main" id="{3A48ECC5-8243-6426-0556-F0EBD9BFBB93}"/>
              </a:ext>
            </a:extLst>
          </p:cNvPr>
          <p:cNvPicPr>
            <a:picLocks noChangeAspect="1"/>
          </p:cNvPicPr>
          <p:nvPr/>
        </p:nvPicPr>
        <p:blipFill>
          <a:blip r:embed="rId5"/>
          <a:stretch>
            <a:fillRect/>
          </a:stretch>
        </p:blipFill>
        <p:spPr>
          <a:xfrm>
            <a:off x="241300" y="460804"/>
            <a:ext cx="8371840" cy="4294076"/>
          </a:xfrm>
          <a:prstGeom prst="rect">
            <a:avLst/>
          </a:prstGeom>
        </p:spPr>
      </p:pic>
    </p:spTree>
    <p:extLst>
      <p:ext uri="{BB962C8B-B14F-4D97-AF65-F5344CB8AC3E}">
        <p14:creationId xmlns:p14="http://schemas.microsoft.com/office/powerpoint/2010/main" val="1259276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15"/>
          <p:cNvSpPr txBox="1"/>
          <p:nvPr/>
        </p:nvSpPr>
        <p:spPr>
          <a:xfrm>
            <a:off x="3599331" y="3137647"/>
            <a:ext cx="2025965"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Thank you</a:t>
            </a:r>
            <a:endParaRPr sz="1400" b="0" i="0" u="none" strike="noStrike" cap="none">
              <a:solidFill>
                <a:srgbClr val="000000"/>
              </a:solidFill>
              <a:latin typeface="Arial"/>
              <a:ea typeface="Arial"/>
              <a:cs typeface="Arial"/>
              <a:sym typeface="Arial"/>
            </a:endParaRPr>
          </a:p>
        </p:txBody>
      </p:sp>
      <p:pic>
        <p:nvPicPr>
          <p:cNvPr id="454" name="Google Shape;454;p15"/>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49" name="Google Shape;349;p3"/>
          <p:cNvSpPr txBox="1"/>
          <p:nvPr/>
        </p:nvSpPr>
        <p:spPr>
          <a:xfrm>
            <a:off x="370390" y="266218"/>
            <a:ext cx="613458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Project Architecture / Project Flow</a:t>
            </a:r>
            <a:endParaRPr sz="1400" b="0" i="0" u="none" strike="noStrike" cap="none">
              <a:solidFill>
                <a:srgbClr val="000000"/>
              </a:solidFill>
              <a:latin typeface="Arial"/>
              <a:ea typeface="Arial"/>
              <a:cs typeface="Arial"/>
              <a:sym typeface="Arial"/>
            </a:endParaRPr>
          </a:p>
        </p:txBody>
      </p:sp>
      <p:grpSp>
        <p:nvGrpSpPr>
          <p:cNvPr id="4" name="Group 3"/>
          <p:cNvGrpSpPr/>
          <p:nvPr/>
        </p:nvGrpSpPr>
        <p:grpSpPr>
          <a:xfrm>
            <a:off x="2812420" y="1036821"/>
            <a:ext cx="2884995" cy="524693"/>
            <a:chOff x="8008" y="558225"/>
            <a:chExt cx="2393745" cy="1436247"/>
          </a:xfrm>
        </p:grpSpPr>
        <p:sp>
          <p:nvSpPr>
            <p:cNvPr id="5" name="Rounded Rectangle 4"/>
            <p:cNvSpPr/>
            <p:nvPr/>
          </p:nvSpPr>
          <p:spPr>
            <a:xfrm>
              <a:off x="8008" y="558225"/>
              <a:ext cx="2393745" cy="1436247"/>
            </a:xfrm>
            <a:prstGeom prst="roundRect">
              <a:avLst>
                <a:gd name="adj" fmla="val 3413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ounded Rectangle 4"/>
            <p:cNvSpPr/>
            <p:nvPr/>
          </p:nvSpPr>
          <p:spPr>
            <a:xfrm>
              <a:off x="50074" y="600291"/>
              <a:ext cx="2309613" cy="13521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400" kern="1200" dirty="0">
                  <a:latin typeface="Times New Roman" pitchFamily="18" charset="0"/>
                  <a:cs typeface="Times New Roman" pitchFamily="18" charset="0"/>
                </a:rPr>
                <a:t>Collection of Data</a:t>
              </a:r>
              <a:endParaRPr lang="en-IN" sz="2400" kern="1200" dirty="0">
                <a:latin typeface="Times New Roman" pitchFamily="18" charset="0"/>
                <a:cs typeface="Times New Roman" pitchFamily="18" charset="0"/>
              </a:endParaRPr>
            </a:p>
          </p:txBody>
        </p:sp>
      </p:grpSp>
      <p:grpSp>
        <p:nvGrpSpPr>
          <p:cNvPr id="7" name="Group 6"/>
          <p:cNvGrpSpPr/>
          <p:nvPr/>
        </p:nvGrpSpPr>
        <p:grpSpPr>
          <a:xfrm>
            <a:off x="2573269" y="2288845"/>
            <a:ext cx="3729057" cy="609099"/>
            <a:chOff x="3359252" y="558225"/>
            <a:chExt cx="2393745" cy="1436247"/>
          </a:xfrm>
        </p:grpSpPr>
        <p:sp>
          <p:nvSpPr>
            <p:cNvPr id="8" name="Rounded Rectangle 7"/>
            <p:cNvSpPr/>
            <p:nvPr/>
          </p:nvSpPr>
          <p:spPr>
            <a:xfrm>
              <a:off x="3359252" y="558225"/>
              <a:ext cx="2393745" cy="1436247"/>
            </a:xfrm>
            <a:prstGeom prst="roundRect">
              <a:avLst>
                <a:gd name="adj" fmla="val 5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p:nvPr/>
          </p:nvSpPr>
          <p:spPr>
            <a:xfrm>
              <a:off x="3401318" y="600291"/>
              <a:ext cx="2309613" cy="13521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400" kern="1200" dirty="0">
                  <a:latin typeface="Times New Roman" pitchFamily="18" charset="0"/>
                  <a:cs typeface="Times New Roman" pitchFamily="18" charset="0"/>
                </a:rPr>
                <a:t>Business Understanding</a:t>
              </a:r>
              <a:endParaRPr lang="en-IN" sz="2400" kern="1200" dirty="0">
                <a:latin typeface="Times New Roman" pitchFamily="18" charset="0"/>
                <a:cs typeface="Times New Roman" pitchFamily="18" charset="0"/>
              </a:endParaRPr>
            </a:p>
          </p:txBody>
        </p:sp>
      </p:grpSp>
      <p:grpSp>
        <p:nvGrpSpPr>
          <p:cNvPr id="10" name="Group 9"/>
          <p:cNvGrpSpPr/>
          <p:nvPr/>
        </p:nvGrpSpPr>
        <p:grpSpPr>
          <a:xfrm>
            <a:off x="2123105" y="3611072"/>
            <a:ext cx="6134630" cy="623304"/>
            <a:chOff x="5669487" y="902910"/>
            <a:chExt cx="5032608" cy="1443254"/>
          </a:xfrm>
        </p:grpSpPr>
        <p:sp>
          <p:nvSpPr>
            <p:cNvPr id="11" name="Rounded Rectangle 10"/>
            <p:cNvSpPr/>
            <p:nvPr/>
          </p:nvSpPr>
          <p:spPr>
            <a:xfrm>
              <a:off x="5669487" y="909917"/>
              <a:ext cx="4235493" cy="1436247"/>
            </a:xfrm>
            <a:prstGeom prst="roundRect">
              <a:avLst>
                <a:gd name="adj" fmla="val 5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ounded Rectangle 4"/>
            <p:cNvSpPr/>
            <p:nvPr/>
          </p:nvSpPr>
          <p:spPr>
            <a:xfrm>
              <a:off x="5684673" y="902910"/>
              <a:ext cx="5017422" cy="13521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400" kern="1200" dirty="0">
                  <a:latin typeface="Times New Roman" pitchFamily="18" charset="0"/>
                  <a:cs typeface="Times New Roman" pitchFamily="18" charset="0"/>
                </a:rPr>
                <a:t>Exploratory Data Analysis(EDA)</a:t>
              </a:r>
            </a:p>
          </p:txBody>
        </p:sp>
      </p:grpSp>
      <p:grpSp>
        <p:nvGrpSpPr>
          <p:cNvPr id="13" name="Group 12"/>
          <p:cNvGrpSpPr/>
          <p:nvPr/>
        </p:nvGrpSpPr>
        <p:grpSpPr>
          <a:xfrm>
            <a:off x="2588455" y="4858116"/>
            <a:ext cx="3657600" cy="473540"/>
            <a:chOff x="3653728" y="380998"/>
            <a:chExt cx="2562151" cy="1362077"/>
          </a:xfrm>
        </p:grpSpPr>
        <p:sp>
          <p:nvSpPr>
            <p:cNvPr id="14" name="Rounded Rectangle 13"/>
            <p:cNvSpPr/>
            <p:nvPr/>
          </p:nvSpPr>
          <p:spPr>
            <a:xfrm>
              <a:off x="3653728" y="380998"/>
              <a:ext cx="2562151" cy="1362077"/>
            </a:xfrm>
            <a:prstGeom prst="roundRect">
              <a:avLst>
                <a:gd name="adj" fmla="val 5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Rounded Rectangle 4"/>
            <p:cNvSpPr/>
            <p:nvPr/>
          </p:nvSpPr>
          <p:spPr>
            <a:xfrm>
              <a:off x="3693622" y="420892"/>
              <a:ext cx="2482363" cy="12822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2400" kern="1200" dirty="0">
                  <a:latin typeface="Times New Roman" pitchFamily="18" charset="0"/>
                  <a:cs typeface="Times New Roman" pitchFamily="18" charset="0"/>
                </a:rPr>
                <a:t>Model Building</a:t>
              </a:r>
              <a:endParaRPr lang="en-IN" sz="2400" kern="1200" dirty="0">
                <a:latin typeface="Times New Roman" pitchFamily="18" charset="0"/>
                <a:cs typeface="Times New Roman" pitchFamily="18" charset="0"/>
              </a:endParaRPr>
            </a:p>
          </p:txBody>
        </p:sp>
      </p:grpSp>
      <p:grpSp>
        <p:nvGrpSpPr>
          <p:cNvPr id="16" name="Group 15"/>
          <p:cNvGrpSpPr/>
          <p:nvPr/>
        </p:nvGrpSpPr>
        <p:grpSpPr>
          <a:xfrm>
            <a:off x="2805326" y="5942724"/>
            <a:ext cx="3454797" cy="570617"/>
            <a:chOff x="59832" y="354262"/>
            <a:chExt cx="2717421" cy="1387420"/>
          </a:xfrm>
        </p:grpSpPr>
        <p:sp>
          <p:nvSpPr>
            <p:cNvPr id="17" name="Rounded Rectangle 16"/>
            <p:cNvSpPr/>
            <p:nvPr/>
          </p:nvSpPr>
          <p:spPr>
            <a:xfrm>
              <a:off x="59832" y="354262"/>
              <a:ext cx="2717421" cy="1387420"/>
            </a:xfrm>
            <a:prstGeom prst="roundRect">
              <a:avLst>
                <a:gd name="adj" fmla="val 5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Rounded Rectangle 4"/>
            <p:cNvSpPr/>
            <p:nvPr/>
          </p:nvSpPr>
          <p:spPr>
            <a:xfrm>
              <a:off x="100468" y="394898"/>
              <a:ext cx="2636149" cy="13061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2400" kern="1200" dirty="0">
                  <a:latin typeface="Times New Roman" pitchFamily="18" charset="0"/>
                  <a:cs typeface="Times New Roman" pitchFamily="18" charset="0"/>
                </a:rPr>
                <a:t>Deployment</a:t>
              </a:r>
              <a:endParaRPr lang="en-IN" sz="2400" kern="1200" dirty="0">
                <a:latin typeface="Times New Roman" pitchFamily="18" charset="0"/>
                <a:cs typeface="Times New Roman" pitchFamily="18" charset="0"/>
              </a:endParaRPr>
            </a:p>
          </p:txBody>
        </p:sp>
      </p:grpSp>
      <p:sp>
        <p:nvSpPr>
          <p:cNvPr id="19" name="Down Arrow 18"/>
          <p:cNvSpPr/>
          <p:nvPr/>
        </p:nvSpPr>
        <p:spPr>
          <a:xfrm>
            <a:off x="4206240" y="1575581"/>
            <a:ext cx="309489" cy="7455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Down Arrow 19"/>
          <p:cNvSpPr/>
          <p:nvPr/>
        </p:nvSpPr>
        <p:spPr>
          <a:xfrm>
            <a:off x="4246098" y="2881532"/>
            <a:ext cx="309489" cy="7455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Down Arrow 20"/>
          <p:cNvSpPr/>
          <p:nvPr/>
        </p:nvSpPr>
        <p:spPr>
          <a:xfrm>
            <a:off x="4302370" y="4175759"/>
            <a:ext cx="309489" cy="7455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Down Arrow 21"/>
          <p:cNvSpPr/>
          <p:nvPr/>
        </p:nvSpPr>
        <p:spPr>
          <a:xfrm>
            <a:off x="4330505" y="5287108"/>
            <a:ext cx="309489" cy="7455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
          <p:cNvSpPr txBox="1"/>
          <p:nvPr/>
        </p:nvSpPr>
        <p:spPr>
          <a:xfrm>
            <a:off x="1354237" y="2842266"/>
            <a:ext cx="6435525"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Exploratory Data Analysis (EDA) and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Feature Engineering</a:t>
            </a:r>
            <a:endParaRPr sz="1400" b="0" i="0" u="none" strike="noStrike" cap="none">
              <a:solidFill>
                <a:srgbClr val="000000"/>
              </a:solidFill>
              <a:latin typeface="Arial"/>
              <a:ea typeface="Arial"/>
              <a:cs typeface="Arial"/>
              <a:sym typeface="Arial"/>
            </a:endParaRPr>
          </a:p>
        </p:txBody>
      </p:sp>
      <p:pic>
        <p:nvPicPr>
          <p:cNvPr id="362" name="Google Shape;362;p4"/>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
          <p:cNvSpPr txBox="1"/>
          <p:nvPr/>
        </p:nvSpPr>
        <p:spPr>
          <a:xfrm>
            <a:off x="0" y="0"/>
            <a:ext cx="302099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Data set details</a:t>
            </a:r>
            <a:endParaRPr sz="1400" b="0" i="0" u="none" strike="noStrike" cap="none">
              <a:solidFill>
                <a:srgbClr val="000000"/>
              </a:solidFill>
              <a:latin typeface="Arial"/>
              <a:ea typeface="Arial"/>
              <a:cs typeface="Arial"/>
              <a:sym typeface="Arial"/>
            </a:endParaRPr>
          </a:p>
        </p:txBody>
      </p:sp>
      <p:pic>
        <p:nvPicPr>
          <p:cNvPr id="369" name="Google Shape;369;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71" name="Google Shape;371;p5"/>
          <p:cNvSpPr txBox="1"/>
          <p:nvPr/>
        </p:nvSpPr>
        <p:spPr>
          <a:xfrm>
            <a:off x="379828" y="937549"/>
            <a:ext cx="8314005" cy="4893607"/>
          </a:xfrm>
          <a:prstGeom prst="rect">
            <a:avLst/>
          </a:prstGeom>
          <a:noFill/>
          <a:ln>
            <a:noFill/>
          </a:ln>
        </p:spPr>
        <p:txBody>
          <a:bodyPr spcFirstLastPara="1" wrap="square" lIns="91425" tIns="45700" rIns="91425" bIns="45700" anchor="t" anchorCtr="0">
            <a:spAutoFit/>
          </a:bodyPr>
          <a:lstStyle/>
          <a:p>
            <a:pPr algn="just">
              <a:buFont typeface="Arial" pitchFamily="34" charset="0"/>
              <a:buChar char="•"/>
            </a:pPr>
            <a:r>
              <a:rPr lang="en-IN" sz="2400" dirty="0">
                <a:latin typeface="Times New Roman" pitchFamily="18" charset="0"/>
                <a:cs typeface="Times New Roman" pitchFamily="18" charset="0"/>
              </a:rPr>
              <a:t> The data file contains 9568 observations.</a:t>
            </a:r>
          </a:p>
          <a:p>
            <a:pPr algn="just">
              <a:buFont typeface="Arial" pitchFamily="34" charset="0"/>
              <a:buChar char="•"/>
            </a:pPr>
            <a:r>
              <a:rPr lang="en-IN" sz="2400" dirty="0">
                <a:latin typeface="Times New Roman" pitchFamily="18" charset="0"/>
                <a:cs typeface="Times New Roman" pitchFamily="18" charset="0"/>
              </a:rPr>
              <a:t> It as five variables collected from a combined cycle power plant    </a:t>
            </a:r>
          </a:p>
          <a:p>
            <a:pPr algn="just"/>
            <a:r>
              <a:rPr lang="en-IN" sz="2400" dirty="0">
                <a:latin typeface="Times New Roman" pitchFamily="18" charset="0"/>
                <a:cs typeface="Times New Roman" pitchFamily="18" charset="0"/>
              </a:rPr>
              <a:t>   over six years. </a:t>
            </a:r>
          </a:p>
          <a:p>
            <a:pPr algn="just">
              <a:buFont typeface="Arial" pitchFamily="34" charset="0"/>
              <a:buChar char="•"/>
            </a:pPr>
            <a:r>
              <a:rPr lang="en-IN" sz="2400" dirty="0">
                <a:latin typeface="Times New Roman" pitchFamily="18" charset="0"/>
                <a:cs typeface="Times New Roman" pitchFamily="18" charset="0"/>
              </a:rPr>
              <a:t>  The variables, are the following:</a:t>
            </a:r>
          </a:p>
          <a:p>
            <a:pPr algn="just"/>
            <a:r>
              <a:rPr lang="en-IN" sz="2400" b="1" dirty="0">
                <a:latin typeface="Times New Roman" pitchFamily="18" charset="0"/>
                <a:cs typeface="Times New Roman" pitchFamily="18" charset="0"/>
              </a:rPr>
              <a:t>       1. temperature, in degrees Celsius.</a:t>
            </a:r>
          </a:p>
          <a:p>
            <a:pPr algn="just"/>
            <a:r>
              <a:rPr lang="en-IN" sz="2400" b="1" dirty="0">
                <a:latin typeface="Times New Roman" pitchFamily="18" charset="0"/>
                <a:cs typeface="Times New Roman" pitchFamily="18" charset="0"/>
              </a:rPr>
              <a:t>       2. </a:t>
            </a:r>
            <a:r>
              <a:rPr lang="en-IN" sz="2400" b="1" dirty="0" err="1">
                <a:latin typeface="Times New Roman" pitchFamily="18" charset="0"/>
                <a:cs typeface="Times New Roman" pitchFamily="18" charset="0"/>
              </a:rPr>
              <a:t>exhaust_vacuum</a:t>
            </a:r>
            <a:r>
              <a:rPr lang="en-IN" sz="2400" b="1" dirty="0">
                <a:latin typeface="Times New Roman" pitchFamily="18" charset="0"/>
                <a:cs typeface="Times New Roman" pitchFamily="18" charset="0"/>
              </a:rPr>
              <a:t>, in cm Hg.</a:t>
            </a:r>
          </a:p>
          <a:p>
            <a:pPr algn="just"/>
            <a:r>
              <a:rPr lang="en-IN" sz="2400" b="1" dirty="0">
                <a:latin typeface="Times New Roman" pitchFamily="18" charset="0"/>
                <a:cs typeface="Times New Roman" pitchFamily="18" charset="0"/>
              </a:rPr>
              <a:t>       3. </a:t>
            </a:r>
            <a:r>
              <a:rPr lang="en-IN" sz="2400" b="1" dirty="0" err="1">
                <a:latin typeface="Times New Roman" pitchFamily="18" charset="0"/>
                <a:cs typeface="Times New Roman" pitchFamily="18" charset="0"/>
              </a:rPr>
              <a:t>amb_pressure</a:t>
            </a:r>
            <a:r>
              <a:rPr lang="en-IN" sz="2400" b="1" dirty="0">
                <a:latin typeface="Times New Roman" pitchFamily="18" charset="0"/>
                <a:cs typeface="Times New Roman" pitchFamily="18" charset="0"/>
              </a:rPr>
              <a:t>, in </a:t>
            </a:r>
            <a:r>
              <a:rPr lang="en-IN" sz="2400" b="1" dirty="0" err="1">
                <a:latin typeface="Times New Roman" pitchFamily="18" charset="0"/>
                <a:cs typeface="Times New Roman" pitchFamily="18" charset="0"/>
              </a:rPr>
              <a:t>millibar</a:t>
            </a:r>
            <a:r>
              <a:rPr lang="en-IN" sz="2400" b="1" dirty="0">
                <a:latin typeface="Times New Roman" pitchFamily="18" charset="0"/>
                <a:cs typeface="Times New Roman" pitchFamily="18" charset="0"/>
              </a:rPr>
              <a:t>. (Ambient pressure)</a:t>
            </a:r>
          </a:p>
          <a:p>
            <a:pPr algn="just"/>
            <a:r>
              <a:rPr lang="en-IN" sz="2400" b="1" dirty="0">
                <a:latin typeface="Times New Roman" pitchFamily="18" charset="0"/>
                <a:cs typeface="Times New Roman" pitchFamily="18" charset="0"/>
              </a:rPr>
              <a:t>       4.r_humidity, in percentage. (Relative humidity)</a:t>
            </a:r>
          </a:p>
          <a:p>
            <a:pPr algn="just"/>
            <a:r>
              <a:rPr lang="en-IN" sz="2400" b="1" dirty="0">
                <a:latin typeface="Times New Roman" pitchFamily="18" charset="0"/>
                <a:cs typeface="Times New Roman" pitchFamily="18" charset="0"/>
              </a:rPr>
              <a:t>       5.energy_production, in MW, net hourly electrical energy            </a:t>
            </a:r>
          </a:p>
          <a:p>
            <a:pPr algn="just"/>
            <a:r>
              <a:rPr lang="en-IN" sz="2400" b="1" dirty="0">
                <a:latin typeface="Times New Roman" pitchFamily="18" charset="0"/>
                <a:cs typeface="Times New Roman" pitchFamily="18" charset="0"/>
              </a:rPr>
              <a:t>           output.</a:t>
            </a:r>
          </a:p>
          <a:p>
            <a:br>
              <a:rPr lang="en-IN" sz="2400" dirty="0"/>
            </a:br>
            <a:endParaRPr lang="en-IN" sz="2400" dirty="0">
              <a:latin typeface="Times New Roman" pitchFamily="18" charset="0"/>
              <a:cs typeface="Times New Roman" pitchFamily="18" charset="0"/>
            </a:endParaRPr>
          </a:p>
          <a:p>
            <a:pPr algn="just"/>
            <a:endParaRPr lang="en-IN" sz="2400" b="0" i="0" u="none" strike="noStrike" cap="none" dirty="0">
              <a:solidFill>
                <a:srgbClr val="000000"/>
              </a:solidFill>
              <a:latin typeface="Times New Roman" pitchFamily="18" charset="0"/>
              <a:ea typeface="Arial"/>
              <a:cs typeface="Times New Roman" pitchFamily="18" charset="0"/>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375"/>
        <p:cNvGrpSpPr/>
        <p:nvPr/>
      </p:nvGrpSpPr>
      <p:grpSpPr>
        <a:xfrm>
          <a:off x="0" y="0"/>
          <a:ext cx="0" cy="0"/>
          <a:chOff x="0" y="0"/>
          <a:chExt cx="0" cy="0"/>
        </a:xfrm>
      </p:grpSpPr>
      <p:sp>
        <p:nvSpPr>
          <p:cNvPr id="376" name="Google Shape;376;p6"/>
          <p:cNvSpPr txBox="1"/>
          <p:nvPr/>
        </p:nvSpPr>
        <p:spPr>
          <a:xfrm>
            <a:off x="0" y="0"/>
            <a:ext cx="8503149" cy="8585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a:solidFill>
                  <a:srgbClr val="002776"/>
                </a:solidFill>
                <a:latin typeface="Arial"/>
                <a:ea typeface="Arial"/>
                <a:cs typeface="Arial"/>
                <a:sym typeface="Arial"/>
              </a:rPr>
              <a:t>Exploratory Data Analysis (EDA)</a:t>
            </a:r>
            <a:endParaRPr sz="1400" b="0" i="0" u="none" strike="noStrike" cap="none">
              <a:solidFill>
                <a:srgbClr val="000000"/>
              </a:solidFill>
              <a:latin typeface="Arial"/>
              <a:ea typeface="Arial"/>
              <a:cs typeface="Arial"/>
              <a:sym typeface="Arial"/>
            </a:endParaRPr>
          </a:p>
        </p:txBody>
      </p:sp>
      <p:pic>
        <p:nvPicPr>
          <p:cNvPr id="378" name="Google Shape;378;p6"/>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1027" name="Picture 3"/>
          <p:cNvPicPr>
            <a:picLocks noChangeAspect="1" noChangeArrowheads="1"/>
          </p:cNvPicPr>
          <p:nvPr/>
        </p:nvPicPr>
        <p:blipFill>
          <a:blip r:embed="rId4"/>
          <a:srcRect/>
          <a:stretch>
            <a:fillRect/>
          </a:stretch>
        </p:blipFill>
        <p:spPr bwMode="auto">
          <a:xfrm>
            <a:off x="433535" y="831777"/>
            <a:ext cx="7641320" cy="5853223"/>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3"/>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2050" name="Picture 2"/>
          <p:cNvPicPr>
            <a:picLocks noChangeAspect="1" noChangeArrowheads="1"/>
          </p:cNvPicPr>
          <p:nvPr/>
        </p:nvPicPr>
        <p:blipFill>
          <a:blip r:embed="rId4"/>
          <a:srcRect/>
          <a:stretch>
            <a:fillRect/>
          </a:stretch>
        </p:blipFill>
        <p:spPr bwMode="auto">
          <a:xfrm>
            <a:off x="364222" y="252144"/>
            <a:ext cx="6106916" cy="2659868"/>
          </a:xfrm>
          <a:prstGeom prst="rect">
            <a:avLst/>
          </a:prstGeom>
          <a:noFill/>
          <a:ln w="9525">
            <a:noFill/>
            <a:miter lim="800000"/>
            <a:headEnd/>
            <a:tailEnd/>
          </a:ln>
          <a:effectLst/>
        </p:spPr>
      </p:pic>
      <p:pic>
        <p:nvPicPr>
          <p:cNvPr id="2051" name="Picture 3"/>
          <p:cNvPicPr>
            <a:picLocks noChangeAspect="1" noChangeArrowheads="1"/>
          </p:cNvPicPr>
          <p:nvPr/>
        </p:nvPicPr>
        <p:blipFill>
          <a:blip r:embed="rId5"/>
          <a:srcRect/>
          <a:stretch>
            <a:fillRect/>
          </a:stretch>
        </p:blipFill>
        <p:spPr bwMode="auto">
          <a:xfrm>
            <a:off x="358580" y="4493774"/>
            <a:ext cx="4635451" cy="2103974"/>
          </a:xfrm>
          <a:prstGeom prst="rect">
            <a:avLst/>
          </a:prstGeom>
          <a:noFill/>
          <a:ln w="9525">
            <a:noFill/>
            <a:miter lim="800000"/>
            <a:headEnd/>
            <a:tailEnd/>
          </a:ln>
          <a:effectLst/>
        </p:spPr>
      </p:pic>
      <p:pic>
        <p:nvPicPr>
          <p:cNvPr id="2052" name="Picture 4"/>
          <p:cNvPicPr>
            <a:picLocks noChangeAspect="1" noChangeArrowheads="1"/>
          </p:cNvPicPr>
          <p:nvPr/>
        </p:nvPicPr>
        <p:blipFill>
          <a:blip r:embed="rId6"/>
          <a:srcRect/>
          <a:stretch>
            <a:fillRect/>
          </a:stretch>
        </p:blipFill>
        <p:spPr bwMode="auto">
          <a:xfrm>
            <a:off x="543292" y="3130380"/>
            <a:ext cx="4547268" cy="1202469"/>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4" name="Rectangle 3"/>
          <p:cNvSpPr/>
          <p:nvPr/>
        </p:nvSpPr>
        <p:spPr>
          <a:xfrm>
            <a:off x="509119" y="334965"/>
            <a:ext cx="4738130" cy="369332"/>
          </a:xfrm>
          <a:prstGeom prst="rect">
            <a:avLst/>
          </a:prstGeom>
        </p:spPr>
        <p:txBody>
          <a:bodyPr wrap="square">
            <a:spAutoFit/>
          </a:bodyPr>
          <a:lstStyle/>
          <a:p>
            <a:r>
              <a:rPr lang="en-IN" sz="1800" b="1" dirty="0"/>
              <a:t>Checking Duplicate Values</a:t>
            </a:r>
          </a:p>
        </p:txBody>
      </p:sp>
      <p:pic>
        <p:nvPicPr>
          <p:cNvPr id="3074" name="Picture 2"/>
          <p:cNvPicPr>
            <a:picLocks noChangeAspect="1" noChangeArrowheads="1"/>
          </p:cNvPicPr>
          <p:nvPr/>
        </p:nvPicPr>
        <p:blipFill>
          <a:blip r:embed="rId4"/>
          <a:srcRect/>
          <a:stretch>
            <a:fillRect/>
          </a:stretch>
        </p:blipFill>
        <p:spPr bwMode="auto">
          <a:xfrm>
            <a:off x="255344" y="790454"/>
            <a:ext cx="8888656" cy="4302051"/>
          </a:xfrm>
          <a:prstGeom prst="rect">
            <a:avLst/>
          </a:prstGeom>
          <a:noFill/>
          <a:ln w="9525">
            <a:noFill/>
            <a:miter lim="800000"/>
            <a:headEnd/>
            <a:tailEnd/>
          </a:ln>
          <a:effectLst/>
        </p:spPr>
      </p:pic>
      <p:pic>
        <p:nvPicPr>
          <p:cNvPr id="3075" name="Picture 3"/>
          <p:cNvPicPr>
            <a:picLocks noChangeAspect="1" noChangeArrowheads="1"/>
          </p:cNvPicPr>
          <p:nvPr/>
        </p:nvPicPr>
        <p:blipFill>
          <a:blip r:embed="rId5"/>
          <a:srcRect/>
          <a:stretch>
            <a:fillRect/>
          </a:stretch>
        </p:blipFill>
        <p:spPr bwMode="auto">
          <a:xfrm>
            <a:off x="366566" y="5302666"/>
            <a:ext cx="3656794" cy="1059724"/>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49" name="Google Shape;349;p3"/>
          <p:cNvSpPr txBox="1"/>
          <p:nvPr/>
        </p:nvSpPr>
        <p:spPr>
          <a:xfrm>
            <a:off x="370390" y="266218"/>
            <a:ext cx="6134581" cy="523180"/>
          </a:xfrm>
          <a:prstGeom prst="rect">
            <a:avLst/>
          </a:prstGeom>
          <a:noFill/>
          <a:ln>
            <a:noFill/>
          </a:ln>
        </p:spPr>
        <p:txBody>
          <a:bodyPr spcFirstLastPara="1" wrap="square" lIns="91425" tIns="45700" rIns="91425" bIns="45700" anchor="t" anchorCtr="0">
            <a:spAutoFit/>
          </a:bodyPr>
          <a:lstStyle/>
          <a:p>
            <a:r>
              <a:rPr lang="en-IN" sz="2800" b="1" dirty="0"/>
              <a:t>Visualizations:</a:t>
            </a:r>
          </a:p>
        </p:txBody>
      </p:sp>
      <p:sp>
        <p:nvSpPr>
          <p:cNvPr id="4" name="Rectangle 3"/>
          <p:cNvSpPr/>
          <p:nvPr/>
        </p:nvSpPr>
        <p:spPr>
          <a:xfrm>
            <a:off x="206400" y="742928"/>
            <a:ext cx="4914240" cy="338554"/>
          </a:xfrm>
          <a:prstGeom prst="rect">
            <a:avLst/>
          </a:prstGeom>
        </p:spPr>
        <p:txBody>
          <a:bodyPr wrap="square">
            <a:spAutoFit/>
          </a:bodyPr>
          <a:lstStyle/>
          <a:p>
            <a:r>
              <a:rPr lang="en-IN" sz="1600" b="1" dirty="0"/>
              <a:t>Checking for Outliers using </a:t>
            </a:r>
            <a:r>
              <a:rPr lang="en-IN" sz="1600" b="1" dirty="0" err="1"/>
              <a:t>Boxplot</a:t>
            </a:r>
            <a:endParaRPr lang="en-IN" sz="1600" dirty="0"/>
          </a:p>
        </p:txBody>
      </p:sp>
      <p:pic>
        <p:nvPicPr>
          <p:cNvPr id="4100" name="Picture 4"/>
          <p:cNvPicPr>
            <a:picLocks noChangeAspect="1" noChangeArrowheads="1"/>
          </p:cNvPicPr>
          <p:nvPr/>
        </p:nvPicPr>
        <p:blipFill>
          <a:blip r:embed="rId4"/>
          <a:srcRect/>
          <a:stretch>
            <a:fillRect/>
          </a:stretch>
        </p:blipFill>
        <p:spPr bwMode="auto">
          <a:xfrm>
            <a:off x="238858" y="1105729"/>
            <a:ext cx="8609720" cy="5369173"/>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Perception">
  <a:themeElements>
    <a:clrScheme name="Perception">
      <a:dk1>
        <a:srgbClr val="000000"/>
      </a:dk1>
      <a:lt1>
        <a:srgbClr val="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2">
  <a:themeElements>
    <a:clrScheme name="">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348</Words>
  <Application>Microsoft Office PowerPoint</Application>
  <PresentationFormat>On-screen Show (4:3)</PresentationFormat>
  <Paragraphs>68</Paragraphs>
  <Slides>26</Slides>
  <Notes>26</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26</vt:i4>
      </vt:variant>
    </vt:vector>
  </HeadingPairs>
  <TitlesOfParts>
    <vt:vector size="37" baseType="lpstr">
      <vt:lpstr>Calibri</vt:lpstr>
      <vt:lpstr>Verdana</vt:lpstr>
      <vt:lpstr>Times New Roman</vt:lpstr>
      <vt:lpstr>Century Gothic</vt:lpstr>
      <vt:lpstr>Noto Sans Symbols</vt:lpstr>
      <vt:lpstr>Arial</vt:lpstr>
      <vt:lpstr>Wingdings</vt:lpstr>
      <vt:lpstr>Perception</vt:lpstr>
      <vt:lpstr>Office Theme</vt:lpstr>
      <vt:lpstr>Custom Design</vt:lpstr>
      <vt:lpstr>Theme2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Gonala, Shirish</dc:creator>
  <cp:lastModifiedBy>Manpreet Banja</cp:lastModifiedBy>
  <cp:revision>46</cp:revision>
  <dcterms:created xsi:type="dcterms:W3CDTF">2012-08-17T07:00:49Z</dcterms:created>
  <dcterms:modified xsi:type="dcterms:W3CDTF">2022-07-08T05:22:27Z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