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18"/>
  </p:notesMasterIdLst>
  <p:sldIdLst>
    <p:sldId id="256" r:id="rId2"/>
    <p:sldId id="259" r:id="rId3"/>
    <p:sldId id="277" r:id="rId4"/>
    <p:sldId id="261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8" r:id="rId14"/>
    <p:sldId id="279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2A117-30D1-4EA5-BBFA-7F72964DF539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B927A-EB75-41B5-9B37-E47416D1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4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B927A-EB75-41B5-9B37-E47416D1A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9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1794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1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466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0DF5E60-9974-AC48-9591-99C2BB44B7CF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14317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21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emester%206\Manpro\Anggran.xls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Planing/9pro.mp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6226" y="1968500"/>
            <a:ext cx="9195778" cy="3007396"/>
          </a:xfrm>
        </p:spPr>
        <p:txBody>
          <a:bodyPr/>
          <a:lstStyle/>
          <a:p>
            <a:r>
              <a:rPr lang="en-US" sz="3600" cap="none" spc="0" dirty="0" smtClean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 </a:t>
            </a:r>
            <a:r>
              <a:rPr lang="en-US" sz="3600" cap="none" spc="0" dirty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UNIT PSDM </a:t>
            </a:r>
            <a:br>
              <a:rPr lang="en-US" sz="3600" cap="none" spc="0" dirty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cap="none" spc="0" dirty="0" smtClean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UNIVERSITAS </a:t>
            </a:r>
            <a:r>
              <a:rPr lang="en-US" sz="3600" cap="none" spc="0" dirty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KRISTEN DUTA WACANA</a:t>
            </a:r>
            <a:br>
              <a:rPr lang="en-US" sz="3600" cap="none" spc="0" dirty="0">
                <a:ln w="381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600" cap="none" spc="0" dirty="0">
              <a:ln w="38100">
                <a:solidFill>
                  <a:schemeClr val="tx2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34" y="4114800"/>
            <a:ext cx="1098163" cy="1175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14" y="847602"/>
            <a:ext cx="1032402" cy="135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416" y="826885"/>
            <a:ext cx="10178322" cy="798715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DESAINER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2300"/>
              </p:ext>
            </p:extLst>
          </p:nvPr>
        </p:nvGraphicFramePr>
        <p:xfrm>
          <a:off x="2289577" y="2059069"/>
          <a:ext cx="8128000" cy="28397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Kesalahan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komunikasi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menentukan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tugas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pengerjaan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Berdiskusi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kembali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mengenai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pembagian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tugas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guna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memperjelas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pembagian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tugas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tersebut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(timeline) </a:t>
                      </a:r>
                      <a:r>
                        <a:rPr lang="en-US" dirty="0" err="1" smtClean="0"/>
                        <a:t>kerja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Lebih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banyak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berkomunikasi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via chat Line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untuk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menentukan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deadline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pengerjaan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tugas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Masalah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Memberi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informasi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terakhir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mengenai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tugas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yang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telah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dikerjakan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2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78" y="674485"/>
            <a:ext cx="10178322" cy="849515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KOMUNIKASI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71492"/>
              </p:ext>
            </p:extLst>
          </p:nvPr>
        </p:nvGraphicFramePr>
        <p:xfrm>
          <a:off x="2031998" y="1904523"/>
          <a:ext cx="8902164" cy="333461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451082"/>
                <a:gridCol w="4451082"/>
              </a:tblGrid>
              <a:tr h="3935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3935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koordinasi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Koordinasi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rutin</a:t>
                      </a:r>
                      <a:endParaRPr lang="en-US" dirty="0"/>
                    </a:p>
                  </a:txBody>
                  <a:tcPr/>
                </a:tc>
              </a:tr>
              <a:tr h="6793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divisi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Pembagian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rutin</a:t>
                      </a:r>
                      <a:endParaRPr lang="en-US" dirty="0"/>
                    </a:p>
                  </a:txBody>
                  <a:tcPr/>
                </a:tc>
              </a:tr>
              <a:tr h="679354">
                <a:tc>
                  <a:txBody>
                    <a:bodyPr/>
                    <a:lstStyle/>
                    <a:p>
                      <a:r>
                        <a:rPr lang="en-US" dirty="0" smtClean="0"/>
                        <a:t>Susah </a:t>
                      </a:r>
                      <a:r>
                        <a:rPr lang="en-US" dirty="0" err="1" smtClean="0"/>
                        <a:t>membagi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pertemuan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meluangkan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bertemu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client</a:t>
                      </a:r>
                      <a:endParaRPr lang="en-US" dirty="0"/>
                    </a:p>
                  </a:txBody>
                  <a:tcPr/>
                </a:tc>
              </a:tr>
              <a:tr h="679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Kurangnya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menjelaskan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client </a:t>
                      </a:r>
                      <a:r>
                        <a:rPr lang="en-US" dirty="0" err="1" smtClean="0"/>
                        <a:t>sehingga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client </a:t>
                      </a:r>
                      <a:r>
                        <a:rPr lang="en-US" dirty="0" err="1" smtClean="0"/>
                        <a:t>Banyak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permintaan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terhadap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Menjelaskan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r>
                        <a:rPr lang="en-US" dirty="0" smtClean="0"/>
                        <a:t> client </a:t>
                      </a:r>
                      <a:r>
                        <a:rPr lang="en-US" dirty="0" err="1" smtClean="0"/>
                        <a:t>tentang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– </a:t>
                      </a:r>
                      <a:r>
                        <a:rPr lang="en-US" dirty="0" err="1" smtClean="0"/>
                        <a:t>batasan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dibuat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batasan</a:t>
                      </a:r>
                      <a:r>
                        <a:rPr lang="en-US" dirty="0" smtClean="0"/>
                        <a:t> - </a:t>
                      </a:r>
                      <a:r>
                        <a:rPr lang="en-US" dirty="0" err="1" smtClean="0"/>
                        <a:t>batasan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15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932" y="890385"/>
            <a:ext cx="10178322" cy="849515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DOKUMENTASI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40170"/>
              </p:ext>
            </p:extLst>
          </p:nvPr>
        </p:nvGraphicFramePr>
        <p:xfrm>
          <a:off x="2341093" y="2252252"/>
          <a:ext cx="8128000" cy="19253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Kesulitan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menggunakan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Mengikuti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pengajaran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diadakan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kelompok</a:t>
                      </a:r>
                      <a:r>
                        <a:rPr lang="en-US" dirty="0" smtClean="0"/>
                        <a:t> kami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koneksi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misal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mengupload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semua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foto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waktu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pembagian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upload </a:t>
                      </a:r>
                      <a:r>
                        <a:rPr lang="en-US" dirty="0" err="1" smtClean="0"/>
                        <a:t>foto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dokumentasi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koneksi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stabil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6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880" y="2654299"/>
            <a:ext cx="9144000" cy="1109663"/>
          </a:xfrm>
        </p:spPr>
        <p:txBody>
          <a:bodyPr/>
          <a:lstStyle/>
          <a:p>
            <a:r>
              <a:rPr lang="en-US" sz="9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LESSON </a:t>
            </a:r>
            <a:br>
              <a:rPr lang="en-US" sz="9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9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LEARNED</a:t>
            </a:r>
            <a:endParaRPr lang="en-US" sz="9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814185"/>
            <a:ext cx="10178322" cy="1014615"/>
          </a:xfrm>
        </p:spPr>
        <p:txBody>
          <a:bodyPr/>
          <a:lstStyle/>
          <a:p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LESSON LEARNED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27201"/>
            <a:ext cx="10178322" cy="4049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Team-Work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Menahan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sikap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egois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realisasi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diri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Toleransi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esibukan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setiap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nggota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Membudayakan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berdiskusi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Belajar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Management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Kebersamaan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Tim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Berbagi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lmu</a:t>
            </a:r>
            <a:endParaRPr lang="en-US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142" y="3016383"/>
            <a:ext cx="10515600" cy="817944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 action="ppaction://hlinkfile"/>
              </a:rPr>
              <a:t>COST AND REALIZATION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16006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hlinkClick r:id="rId2" action="ppaction://hlinkfile"/>
          </p:cNvPr>
          <p:cNvSpPr txBox="1">
            <a:spLocks/>
          </p:cNvSpPr>
          <p:nvPr/>
        </p:nvSpPr>
        <p:spPr>
          <a:xfrm>
            <a:off x="4010400" y="3054464"/>
            <a:ext cx="5527299" cy="726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GANTT CHART</a:t>
            </a:r>
            <a:endParaRPr 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79859" y="244041"/>
            <a:ext cx="6388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>
              <a:lnSpc>
                <a:spcPct val="150000"/>
              </a:lnSpc>
              <a:spcAft>
                <a:spcPts val="0"/>
              </a:spcAft>
            </a:pPr>
            <a:r>
              <a:rPr lang="en-US" b="1" dirty="0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  <a:r>
              <a:rPr lang="en-US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Billy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Bagyo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(71130126)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684" y="1275833"/>
            <a:ext cx="6096000" cy="87107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Sekertaris</a:t>
            </a:r>
            <a:r>
              <a:rPr lang="en-US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Dimas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Aryo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Putro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(72130023)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54101" y="2207246"/>
            <a:ext cx="663969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Programer</a:t>
            </a:r>
            <a:r>
              <a:rPr lang="en-US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SG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Haryanto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Putra (71130076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Pascalis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Pareska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Trestaning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Wilie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(71130130)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6175" y="3580657"/>
            <a:ext cx="641727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Desainer</a:t>
            </a:r>
            <a:r>
              <a:rPr lang="en-US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Christabel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Wahyu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(72130028)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Anggraito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(71130059)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Fajar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Kristanto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(71130096)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Putu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Gede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Prawira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(71130106)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0041" y="244041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indent="457200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b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Gerry Herbiyan Aditya	(72130027)</a:t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Friska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Arsha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Estrella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71130134)</a:t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Kleopas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Aji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Prakosa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71130079)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>
              <a:lnSpc>
                <a:spcPct val="150000"/>
              </a:lnSpc>
              <a:spcAft>
                <a:spcPts val="0"/>
              </a:spcAft>
            </a:pPr>
            <a:r>
              <a:rPr lang="en-US" dirty="0" err="1" smtClean="0">
                <a:latin typeface="Tahoma" panose="020B0604030504040204" pitchFamily="34" charset="0"/>
                <a:ea typeface="Times New Roman" panose="02020603050405020304" pitchFamily="18" charset="0"/>
              </a:rPr>
              <a:t>Yedija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</a:rPr>
              <a:t>Kadmiel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</a:rPr>
              <a:t>Elnatan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 (71130024)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98198" y="2353830"/>
            <a:ext cx="6096000" cy="1288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Dokumentasi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 :</a:t>
            </a:r>
            <a:b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</a:b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Kevin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</a:rPr>
              <a:t>Septian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	 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(71130109)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Paulus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</a:rPr>
              <a:t>Renggo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imes New Roman" panose="02020603050405020304" pitchFamily="18" charset="0"/>
              </a:rPr>
              <a:t>Sumiaryono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 (</a:t>
            </a:r>
            <a:r>
              <a:rPr lang="en-US" dirty="0">
                <a:latin typeface="Tahoma" panose="020B0604030504040204" pitchFamily="34" charset="0"/>
                <a:ea typeface="Times New Roman" panose="02020603050405020304" pitchFamily="18" charset="0"/>
              </a:rPr>
              <a:t>72120073</a:t>
            </a:r>
            <a:r>
              <a:rPr lang="en-US" dirty="0" smtClean="0"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0318" y="516235"/>
            <a:ext cx="33457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OUTLINE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318" y="1562100"/>
            <a:ext cx="10225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Gambaran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umum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proyek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Problem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solving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nya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masing-masing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divisi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Lesson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learned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Anggaran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cost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Gantt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Demo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Website PSDM 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739" y="307570"/>
            <a:ext cx="5671748" cy="8368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GAMBARAN UMUM </a:t>
            </a:r>
            <a:b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PROYEK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1144385"/>
            <a:ext cx="4628606" cy="530721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Website 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akan berisi tentang informasi </a:t>
            </a:r>
            <a:r>
              <a:rPr lang="en-SG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mengenai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unit 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PSDM </a:t>
            </a:r>
            <a:r>
              <a:rPr lang="en-SG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Universitas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Kristen Duta </a:t>
            </a:r>
            <a:r>
              <a:rPr lang="en-SG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Wacana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algn="just">
              <a:lnSpc>
                <a:spcPct val="200000"/>
              </a:lnSpc>
            </a:pP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struktur 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organisasi 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unit</a:t>
            </a:r>
            <a:r>
              <a:rPr 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SG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tugas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SG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unit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SG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</a:t>
            </a:r>
            <a:r>
              <a:rPr lang="en-SG" b="1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kepegawaian</a:t>
            </a:r>
            <a:r>
              <a:rPr lang="en-SG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SG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Universitas</a:t>
            </a:r>
            <a:r>
              <a:rPr 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proyek-proyek 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yang sedang dikerjakan oleh </a:t>
            </a:r>
            <a:r>
              <a:rPr lang="en-SG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PSDM</a:t>
            </a:r>
            <a:r>
              <a:rPr 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algn="just">
              <a:lnSpc>
                <a:spcPct val="200000"/>
              </a:lnSpc>
            </a:pP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karya</a:t>
            </a:r>
            <a:r>
              <a:rPr lang="en-US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id-ID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karya atau produk-produk yang telah </a:t>
            </a:r>
            <a:r>
              <a:rPr lang="id-ID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dih</a:t>
            </a:r>
            <a:r>
              <a:rPr lang="en-US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asilkan</a:t>
            </a:r>
            <a:r>
              <a:rPr 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36" y="2070100"/>
            <a:ext cx="5468954" cy="3074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7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16100" y="478633"/>
            <a:ext cx="8775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200"/>
              </a:spcBef>
              <a:spcAft>
                <a:spcPts val="300"/>
              </a:spcAft>
              <a:tabLst>
                <a:tab pos="274320" algn="l"/>
              </a:tabLst>
            </a:pPr>
            <a:r>
              <a:rPr lang="en-SG" sz="4000" b="1" kern="2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 Success </a:t>
            </a:r>
            <a:r>
              <a:rPr lang="en-SG" sz="4000" b="1" kern="2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Criteria</a:t>
            </a:r>
            <a:endParaRPr lang="en-US" sz="4000" b="1" kern="2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3800" y="1446111"/>
            <a:ext cx="10020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Proyek akan menambahkan informasi umum dan sejarah mengenai </a:t>
            </a:r>
            <a:r>
              <a:rPr lang="en-SG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PSDM </a:t>
            </a:r>
            <a:r>
              <a:rPr lang="en-SG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Universitas</a:t>
            </a:r>
            <a:r>
              <a:rPr lang="en-SG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Kristen Duta </a:t>
            </a:r>
            <a:r>
              <a:rPr lang="en-SG" sz="4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Wacana</a:t>
            </a:r>
            <a:r>
              <a:rPr lang="en-SG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800" y="3644695"/>
            <a:ext cx="10020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4000" dirty="0"/>
              <a:t>Proyek akan memberikan dan mengembangkan </a:t>
            </a:r>
            <a:r>
              <a:rPr lang="id-ID" sz="4000" dirty="0" smtClean="0"/>
              <a:t>f</a:t>
            </a:r>
            <a:r>
              <a:rPr lang="en-US" sz="4000" dirty="0" err="1" smtClean="0"/>
              <a:t>itur</a:t>
            </a:r>
            <a:r>
              <a:rPr lang="en-US" sz="4000" dirty="0" smtClean="0"/>
              <a:t> </a:t>
            </a:r>
            <a:r>
              <a:rPr lang="en-US" sz="4000" dirty="0" err="1" smtClean="0"/>
              <a:t>informasi</a:t>
            </a:r>
            <a:r>
              <a:rPr lang="id-ID" sz="4000" dirty="0" smtClean="0"/>
              <a:t> </a:t>
            </a:r>
            <a:r>
              <a:rPr lang="en-US" sz="4000" dirty="0" err="1" smtClean="0"/>
              <a:t>kegiatan</a:t>
            </a:r>
            <a:r>
              <a:rPr lang="en-US" sz="4000" dirty="0" smtClean="0"/>
              <a:t>, agenda, </a:t>
            </a:r>
            <a:r>
              <a:rPr lang="en-US" sz="4000" dirty="0" err="1" smtClean="0"/>
              <a:t>berita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gallery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id-ID" sz="4000" dirty="0" smtClean="0"/>
              <a:t>download </a:t>
            </a:r>
            <a:r>
              <a:rPr lang="id-ID" sz="4000" dirty="0"/>
              <a:t>pada karya-karya non </a:t>
            </a:r>
            <a:r>
              <a:rPr lang="id-ID" sz="4000" dirty="0" smtClean="0"/>
              <a:t>commercial</a:t>
            </a:r>
            <a:r>
              <a:rPr lang="en-US" sz="4000" dirty="0" smtClean="0"/>
              <a:t>;</a:t>
            </a:r>
            <a:endParaRPr lang="en-US" sz="4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368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 AND SOLVING</a:t>
            </a:r>
            <a:b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OUR TEAM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01" y="991985"/>
            <a:ext cx="10178322" cy="849515"/>
          </a:xfrm>
        </p:spPr>
        <p:txBody>
          <a:bodyPr/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 MANAGER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97030"/>
              </p:ext>
            </p:extLst>
          </p:nvPr>
        </p:nvGraphicFramePr>
        <p:xfrm>
          <a:off x="2006242" y="2342401"/>
          <a:ext cx="8490040" cy="2281114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245020"/>
                <a:gridCol w="4245020"/>
              </a:tblGrid>
              <a:tr h="43937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7583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tegasnya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pemberian</a:t>
                      </a:r>
                      <a:r>
                        <a:rPr lang="en-US" dirty="0" smtClean="0"/>
                        <a:t> deadline </a:t>
                      </a:r>
                      <a:r>
                        <a:rPr lang="en-US" dirty="0" err="1" smtClean="0"/>
                        <a:t>tugas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tegas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batasan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waktu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harus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ditepati</a:t>
                      </a:r>
                      <a:endParaRPr lang="en-US" dirty="0"/>
                    </a:p>
                  </a:txBody>
                  <a:tcPr/>
                </a:tc>
              </a:tr>
              <a:tr h="10833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memantau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kerja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kelompok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Harus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menghubungi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menanyakan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kondisi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pekerjaan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4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78" y="966585"/>
            <a:ext cx="10178322" cy="7606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SEKRETARIS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7935"/>
              </p:ext>
            </p:extLst>
          </p:nvPr>
        </p:nvGraphicFramePr>
        <p:xfrm>
          <a:off x="1555480" y="2432556"/>
          <a:ext cx="9224136" cy="1959139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612068"/>
                <a:gridCol w="4612068"/>
              </a:tblGrid>
              <a:tr h="565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13938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tahuan</a:t>
                      </a:r>
                      <a:r>
                        <a:rPr lang="en-US" dirty="0" smtClean="0"/>
                        <a:t> format </a:t>
                      </a:r>
                      <a:r>
                        <a:rPr lang="en-US" dirty="0" err="1" smtClean="0"/>
                        <a:t>berita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acara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Mencari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referensi</a:t>
                      </a:r>
                      <a:r>
                        <a:rPr lang="en-US" dirty="0" smtClean="0"/>
                        <a:t> di Internet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Menanyakan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dosen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pembimbing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kuliah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5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888" y="1207885"/>
            <a:ext cx="10178322" cy="7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PROGRAMMER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95189"/>
              </p:ext>
            </p:extLst>
          </p:nvPr>
        </p:nvGraphicFramePr>
        <p:xfrm>
          <a:off x="1903209" y="2806043"/>
          <a:ext cx="8953680" cy="206217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476840"/>
                <a:gridCol w="4476840"/>
              </a:tblGrid>
              <a:tr h="4903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</a:t>
                      </a:r>
                      <a:endParaRPr lang="en-US" dirty="0"/>
                    </a:p>
                  </a:txBody>
                  <a:tcPr/>
                </a:tc>
              </a:tr>
              <a:tr h="157181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Anggota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banyak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kurang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pengajaran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penggunaan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laravel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memberikan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praktik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langsung</a:t>
                      </a:r>
                      <a:r>
                        <a:rPr lang="en-US" dirty="0" smtClean="0"/>
                        <a:t> di </a:t>
                      </a:r>
                      <a:r>
                        <a:rPr lang="en-US" dirty="0" err="1" smtClean="0"/>
                        <a:t>awal</a:t>
                      </a:r>
                      <a:r>
                        <a:rPr lang="en-US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258</TotalTime>
  <Words>426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Gill Sans MT</vt:lpstr>
      <vt:lpstr>Impact</vt:lpstr>
      <vt:lpstr>Tahoma</vt:lpstr>
      <vt:lpstr>Times New Roman</vt:lpstr>
      <vt:lpstr>Wingdings</vt:lpstr>
      <vt:lpstr>Badge</vt:lpstr>
      <vt:lpstr>PEMBUATAN WEBSITE UNIT PSDM  UNIVERSITAS KRISTEN DUTA WACANA </vt:lpstr>
      <vt:lpstr>PowerPoint Presentation</vt:lpstr>
      <vt:lpstr>PowerPoint Presentation</vt:lpstr>
      <vt:lpstr>GAMBARAN UMUM  PROYEK</vt:lpstr>
      <vt:lpstr>PowerPoint Presentation</vt:lpstr>
      <vt:lpstr>PROBLEM AND SOLVING IN OUR TEAM</vt:lpstr>
      <vt:lpstr>PROJECT MANAGER</vt:lpstr>
      <vt:lpstr>SEKRETARIS</vt:lpstr>
      <vt:lpstr>PROGRAMMER</vt:lpstr>
      <vt:lpstr>DESAINER</vt:lpstr>
      <vt:lpstr>KOMUNIKASI</vt:lpstr>
      <vt:lpstr>DOKUMENTASI</vt:lpstr>
      <vt:lpstr>LESSON  LEARNED</vt:lpstr>
      <vt:lpstr>LESSON LEARNED</vt:lpstr>
      <vt:lpstr>COST AND REALIZATION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Herbiyan Aditya</dc:creator>
  <cp:lastModifiedBy>CopzSlowDown</cp:lastModifiedBy>
  <cp:revision>45</cp:revision>
  <dcterms:created xsi:type="dcterms:W3CDTF">2016-05-06T05:30:08Z</dcterms:created>
  <dcterms:modified xsi:type="dcterms:W3CDTF">2016-05-12T02:38:07Z</dcterms:modified>
</cp:coreProperties>
</file>