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19"/>
  </p:notesMasterIdLst>
  <p:sldIdLst>
    <p:sldId id="256" r:id="rId2"/>
    <p:sldId id="259" r:id="rId3"/>
    <p:sldId id="277" r:id="rId4"/>
    <p:sldId id="261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2A117-30D1-4EA5-BBFA-7F72964DF53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B927A-EB75-41B5-9B37-E47416D1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927A-EB75-41B5-9B37-E47416D1A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9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794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6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14317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21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Gant%20Chart.pdf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6226" y="1968500"/>
            <a:ext cx="9195778" cy="3007396"/>
          </a:xfrm>
        </p:spPr>
        <p:txBody>
          <a:bodyPr/>
          <a:lstStyle/>
          <a:p>
            <a:r>
              <a:rPr lang="en-US" sz="3600" cap="none" spc="0" dirty="0" smtClean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 </a:t>
            </a:r>
            <a: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UNIT PSDM </a:t>
            </a:r>
            <a:b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cap="none" spc="0" dirty="0" smtClean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UNIVERSITAS </a:t>
            </a:r>
            <a: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KRISTEN DUTA WACANA</a:t>
            </a:r>
            <a:b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cap="none" spc="0" dirty="0">
              <a:ln w="3810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34" y="4114800"/>
            <a:ext cx="1098163" cy="1175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14" y="847602"/>
            <a:ext cx="1032402" cy="13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888" y="1207885"/>
            <a:ext cx="10178322" cy="7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PROGRAMMER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95189"/>
              </p:ext>
            </p:extLst>
          </p:nvPr>
        </p:nvGraphicFramePr>
        <p:xfrm>
          <a:off x="1903209" y="2806043"/>
          <a:ext cx="8953680" cy="206217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476840"/>
                <a:gridCol w="4476840"/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1571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banyak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laravel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praktik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awal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6" y="826885"/>
            <a:ext cx="10178322" cy="7987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2300"/>
              </p:ext>
            </p:extLst>
          </p:nvPr>
        </p:nvGraphicFramePr>
        <p:xfrm>
          <a:off x="2289577" y="2059069"/>
          <a:ext cx="8128000" cy="28397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Kesalahan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tugas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Berdiskusi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kembali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mengenai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pembagian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guna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memperjelas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pembagian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tersebut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(timeline)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Lebih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banyak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berkomunikasi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via chat Line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untuk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menentukan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deadline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pengerjaan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Memberi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informasi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terakhir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mengenai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yang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telah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dikerjakan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78" y="6744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KOMUNIKASI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05894"/>
              </p:ext>
            </p:extLst>
          </p:nvPr>
        </p:nvGraphicFramePr>
        <p:xfrm>
          <a:off x="2031998" y="1904523"/>
          <a:ext cx="8902164" cy="350460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451082"/>
                <a:gridCol w="4451082"/>
              </a:tblGrid>
              <a:tr h="393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935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koordinasi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Koordinasi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rutin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rutin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smtClean="0"/>
                        <a:t>Susah </a:t>
                      </a:r>
                      <a:r>
                        <a:rPr lang="en-US" dirty="0" err="1" smtClean="0"/>
                        <a:t>membagi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pertemuan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meluangkan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bertemu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menjelaskan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client </a:t>
                      </a:r>
                      <a:r>
                        <a:rPr lang="en-US" dirty="0" err="1" smtClean="0"/>
                        <a:t>sehingga</a:t>
                      </a:r>
                      <a:r>
                        <a:rPr lang="en-US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Menjelaskan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client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dibuat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Banyak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permintaan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batasan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32" y="8903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DOKUMENTASI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40170"/>
              </p:ext>
            </p:extLst>
          </p:nvPr>
        </p:nvGraphicFramePr>
        <p:xfrm>
          <a:off x="2341093" y="2252252"/>
          <a:ext cx="8128000" cy="19253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Mengikuti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diadakan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kami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koneksi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misal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mengupload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upload </a:t>
                      </a:r>
                      <a:r>
                        <a:rPr lang="en-US" dirty="0" err="1" smtClean="0"/>
                        <a:t>foto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dokumentasi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koneksi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stabil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2" y="350457"/>
            <a:ext cx="10515600" cy="817944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COST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1" y="1397000"/>
            <a:ext cx="10070843" cy="48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6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hlinkClick r:id="rId2" action="ppaction://hlinkfile"/>
          </p:cNvPr>
          <p:cNvSpPr txBox="1">
            <a:spLocks/>
          </p:cNvSpPr>
          <p:nvPr/>
        </p:nvSpPr>
        <p:spPr>
          <a:xfrm>
            <a:off x="4010400" y="3054464"/>
            <a:ext cx="5527299" cy="726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GANTT CHART</a:t>
            </a:r>
            <a:endParaRPr 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80" y="2654299"/>
            <a:ext cx="9144000" cy="1109663"/>
          </a:xfrm>
        </p:spPr>
        <p:txBody>
          <a:bodyPr/>
          <a:lstStyle/>
          <a:p>
            <a: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LESSON </a:t>
            </a:r>
            <a: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LEARNED</a:t>
            </a:r>
            <a:endParaRPr lang="en-US" sz="9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14185"/>
            <a:ext cx="10178322" cy="1014615"/>
          </a:xfrm>
        </p:spPr>
        <p:txBody>
          <a:bodyPr/>
          <a:lstStyle/>
          <a:p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LESSON LEARNED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27201"/>
            <a:ext cx="10178322" cy="4049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Team-Work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Menahan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sikap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egois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Toleransi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esibukan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nggota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Membudayakan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berdiskusi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Belajar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Management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Kebersamaan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Berbagi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lmu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9859" y="244041"/>
            <a:ext cx="6388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b="1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Billy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Bagyo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(71130126)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684" y="1275833"/>
            <a:ext cx="6096000" cy="8710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Sekertaris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Dimas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Putro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(72130023)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4101" y="2207246"/>
            <a:ext cx="663969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SG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Haryanto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Putra (71130076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Pascalis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Pareska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Trestaning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Wilie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(71130130)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6175" y="3580657"/>
            <a:ext cx="64172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Christabel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Wahyu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(72130028)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Anggraito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(71130059)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Fajar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Kristanto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(71130096)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Putu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Prawira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(71130106)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0041" y="24404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indent="457200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Gerry Herbiyan Aditya	(72130027)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Friska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Arsha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Estrella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71130134)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Kleopas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Prakosa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71130079)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 err="1" smtClean="0">
                <a:latin typeface="Tahoma" panose="020B0604030504040204" pitchFamily="34" charset="0"/>
                <a:ea typeface="Times New Roman" panose="02020603050405020304" pitchFamily="18" charset="0"/>
              </a:rPr>
              <a:t>Yedija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Kadmiel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Elnatan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(71130024)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8198" y="2353830"/>
            <a:ext cx="6096000" cy="1288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Dokumentasi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: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Kevin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Septian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	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(71130109)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Paulus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Renggo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Sumiaryono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72120073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318" y="516235"/>
            <a:ext cx="3345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318" y="1562100"/>
            <a:ext cx="10225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Gambaran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proyek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solving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divisi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Anggaran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cost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 Website PSDM 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39" y="307570"/>
            <a:ext cx="5671748" cy="8368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GAMBARAN UMUM </a:t>
            </a:r>
            <a:b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PROYEK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144385"/>
            <a:ext cx="4628606" cy="530721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Website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 berisi tentang informasi </a:t>
            </a: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mengenai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 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PSDM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Universitas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Kristen Duta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Wacana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struktur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organisasi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tugas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SG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kepegawaian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Universitas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proyek-proyek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sedang dikerjakan oleh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PSDM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karya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karya atau produk-produk yang telah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dih</a:t>
            </a:r>
            <a:r>
              <a:rPr lang="en-US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asilkan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36" y="2070100"/>
            <a:ext cx="5468954" cy="307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7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6100" y="617835"/>
            <a:ext cx="877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SG" sz="4000" b="1" kern="2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Success </a:t>
            </a:r>
            <a:r>
              <a:rPr lang="en-SG" sz="4000" b="1" kern="2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Criteria</a:t>
            </a:r>
            <a:endParaRPr lang="en-US" sz="4000" b="1" kern="2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800" y="1755204"/>
            <a:ext cx="10020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Proyek akan menambahkan informasi umum dan sejarah mengenai </a:t>
            </a:r>
            <a:r>
              <a:rPr lang="en-SG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PSDM </a:t>
            </a:r>
            <a:r>
              <a:rPr lang="en-SG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Universitas</a:t>
            </a:r>
            <a:r>
              <a:rPr lang="en-SG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Kristen Duta </a:t>
            </a:r>
            <a:r>
              <a:rPr lang="en-SG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Wacana</a:t>
            </a:r>
            <a:r>
              <a:rPr lang="en-SG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0" y="4123680"/>
            <a:ext cx="10020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4000" dirty="0"/>
              <a:t>Proyek akan memberikan dan mengembangkan fitur download pada karya-karya non </a:t>
            </a:r>
            <a:r>
              <a:rPr lang="id-ID" sz="4000" dirty="0" smtClean="0"/>
              <a:t>commercial</a:t>
            </a:r>
            <a:r>
              <a:rPr lang="en-US" sz="4000" dirty="0" smtClean="0"/>
              <a:t>;</a:t>
            </a:r>
            <a:endParaRPr lang="en-US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10352"/>
              </p:ext>
            </p:extLst>
          </p:nvPr>
        </p:nvGraphicFramePr>
        <p:xfrm>
          <a:off x="1663698" y="411162"/>
          <a:ext cx="9499601" cy="60366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800892">
                  <a:extLst>
                    <a:ext uri="{9D8B030D-6E8A-4147-A177-3AD203B41FA5}">
                      <a16:colId xmlns:a16="http://schemas.microsoft.com/office/drawing/2014/main" xmlns="" val="4212373041"/>
                    </a:ext>
                  </a:extLst>
                </a:gridCol>
                <a:gridCol w="5570576">
                  <a:extLst>
                    <a:ext uri="{9D8B030D-6E8A-4147-A177-3AD203B41FA5}">
                      <a16:colId xmlns:a16="http://schemas.microsoft.com/office/drawing/2014/main" xmlns="" val="3268075226"/>
                    </a:ext>
                  </a:extLst>
                </a:gridCol>
                <a:gridCol w="2128133">
                  <a:extLst>
                    <a:ext uri="{9D8B030D-6E8A-4147-A177-3AD203B41FA5}">
                      <a16:colId xmlns:a16="http://schemas.microsoft.com/office/drawing/2014/main" xmlns="" val="1081312453"/>
                    </a:ext>
                  </a:extLst>
                </a:gridCol>
              </a:tblGrid>
              <a:tr h="246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Milestone</a:t>
                      </a:r>
                      <a:r>
                        <a:rPr lang="en-SG" sz="1400" dirty="0">
                          <a:effectLst/>
                        </a:rPr>
                        <a:t> List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Deliverable(s) Included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Date Estimate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 anchor="b"/>
                </a:tc>
                <a:extLst>
                  <a:ext uri="{0D108BD9-81ED-4DB2-BD59-A6C34878D82A}">
                    <a16:rowId xmlns:a16="http://schemas.microsoft.com/office/drawing/2014/main" xmlns="" val="990067014"/>
                  </a:ext>
                </a:extLst>
              </a:tr>
              <a:tr h="1280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Melakukan interview pada stakeholder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Informasi mengenai Unit PSDM Universitas Kristen Duta Wacana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Informasi stakeholder yang terlibat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Informasi proses bisnis yang ada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Informasi struktur organisasi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Informasi Prestasi dan Karya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Dokumen Kebutuhan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5/02/2016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877607590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Analisa hasil interview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Mendapatkan kebutuhan utama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Dokumen kebutuhan (final)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10/02/2016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3850368999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Desain Sistem dan interface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Prototype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8/02/2016-16/02/2016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788453185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Presentasi ke Stakeholder (1)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Feedback mengenai prototype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23/02/2016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3972856735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Review dari Stakeholder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Pembuatan Prototype menjadi implementasi sesungguhnya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17/02/2016-14/04/2016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2534223065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Presentasi ke Stakeholder (2)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Feedback mengenai implementasi website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06/04/2016</a:t>
                      </a:r>
                      <a:r>
                        <a:rPr lang="en-US" sz="1400">
                          <a:effectLst/>
                        </a:rPr>
                        <a:t> – 12/04/2016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172164305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Review dari Stakeholder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Finalisasi Prototype menjadi implementasi sesungguhnya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13/04/2016-3/05/2016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4270277129"/>
                  </a:ext>
                </a:extLst>
              </a:tr>
              <a:tr h="246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Testing aplikasi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Memperoleh dokumentasi testing aplikasi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4/05/2016-10/05/2016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1506809438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Presentasi ke Stakeholder (3)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Feedback mengenai implementasi website tahap akhir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11/05/2016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2966570761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Review dari Stakeholder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Finalisasi Prototype menjadi implementasi sesungguhnya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12/05/2016-19/05/2016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3882204530"/>
                  </a:ext>
                </a:extLst>
              </a:tr>
              <a:tr h="45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Persiapan presentasi Akhir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Melukakan pembelian hosting dan domain untuk implementasi aplikasi web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6/05/2016-26/05/2016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519" marR="54519" marT="20385" marB="20385"/>
                </a:tc>
                <a:extLst>
                  <a:ext uri="{0D108BD9-81ED-4DB2-BD59-A6C34878D82A}">
                    <a16:rowId xmlns:a16="http://schemas.microsoft.com/office/drawing/2014/main" xmlns="" val="305802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9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368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 AND SOLVING</a:t>
            </a:r>
            <a:b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OUR TEAM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01" y="9919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MANAGER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524"/>
              </p:ext>
            </p:extLst>
          </p:nvPr>
        </p:nvGraphicFramePr>
        <p:xfrm>
          <a:off x="2006242" y="2342401"/>
          <a:ext cx="8490040" cy="228111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245020"/>
                <a:gridCol w="4245020"/>
              </a:tblGrid>
              <a:tr h="43937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758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pemberian</a:t>
                      </a:r>
                      <a:r>
                        <a:rPr lang="en-US" dirty="0" smtClean="0"/>
                        <a:t> deadline </a:t>
                      </a:r>
                      <a:r>
                        <a:rPr lang="en-US" dirty="0" err="1" smtClean="0"/>
                        <a:t>tugas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endParaRPr lang="en-US" dirty="0"/>
                    </a:p>
                  </a:txBody>
                  <a:tcPr/>
                </a:tc>
              </a:tr>
              <a:tr h="1083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memantau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menghubungi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menanyakan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pekerjaan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8" y="966585"/>
            <a:ext cx="10178322" cy="7606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SEKRETARIS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7935"/>
              </p:ext>
            </p:extLst>
          </p:nvPr>
        </p:nvGraphicFramePr>
        <p:xfrm>
          <a:off x="1555480" y="2432556"/>
          <a:ext cx="9224136" cy="195913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612068"/>
                <a:gridCol w="4612068"/>
              </a:tblGrid>
              <a:tr h="565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13938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tahuan</a:t>
                      </a:r>
                      <a:r>
                        <a:rPr lang="en-US" dirty="0" smtClean="0"/>
                        <a:t> format </a:t>
                      </a:r>
                      <a:r>
                        <a:rPr lang="en-US" dirty="0" err="1" smtClean="0"/>
                        <a:t>berita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referensi</a:t>
                      </a:r>
                      <a:r>
                        <a:rPr lang="en-US" dirty="0" smtClean="0"/>
                        <a:t> di Internet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Menanyakan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pembimbing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kuliah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5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190</TotalTime>
  <Words>547</Words>
  <Application>Microsoft Office PowerPoint</Application>
  <PresentationFormat>Widescreen</PresentationFormat>
  <Paragraphs>135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Gill Sans MT</vt:lpstr>
      <vt:lpstr>Impact</vt:lpstr>
      <vt:lpstr>Tahoma</vt:lpstr>
      <vt:lpstr>Times New Roman</vt:lpstr>
      <vt:lpstr>Wingdings</vt:lpstr>
      <vt:lpstr>Badge</vt:lpstr>
      <vt:lpstr>PEMBUATAN WEBSITE UNIT PSDM  UNIVERSITAS KRISTEN DUTA WACANA </vt:lpstr>
      <vt:lpstr>PowerPoint Presentation</vt:lpstr>
      <vt:lpstr>PowerPoint Presentation</vt:lpstr>
      <vt:lpstr>GAMBARAN UMUM  PROYEK</vt:lpstr>
      <vt:lpstr>PowerPoint Presentation</vt:lpstr>
      <vt:lpstr>PowerPoint Presentation</vt:lpstr>
      <vt:lpstr>PROBLEM AND SOLVING IN OUR TEAM</vt:lpstr>
      <vt:lpstr>PROJECT MANAGER</vt:lpstr>
      <vt:lpstr>SEKRETARIS</vt:lpstr>
      <vt:lpstr>PROGRAMMER</vt:lpstr>
      <vt:lpstr>DESAINER</vt:lpstr>
      <vt:lpstr>KOMUNIKASI</vt:lpstr>
      <vt:lpstr>DOKUMENTASI</vt:lpstr>
      <vt:lpstr>COST</vt:lpstr>
      <vt:lpstr>PowerPoint Presentation</vt:lpstr>
      <vt:lpstr>LESSON  LEARNED</vt:lpstr>
      <vt:lpstr>LESSON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Herbiyan Aditya</dc:creator>
  <cp:lastModifiedBy>Friska Arsha Estrella</cp:lastModifiedBy>
  <cp:revision>39</cp:revision>
  <dcterms:created xsi:type="dcterms:W3CDTF">2016-05-06T05:30:08Z</dcterms:created>
  <dcterms:modified xsi:type="dcterms:W3CDTF">2016-05-12T03:54:19Z</dcterms:modified>
</cp:coreProperties>
</file>