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81" r:id="rId6"/>
    <p:sldId id="270" r:id="rId7"/>
    <p:sldId id="271" r:id="rId8"/>
    <p:sldId id="272" r:id="rId9"/>
    <p:sldId id="260" r:id="rId10"/>
    <p:sldId id="282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6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AEF-6669-4008-A011-207BAC34EA3D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FF9-71FC-4007-81C6-4A6B6F73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AEF-6669-4008-A011-207BAC34EA3D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FF9-71FC-4007-81C6-4A6B6F73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5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AEF-6669-4008-A011-207BAC34EA3D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FF9-71FC-4007-81C6-4A6B6F73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7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AEF-6669-4008-A011-207BAC34EA3D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FF9-71FC-4007-81C6-4A6B6F73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9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AEF-6669-4008-A011-207BAC34EA3D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FF9-71FC-4007-81C6-4A6B6F73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AEF-6669-4008-A011-207BAC34EA3D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FF9-71FC-4007-81C6-4A6B6F73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7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AEF-6669-4008-A011-207BAC34EA3D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FF9-71FC-4007-81C6-4A6B6F73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2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AEF-6669-4008-A011-207BAC34EA3D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FF9-71FC-4007-81C6-4A6B6F73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3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AEF-6669-4008-A011-207BAC34EA3D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FF9-71FC-4007-81C6-4A6B6F73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7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AEF-6669-4008-A011-207BAC34EA3D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FF9-71FC-4007-81C6-4A6B6F73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5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AEF-6669-4008-A011-207BAC34EA3D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FF9-71FC-4007-81C6-4A6B6F73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2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EAEF-6669-4008-A011-207BAC34EA3D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9FF9-71FC-4007-81C6-4A6B6F73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7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Realisasi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Scope, target, hasil projek terpenuhi sesuai perencanaan</a:t>
            </a:r>
          </a:p>
          <a:p>
            <a:r>
              <a:rPr lang="id-ID" dirty="0" smtClean="0"/>
              <a:t>Waktu sedikit mundur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51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Gant Chart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3" t="16456" r="21603" b="16416"/>
          <a:stretch/>
        </p:blipFill>
        <p:spPr bwMode="auto">
          <a:xfrm>
            <a:off x="0" y="884903"/>
            <a:ext cx="9133762" cy="59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3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1" t="20000" r="21874" b="13105"/>
          <a:stretch/>
        </p:blipFill>
        <p:spPr bwMode="auto">
          <a:xfrm>
            <a:off x="76200" y="533400"/>
            <a:ext cx="9032432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36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1" t="18542" r="21874" b="14920"/>
          <a:stretch/>
        </p:blipFill>
        <p:spPr bwMode="auto">
          <a:xfrm>
            <a:off x="0" y="381000"/>
            <a:ext cx="9144000" cy="598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6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9" t="8333" r="16252" b="12299"/>
          <a:stretch/>
        </p:blipFill>
        <p:spPr bwMode="auto">
          <a:xfrm>
            <a:off x="15240" y="380999"/>
            <a:ext cx="9128760" cy="597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48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6" t="18750" r="21874" b="15000"/>
          <a:stretch/>
        </p:blipFill>
        <p:spPr bwMode="auto">
          <a:xfrm>
            <a:off x="0" y="533400"/>
            <a:ext cx="9120996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4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9" t="14167" r="16252" b="6250"/>
          <a:stretch/>
        </p:blipFill>
        <p:spPr bwMode="auto">
          <a:xfrm>
            <a:off x="0" y="589646"/>
            <a:ext cx="9092381" cy="596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7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4" t="10383" r="16108" b="9778"/>
          <a:stretch/>
        </p:blipFill>
        <p:spPr bwMode="auto">
          <a:xfrm>
            <a:off x="28589" y="530942"/>
            <a:ext cx="9039211" cy="594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0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9" t="12083" r="16252" b="8669"/>
          <a:stretch/>
        </p:blipFill>
        <p:spPr bwMode="auto">
          <a:xfrm>
            <a:off x="15240" y="457200"/>
            <a:ext cx="9100382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6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</a:t>
            </a:r>
            <a:r>
              <a:rPr lang="id-ID" dirty="0" smtClean="0"/>
              <a:t>s</a:t>
            </a:r>
            <a:r>
              <a:rPr lang="en-US" dirty="0" smtClean="0"/>
              <a:t>son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1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Anggota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70000" lnSpcReduction="20000"/>
          </a:bodyPr>
          <a:lstStyle/>
          <a:p>
            <a:pPr algn="just"/>
            <a:r>
              <a:rPr lang="en-US" dirty="0" smtClean="0"/>
              <a:t>Albertus Michael 		71130141</a:t>
            </a:r>
          </a:p>
          <a:p>
            <a:pPr algn="just"/>
            <a:r>
              <a:rPr lang="en-US" dirty="0" err="1" smtClean="0"/>
              <a:t>Putry</a:t>
            </a:r>
            <a:r>
              <a:rPr lang="en-US" dirty="0" smtClean="0"/>
              <a:t> </a:t>
            </a:r>
            <a:r>
              <a:rPr lang="en-US" dirty="0" err="1" smtClean="0"/>
              <a:t>Buan</a:t>
            </a:r>
            <a:r>
              <a:rPr lang="en-US" dirty="0" smtClean="0"/>
              <a:t> 			71110138</a:t>
            </a:r>
          </a:p>
          <a:p>
            <a:pPr algn="just"/>
            <a:r>
              <a:rPr lang="en-US" dirty="0" err="1" smtClean="0"/>
              <a:t>Fajar</a:t>
            </a:r>
            <a:r>
              <a:rPr lang="en-US" dirty="0" smtClean="0"/>
              <a:t> Eddy N 			72120051</a:t>
            </a:r>
          </a:p>
          <a:p>
            <a:pPr algn="just"/>
            <a:r>
              <a:rPr lang="en-US" dirty="0" smtClean="0"/>
              <a:t>Samuel </a:t>
            </a:r>
            <a:r>
              <a:rPr lang="en-US" dirty="0" err="1" smtClean="0"/>
              <a:t>Daulat</a:t>
            </a:r>
            <a:r>
              <a:rPr lang="en-US" dirty="0" smtClean="0"/>
              <a:t> 		72150075</a:t>
            </a:r>
          </a:p>
          <a:p>
            <a:pPr algn="just"/>
            <a:r>
              <a:rPr lang="en-US" dirty="0" err="1" smtClean="0"/>
              <a:t>Stevanus</a:t>
            </a:r>
            <a:r>
              <a:rPr lang="en-US" dirty="0" smtClean="0"/>
              <a:t> </a:t>
            </a:r>
            <a:r>
              <a:rPr lang="en-US" dirty="0" err="1" smtClean="0"/>
              <a:t>Erlangga</a:t>
            </a:r>
            <a:r>
              <a:rPr lang="en-US" dirty="0" smtClean="0"/>
              <a:t>		71140107</a:t>
            </a:r>
          </a:p>
          <a:p>
            <a:pPr algn="just"/>
            <a:r>
              <a:rPr lang="en-US" dirty="0" err="1" smtClean="0"/>
              <a:t>Agustinus</a:t>
            </a:r>
            <a:r>
              <a:rPr lang="en-US" dirty="0" smtClean="0"/>
              <a:t> Yogi 		72130030</a:t>
            </a:r>
          </a:p>
          <a:p>
            <a:pPr algn="just"/>
            <a:r>
              <a:rPr lang="en-US" dirty="0" err="1" smtClean="0"/>
              <a:t>Zefanya</a:t>
            </a:r>
            <a:r>
              <a:rPr lang="en-US" dirty="0" smtClean="0"/>
              <a:t> </a:t>
            </a:r>
            <a:r>
              <a:rPr lang="en-US" dirty="0" err="1" smtClean="0"/>
              <a:t>Widya</a:t>
            </a:r>
            <a:r>
              <a:rPr lang="en-US" dirty="0" smtClean="0"/>
              <a:t> 		71130123</a:t>
            </a:r>
          </a:p>
          <a:p>
            <a:pPr algn="just"/>
            <a:r>
              <a:rPr lang="en-US" dirty="0" err="1" smtClean="0"/>
              <a:t>Yeru</a:t>
            </a:r>
            <a:r>
              <a:rPr lang="en-US" dirty="0" smtClean="0"/>
              <a:t> </a:t>
            </a:r>
            <a:r>
              <a:rPr lang="en-US" dirty="0" err="1" smtClean="0"/>
              <a:t>Adi</a:t>
            </a:r>
            <a:r>
              <a:rPr lang="en-US" dirty="0" smtClean="0"/>
              <a:t> 			71130146</a:t>
            </a:r>
          </a:p>
          <a:p>
            <a:pPr algn="just"/>
            <a:r>
              <a:rPr lang="en-US" dirty="0" smtClean="0"/>
              <a:t>Bartholomeus </a:t>
            </a:r>
            <a:r>
              <a:rPr lang="en-US" dirty="0" err="1" smtClean="0"/>
              <a:t>Esta</a:t>
            </a:r>
            <a:r>
              <a:rPr lang="en-US" dirty="0" smtClean="0"/>
              <a:t> 		71130159</a:t>
            </a:r>
          </a:p>
          <a:p>
            <a:pPr algn="just"/>
            <a:r>
              <a:rPr lang="en-US" dirty="0" err="1" smtClean="0"/>
              <a:t>Anggie</a:t>
            </a:r>
            <a:r>
              <a:rPr lang="en-US" dirty="0" smtClean="0"/>
              <a:t> K 			72130049</a:t>
            </a:r>
          </a:p>
          <a:p>
            <a:pPr algn="just"/>
            <a:r>
              <a:rPr lang="en-US" dirty="0" smtClean="0"/>
              <a:t>Danny Joe </a:t>
            </a:r>
            <a:r>
              <a:rPr lang="en-US" dirty="0" err="1" smtClean="0"/>
              <a:t>Dozan</a:t>
            </a:r>
            <a:r>
              <a:rPr lang="en-US" dirty="0" smtClean="0"/>
              <a:t> 		71130027</a:t>
            </a:r>
          </a:p>
          <a:p>
            <a:pPr algn="just"/>
            <a:r>
              <a:rPr lang="en-US" dirty="0" smtClean="0"/>
              <a:t>Jessica </a:t>
            </a:r>
            <a:r>
              <a:rPr lang="en-US" dirty="0" err="1" smtClean="0"/>
              <a:t>Kristanti</a:t>
            </a:r>
            <a:r>
              <a:rPr lang="en-US" dirty="0" smtClean="0"/>
              <a:t> 		71130007</a:t>
            </a:r>
          </a:p>
          <a:p>
            <a:pPr algn="just"/>
            <a:r>
              <a:rPr lang="en-US" dirty="0" smtClean="0"/>
              <a:t>Ester </a:t>
            </a:r>
            <a:r>
              <a:rPr lang="en-US" dirty="0" err="1" smtClean="0"/>
              <a:t>Ernita</a:t>
            </a:r>
            <a:r>
              <a:rPr lang="en-US" dirty="0" smtClean="0"/>
              <a:t> 			71130116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 Website (Home)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2972"/>
            <a:ext cx="8229600" cy="427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562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 Website (Service)</a:t>
            </a:r>
            <a:endParaRPr lang="en-GB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7540"/>
            <a:ext cx="8229600" cy="4120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74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 Website (Inventory)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8358"/>
            <a:ext cx="8229600" cy="437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246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 Website (About)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2500"/>
            <a:ext cx="8229600" cy="38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191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 Website (Contact)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4888"/>
            <a:ext cx="8229600" cy="418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080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 Website (Login)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022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 Website (Daftar Barang)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69464"/>
            <a:ext cx="8229600" cy="3826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819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Tampilan Website (Log Peminjaman)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7105"/>
            <a:ext cx="8229600" cy="405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15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website yang </a:t>
            </a:r>
            <a:r>
              <a:rPr lang="id-ID" dirty="0" smtClean="0"/>
              <a:t>berisi informasi, inventori stok barang yang dimiliki PPTPM untuk dipinjam beserta informasi mengenai PPTPM (services, contact, dan lain lain)</a:t>
            </a:r>
          </a:p>
          <a:p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&amp; </a:t>
            </a:r>
            <a:r>
              <a:rPr lang="en-US" dirty="0" smtClean="0"/>
              <a:t>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Problem utama (General) : Salah satu stakeholder tutup. </a:t>
            </a:r>
          </a:p>
          <a:p>
            <a:pPr marL="457200" lvl="1" indent="0">
              <a:buNone/>
            </a:pPr>
            <a:r>
              <a:rPr lang="id-ID" dirty="0" smtClean="0"/>
              <a:t>Menyebabkan: </a:t>
            </a:r>
          </a:p>
          <a:p>
            <a:pPr marL="457200" lvl="1" indent="0">
              <a:buNone/>
            </a:pPr>
            <a:r>
              <a:rPr lang="id-ID" dirty="0" smtClean="0"/>
              <a:t>-  Terganggunya proses pengerjaan projek, konsultasi, dan pengesahan.</a:t>
            </a:r>
            <a:endParaRPr lang="id-ID" dirty="0"/>
          </a:p>
          <a:p>
            <a:pPr marL="457200" lvl="1" indent="0">
              <a:buNone/>
            </a:pPr>
            <a:r>
              <a:rPr lang="id-ID" dirty="0" smtClean="0"/>
              <a:t>Solusi: </a:t>
            </a:r>
            <a:endParaRPr lang="id-ID" dirty="0"/>
          </a:p>
          <a:p>
            <a:pPr lvl="1">
              <a:buFontTx/>
              <a:buChar char="-"/>
            </a:pPr>
            <a:r>
              <a:rPr lang="id-ID" dirty="0" smtClean="0"/>
              <a:t>Dalam projek yang sebenarnya kita harus mencari sponsor baru secepatnya setelah mengetahui hal tersebut.</a:t>
            </a:r>
          </a:p>
          <a:p>
            <a:pPr lvl="1">
              <a:buFontTx/>
              <a:buChar char="-"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1775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Problem &amp; Solving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Problem </a:t>
            </a:r>
            <a:r>
              <a:rPr lang="id-ID" dirty="0" smtClean="0"/>
              <a:t>(</a:t>
            </a:r>
            <a:r>
              <a:rPr lang="id-ID" dirty="0"/>
              <a:t>General) : </a:t>
            </a:r>
            <a:r>
              <a:rPr lang="id-ID" dirty="0" smtClean="0"/>
              <a:t>Requirement dan scope dari Stakeholder terlalu luas.</a:t>
            </a:r>
          </a:p>
          <a:p>
            <a:pPr marL="0" indent="0">
              <a:buNone/>
            </a:pPr>
            <a:r>
              <a:rPr lang="id-ID" dirty="0" smtClean="0"/>
              <a:t>     Menyebabkan</a:t>
            </a:r>
            <a:r>
              <a:rPr lang="id-ID" dirty="0"/>
              <a:t>: </a:t>
            </a:r>
          </a:p>
          <a:p>
            <a:pPr marL="457200" lvl="1" indent="0">
              <a:buNone/>
            </a:pPr>
            <a:r>
              <a:rPr lang="id-ID" dirty="0" smtClean="0"/>
              <a:t>-  Ada kemungkinan penambahan cost, kemunduran waktu, hasil yang diperoleh kurang maksimal.</a:t>
            </a:r>
            <a:endParaRPr lang="id-ID" dirty="0"/>
          </a:p>
          <a:p>
            <a:pPr marL="457200" lvl="1" indent="0">
              <a:buNone/>
            </a:pPr>
            <a:r>
              <a:rPr lang="id-ID" dirty="0"/>
              <a:t>Solusi: </a:t>
            </a:r>
          </a:p>
          <a:p>
            <a:pPr lvl="1">
              <a:buFontTx/>
              <a:buChar char="-"/>
            </a:pPr>
            <a:r>
              <a:rPr lang="id-ID" dirty="0" smtClean="0"/>
              <a:t>Negosiasi ulang dengan stakeholder untuk memberi batasan untuk pengerjaan projek.</a:t>
            </a:r>
            <a:endParaRPr lang="id-ID" dirty="0"/>
          </a:p>
          <a:p>
            <a:pPr lvl="1">
              <a:buFontTx/>
              <a:buChar char="-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8049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Problem &amp; Solving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Divisi Dokumentasi: </a:t>
            </a:r>
          </a:p>
        </p:txBody>
      </p:sp>
    </p:spTree>
    <p:extLst>
      <p:ext uri="{BB962C8B-B14F-4D97-AF65-F5344CB8AC3E}">
        <p14:creationId xmlns:p14="http://schemas.microsoft.com/office/powerpoint/2010/main" val="345806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Problem &amp; Solving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Divisi Programming: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5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Problem &amp; Solving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Divisi Design: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7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Anggaran</a:t>
            </a:r>
            <a:r>
              <a:rPr lang="en-US" dirty="0" smtClean="0"/>
              <a:t> </a:t>
            </a:r>
            <a:r>
              <a:rPr lang="en-US" dirty="0" smtClean="0"/>
              <a:t>Cost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657476"/>
              </p:ext>
            </p:extLst>
          </p:nvPr>
        </p:nvGraphicFramePr>
        <p:xfrm>
          <a:off x="1295400" y="1447800"/>
          <a:ext cx="6592889" cy="452595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81000"/>
                <a:gridCol w="1936012"/>
                <a:gridCol w="921316"/>
                <a:gridCol w="1525761"/>
                <a:gridCol w="1828800"/>
              </a:tblGrid>
              <a:tr h="3655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No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Item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Kuantitas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Biaya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Total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</a:tr>
              <a:tr h="177562">
                <a:tc row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1.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Sumber Daya Manusia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59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Proyek Manager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 orang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Rp. </a:t>
                      </a:r>
                      <a:r>
                        <a:rPr lang="id-ID" sz="1000">
                          <a:effectLst/>
                        </a:rPr>
                        <a:t>12</a:t>
                      </a:r>
                      <a:r>
                        <a:rPr lang="en-GB" sz="1000">
                          <a:effectLst/>
                        </a:rPr>
                        <a:t>0.000 x </a:t>
                      </a:r>
                      <a:r>
                        <a:rPr lang="id-ID" sz="1000">
                          <a:effectLst/>
                        </a:rPr>
                        <a:t>18 hari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61340" algn="l"/>
                          <a:tab pos="651510" algn="l"/>
                        </a:tabLst>
                      </a:pPr>
                      <a:r>
                        <a:rPr lang="en-GB" sz="1000">
                          <a:effectLst/>
                        </a:rPr>
                        <a:t>Rp.            2.160.000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</a:tr>
              <a:tr h="3459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Web Desainer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 orang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Rp. </a:t>
                      </a:r>
                      <a:r>
                        <a:rPr lang="id-ID" sz="1000">
                          <a:effectLst/>
                        </a:rPr>
                        <a:t>8</a:t>
                      </a:r>
                      <a:r>
                        <a:rPr lang="en-GB" sz="1000">
                          <a:effectLst/>
                        </a:rPr>
                        <a:t>0.000 x </a:t>
                      </a:r>
                      <a:r>
                        <a:rPr lang="id-ID" sz="1000">
                          <a:effectLst/>
                        </a:rPr>
                        <a:t>6 hari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Rp.            1.440.000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</a:tr>
              <a:tr h="3459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Programmer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 orang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Rp. </a:t>
                      </a:r>
                      <a:r>
                        <a:rPr lang="id-ID" sz="1000">
                          <a:effectLst/>
                        </a:rPr>
                        <a:t>8</a:t>
                      </a:r>
                      <a:r>
                        <a:rPr lang="en-GB" sz="1000">
                          <a:effectLst/>
                        </a:rPr>
                        <a:t>0.000 x </a:t>
                      </a:r>
                      <a:r>
                        <a:rPr lang="id-ID" sz="1000">
                          <a:effectLst/>
                        </a:rPr>
                        <a:t>16 hari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Rp.            2.560.000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</a:tr>
              <a:tr h="3459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Dokumenter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 orang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Rp. </a:t>
                      </a:r>
                      <a:r>
                        <a:rPr lang="id-ID" sz="1000">
                          <a:effectLst/>
                        </a:rPr>
                        <a:t>70</a:t>
                      </a:r>
                      <a:r>
                        <a:rPr lang="en-GB" sz="1000">
                          <a:effectLst/>
                        </a:rPr>
                        <a:t>.000 x </a:t>
                      </a:r>
                      <a:r>
                        <a:rPr lang="id-ID" sz="1000">
                          <a:effectLst/>
                        </a:rPr>
                        <a:t>9 hari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Rp.            4.410.000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</a:tr>
              <a:tr h="177562">
                <a:tc row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3.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Dokumentasi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59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Kertas A4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 Rim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Rp. 60.000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Rp.                 60.000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</a:tr>
              <a:tr h="3459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Tinta Printer Hitam dan Warna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 Paket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Rp. 85.000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Rp.               170.000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</a:tr>
              <a:tr h="3459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Jilid Laporan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 Laporan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Rp. 10.000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effectLst/>
                        </a:rPr>
                        <a:t>Rp</a:t>
                      </a:r>
                      <a:r>
                        <a:rPr lang="en-GB" sz="1000" dirty="0">
                          <a:effectLst/>
                        </a:rPr>
                        <a:t>.                 20.000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</a:tr>
              <a:tr h="3459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Fotocopy 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 Paket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Rp. 70.000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GB" sz="1000">
                          <a:effectLst/>
                        </a:rPr>
                        <a:t>Rp.               140.000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 anchor="ctr"/>
                </a:tc>
              </a:tr>
              <a:tr h="345933"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TOTAL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Rp.         10.960.000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/>
                </a:tc>
              </a:tr>
              <a:tr h="345933"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Pajak(10%)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Rp.           1.096.000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/>
                </a:tc>
              </a:tr>
              <a:tr h="345933"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TOTAL AKHIR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Rp.         12.056.000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402" marR="5640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44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337</Words>
  <Application>Microsoft Office PowerPoint</Application>
  <PresentationFormat>On-screen Show (4:3)</PresentationFormat>
  <Paragraphs>97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Manajemen Proyek</vt:lpstr>
      <vt:lpstr>Anggota</vt:lpstr>
      <vt:lpstr>Gambaran Umum Proyek</vt:lpstr>
      <vt:lpstr>Problem &amp; Solving</vt:lpstr>
      <vt:lpstr>Problem &amp; Solving</vt:lpstr>
      <vt:lpstr>Problem &amp; Solving</vt:lpstr>
      <vt:lpstr>Problem &amp; Solving</vt:lpstr>
      <vt:lpstr>Problem &amp; Solving</vt:lpstr>
      <vt:lpstr>Anggaran Cost</vt:lpstr>
      <vt:lpstr>Realisasi</vt:lpstr>
      <vt:lpstr>Gant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 Learned</vt:lpstr>
      <vt:lpstr>Tampilan Website (Home)</vt:lpstr>
      <vt:lpstr>Tampilan Website (Service)</vt:lpstr>
      <vt:lpstr>Tampilan Website (Inventory)</vt:lpstr>
      <vt:lpstr>Tampilan Website (About)</vt:lpstr>
      <vt:lpstr>Tampilan Website (Contact)</vt:lpstr>
      <vt:lpstr>Tampilan Website (Login)</vt:lpstr>
      <vt:lpstr>Tampilan Website (Daftar Barang)</vt:lpstr>
      <vt:lpstr>Tampilan Website (Log Peminjaman)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Proyek</dc:title>
  <dc:creator>Satellite L645</dc:creator>
  <cp:lastModifiedBy>LENOVO</cp:lastModifiedBy>
  <cp:revision>17</cp:revision>
  <dcterms:created xsi:type="dcterms:W3CDTF">2016-05-10T05:53:21Z</dcterms:created>
  <dcterms:modified xsi:type="dcterms:W3CDTF">2016-05-10T11:00:15Z</dcterms:modified>
</cp:coreProperties>
</file>