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5400">
                <a:solidFill>
                  <a:srgbClr val="6600CC"/>
                </a:solidFill>
              </a:rPr>
              <a:t>SaveQuest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800">
                <a:solidFill>
                  <a:srgbClr val="00B050"/>
                </a:solidFill>
              </a:rPr>
              <a:t>Gamifying the Journey to Financial Freedom 🎮💰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6600CC"/>
                </a:solidFill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C00000"/>
                </a:solidFill>
              </a:defRPr>
            </a:pPr>
            <a:r>
              <a:t>Saving money feels boring and hard to stay consistent with</a:t>
            </a:r>
          </a:p>
          <a:p>
            <a:pPr>
              <a:defRPr sz="2400">
                <a:solidFill>
                  <a:srgbClr val="C00000"/>
                </a:solidFill>
              </a:defRPr>
            </a:pPr>
            <a:r>
              <a:t>Lack of motivation → people give up too quickly</a:t>
            </a:r>
          </a:p>
          <a:p>
            <a:pPr>
              <a:defRPr sz="2400">
                <a:solidFill>
                  <a:srgbClr val="C00000"/>
                </a:solidFill>
              </a:defRPr>
            </a:pPr>
            <a:r>
              <a:t>Financial literacy is often complicated and not engaging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6600CC"/>
                </a:solidFill>
              </a:rPr>
              <a:t>The Solution – SaveQuest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70C0"/>
                </a:solidFill>
              </a:defRPr>
            </a:pPr>
            <a:r>
              <a:t>A gamified savings platform</a:t>
            </a:r>
          </a:p>
          <a:p>
            <a:pPr>
              <a:defRPr sz="2400">
                <a:solidFill>
                  <a:srgbClr val="0070C0"/>
                </a:solidFill>
              </a:defRPr>
            </a:pPr>
            <a:r>
              <a:t>Set and track personal goals 🏆</a:t>
            </a:r>
          </a:p>
          <a:p>
            <a:pPr>
              <a:defRPr sz="2400">
                <a:solidFill>
                  <a:srgbClr val="0070C0"/>
                </a:solidFill>
              </a:defRPr>
            </a:pPr>
            <a:r>
              <a:t>Compete with friends for extra motivation 👥</a:t>
            </a:r>
          </a:p>
          <a:p>
            <a:pPr>
              <a:defRPr sz="2400">
                <a:solidFill>
                  <a:srgbClr val="0070C0"/>
                </a:solidFill>
              </a:defRPr>
            </a:pPr>
            <a:r>
              <a:t>Learn financial literacy through fun lessons 📚✨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6600CC"/>
                </a:solidFill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7030A0"/>
                </a:solidFill>
              </a:defRPr>
            </a:pPr>
            <a:r>
              <a:t>🏠 Home Dashboard: track your progress at a glance</a:t>
            </a:r>
          </a:p>
          <a:p>
            <a:pPr>
              <a:defRPr sz="2400">
                <a:solidFill>
                  <a:srgbClr val="7030A0"/>
                </a:solidFill>
              </a:defRPr>
            </a:pPr>
            <a:r>
              <a:t>🎯 Create &amp; Manage Goals: earn rewards for achieving them</a:t>
            </a:r>
          </a:p>
          <a:p>
            <a:pPr>
              <a:defRPr sz="2400">
                <a:solidFill>
                  <a:srgbClr val="7030A0"/>
                </a:solidFill>
              </a:defRPr>
            </a:pPr>
            <a:r>
              <a:t>🏅 Compete with Friends: leaderboards and challenges</a:t>
            </a:r>
          </a:p>
          <a:p>
            <a:pPr>
              <a:defRPr sz="2400">
                <a:solidFill>
                  <a:srgbClr val="7030A0"/>
                </a:solidFill>
              </a:defRPr>
            </a:pPr>
            <a:r>
              <a:t>📖⚡ Gamified Learning: unlock lessons with XP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6600CC"/>
                </a:solidFill>
              </a:rPr>
              <a:t>Gamified Learning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B050"/>
                </a:solidFill>
              </a:defRPr>
            </a:pPr>
            <a:r>
              <a:t>Complete financial lessons to earn XP</a:t>
            </a:r>
          </a:p>
          <a:p>
            <a:pPr>
              <a:defRPr sz="2400">
                <a:solidFill>
                  <a:srgbClr val="00B050"/>
                </a:solidFill>
              </a:defRPr>
            </a:pPr>
            <a:r>
              <a:t>Some lessons require XP unlocks (like leveling up in a game)</a:t>
            </a:r>
          </a:p>
          <a:p>
            <a:pPr>
              <a:defRPr sz="2400">
                <a:solidFill>
                  <a:srgbClr val="00B050"/>
                </a:solidFill>
              </a:defRPr>
            </a:pPr>
            <a:r>
              <a:t>Knowledge = Power (and rewards!)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6600CC"/>
                </a:solidFill>
              </a:rPr>
              <a:t>User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FF8C00"/>
                </a:solidFill>
              </a:defRPr>
            </a:pPr>
            <a:r>
              <a:t>1. Sign up &amp; set first savings goal</a:t>
            </a:r>
          </a:p>
          <a:p>
            <a:pPr>
              <a:defRPr sz="2400">
                <a:solidFill>
                  <a:srgbClr val="FF8C00"/>
                </a:solidFill>
              </a:defRPr>
            </a:pPr>
            <a:r>
              <a:t>2. Track progress on dashboard</a:t>
            </a:r>
          </a:p>
          <a:p>
            <a:pPr>
              <a:defRPr sz="2400">
                <a:solidFill>
                  <a:srgbClr val="FF8C00"/>
                </a:solidFill>
              </a:defRPr>
            </a:pPr>
            <a:r>
              <a:t>3. Challenge friends &amp; climb leaderboards</a:t>
            </a:r>
          </a:p>
          <a:p>
            <a:pPr>
              <a:defRPr sz="2400">
                <a:solidFill>
                  <a:srgbClr val="FF8C00"/>
                </a:solidFill>
              </a:defRPr>
            </a:pPr>
            <a:r>
              <a:t>4. Learn financial skills → earn XP → unlock new levels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6600CC"/>
                </a:solidFill>
              </a:rPr>
              <a:t>Why SaveQuest?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70C0"/>
                </a:solidFill>
              </a:defRPr>
            </a:pPr>
            <a:r>
              <a:t>Makes saving fun &amp; addictive 🎮</a:t>
            </a:r>
          </a:p>
          <a:p>
            <a:pPr>
              <a:defRPr sz="2400">
                <a:solidFill>
                  <a:srgbClr val="0070C0"/>
                </a:solidFill>
              </a:defRPr>
            </a:pPr>
            <a:r>
              <a:t>Builds financial literacy in an engaging way</a:t>
            </a:r>
          </a:p>
          <a:p>
            <a:pPr>
              <a:defRPr sz="2400">
                <a:solidFill>
                  <a:srgbClr val="0070C0"/>
                </a:solidFill>
              </a:defRPr>
            </a:pPr>
            <a:r>
              <a:t>Encourages social accountability</a:t>
            </a:r>
          </a:p>
          <a:p>
            <a:pPr>
              <a:defRPr sz="2400">
                <a:solidFill>
                  <a:srgbClr val="0070C0"/>
                </a:solidFill>
              </a:defRPr>
            </a:pPr>
            <a:r>
              <a:t>Appeals to Gen Z &amp; Millennials who love gamified apps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6600CC"/>
                </a:solidFill>
              </a:rPr>
              <a:t>Vision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7030A0"/>
                </a:solidFill>
              </a:defRPr>
            </a:pPr>
            <a:r>
              <a:t>Launch MVP with core features</a:t>
            </a:r>
          </a:p>
          <a:p>
            <a:pPr>
              <a:defRPr sz="2400">
                <a:solidFill>
                  <a:srgbClr val="7030A0"/>
                </a:solidFill>
              </a:defRPr>
            </a:pPr>
            <a:r>
              <a:t>Partner with schools, banks &amp; fintechs</a:t>
            </a:r>
          </a:p>
          <a:p>
            <a:pPr>
              <a:defRPr sz="2400">
                <a:solidFill>
                  <a:srgbClr val="7030A0"/>
                </a:solidFill>
              </a:defRPr>
            </a:pPr>
            <a:r>
              <a:t>Expand gamified content library</a:t>
            </a:r>
          </a:p>
          <a:p>
            <a:pPr>
              <a:defRPr sz="2400">
                <a:solidFill>
                  <a:srgbClr val="7030A0"/>
                </a:solidFill>
              </a:defRPr>
            </a:pPr>
            <a:r>
              <a:t>Create a global community of savers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6600CC"/>
                </a:solidFill>
              </a:rP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C00000"/>
                </a:solidFill>
              </a:defRPr>
            </a:pPr>
            <a:r>
              <a:t>Join the Quest → Save Smarter, Play Harder 🌍🚀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