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6136" y="1933494"/>
            <a:ext cx="4568915" cy="1495506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Sistema de Ventas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Ezekiel Vásquez</a:t>
            </a:r>
          </a:p>
          <a:p>
            <a:r>
              <a:rPr lang="en-US" dirty="0"/>
              <a:t>Manrique </a:t>
            </a:r>
            <a:r>
              <a:rPr lang="en-US" dirty="0" err="1"/>
              <a:t>Ballestero</a:t>
            </a:r>
            <a:endParaRPr lang="en-US" dirty="0"/>
          </a:p>
          <a:p>
            <a:r>
              <a:rPr lang="en-US" dirty="0"/>
              <a:t>Gerardo Mora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B41D-98A1-C9AD-696B-412EC8B5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951721"/>
          </a:xfrm>
        </p:spPr>
        <p:txBody>
          <a:bodyPr/>
          <a:lstStyle/>
          <a:p>
            <a:r>
              <a:rPr lang="en-US" dirty="0" err="1"/>
              <a:t>Tecnología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EA6C-0B8C-D7BE-53D6-3F7A0714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16453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Oracle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NetBeans(IDE)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Placeholder 10" descr="Logo, company name&#10;&#10;Description automatically generated">
            <a:extLst>
              <a:ext uri="{FF2B5EF4-FFF2-40B4-BE49-F238E27FC236}">
                <a16:creationId xmlns:a16="http://schemas.microsoft.com/office/drawing/2014/main" id="{FC552C61-1332-9266-FC91-5EFD83D38D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3" b="23"/>
          <a:stretch>
            <a:fillRect/>
          </a:stretch>
        </p:blipFill>
        <p:spPr/>
      </p:pic>
      <p:pic>
        <p:nvPicPr>
          <p:cNvPr id="13" name="Picture Placeholder 12" descr="Logo&#10;&#10;Description automatically generated">
            <a:extLst>
              <a:ext uri="{FF2B5EF4-FFF2-40B4-BE49-F238E27FC236}">
                <a16:creationId xmlns:a16="http://schemas.microsoft.com/office/drawing/2014/main" id="{0651EBFB-4A94-F797-A783-9C791A73B8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2500" r="12500"/>
          <a:stretch>
            <a:fillRect/>
          </a:stretch>
        </p:blipFill>
        <p:spPr/>
      </p:pic>
      <p:pic>
        <p:nvPicPr>
          <p:cNvPr id="15" name="Picture Placeholder 14" descr="A picture containing text, nature, cloud&#10;&#10;Description automatically generated">
            <a:extLst>
              <a:ext uri="{FF2B5EF4-FFF2-40B4-BE49-F238E27FC236}">
                <a16:creationId xmlns:a16="http://schemas.microsoft.com/office/drawing/2014/main" id="{60729A41-1D12-8251-98E5-0C0BE076D7B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3750" r="23750"/>
          <a:stretch>
            <a:fillRect/>
          </a:stretch>
        </p:blipFill>
        <p:spPr/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D0D70-EC0B-E081-D788-E7CD9A8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7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ECCB0-D76A-8367-4704-A40A0485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Demo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08990-1066-CB80-3949-597F34A8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FA4CD-141C-FE3E-93BB-DBE1D83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F8137-DE34-5B65-8591-2D09862E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8417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{09A53A3E-4E88-4ECA-B7F2-1CC86ED08E03}tf33713516_win32</Template>
  <TotalTime>7</TotalTime>
  <Words>29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Walbaum Display</vt:lpstr>
      <vt:lpstr>3DFloatVTI</vt:lpstr>
      <vt:lpstr>Sistema de Ventas</vt:lpstr>
      <vt:lpstr>Tecnología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Ventas</dc:title>
  <dc:creator>Gerardo Mora</dc:creator>
  <cp:lastModifiedBy>Gerardo Mora</cp:lastModifiedBy>
  <cp:revision>1</cp:revision>
  <dcterms:created xsi:type="dcterms:W3CDTF">2022-08-27T00:08:27Z</dcterms:created>
  <dcterms:modified xsi:type="dcterms:W3CDTF">2022-08-27T00:16:04Z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