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bo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98503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307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630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238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224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40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417575" y="3079755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Uday Cherukuri, Joey Dyer, and Andrew Wallace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0250"/>
            <a:ext cx="9144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Case You Forgot...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An app to aid owners in taking care of their dogs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Provide useful tools and information to improve health and happiness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Personalization through profiles and connectivity of surrounding dog community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Features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 dirty="0"/>
              <a:t>Puppy Profiles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 dirty="0"/>
              <a:t>Separate profiles for each dog complete with pictures, data, reminders, and activity logs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 dirty="0"/>
              <a:t>Dog Database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 dirty="0"/>
              <a:t>Provide information based on breed in a simple to use, always available format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 dirty="0"/>
              <a:t>Barks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 dirty="0"/>
              <a:t>Custom messages based on location; shared with all users in the area to provide more personalized and specific advice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 Demo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Previous features which were not implemented</a:t>
            </a:r>
          </a:p>
          <a:p>
            <a:pPr marL="914400" lvl="1" indent="-228600" rtl="0">
              <a:lnSpc>
                <a:spcPct val="200000"/>
              </a:lnSpc>
              <a:spcBef>
                <a:spcPts val="0"/>
              </a:spcBef>
              <a:buChar char="○"/>
            </a:pPr>
            <a:r>
              <a:rPr lang="en"/>
              <a:t>Informational Reminders</a:t>
            </a:r>
          </a:p>
          <a:p>
            <a:pPr marL="914400" lvl="1" indent="-228600" rtl="0">
              <a:lnSpc>
                <a:spcPct val="200000"/>
              </a:lnSpc>
              <a:spcBef>
                <a:spcPts val="0"/>
              </a:spcBef>
              <a:buChar char="○"/>
            </a:pPr>
            <a:r>
              <a:rPr lang="en"/>
              <a:t>Usernames and logins to allow sharing of accounts and profiles</a:t>
            </a:r>
          </a:p>
          <a:p>
            <a:pPr marL="914400" lvl="1" indent="-228600" rtl="0">
              <a:lnSpc>
                <a:spcPct val="200000"/>
              </a:lnSpc>
              <a:spcBef>
                <a:spcPts val="0"/>
              </a:spcBef>
              <a:buChar char="○"/>
            </a:pPr>
            <a:r>
              <a:rPr lang="en"/>
              <a:t>Server to host database for Barks (currently exists on device, proof of concept)</a:t>
            </a:r>
          </a:p>
          <a:p>
            <a:pPr marL="914400" lvl="1" indent="-228600">
              <a:lnSpc>
                <a:spcPct val="200000"/>
              </a:lnSpc>
              <a:spcBef>
                <a:spcPts val="0"/>
              </a:spcBef>
              <a:buChar char="○"/>
            </a:pPr>
            <a:r>
              <a:rPr lang="en"/>
              <a:t>Filters/sorting for Barks and Activities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144</Words>
  <Application>Microsoft Office PowerPoint</Application>
  <PresentationFormat>On-screen Show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Roboto</vt:lpstr>
      <vt:lpstr>material</vt:lpstr>
      <vt:lpstr>PowerPoint Presentation</vt:lpstr>
      <vt:lpstr>In Case You Forgot...</vt:lpstr>
      <vt:lpstr>Key Features</vt:lpstr>
      <vt:lpstr>App Demo</vt:lpstr>
      <vt:lpstr>Lessons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Joey Dyer</dc:creator>
  <cp:lastModifiedBy>Joey Dyer</cp:lastModifiedBy>
  <cp:revision>2</cp:revision>
  <dcterms:modified xsi:type="dcterms:W3CDTF">2016-04-28T17:33:16Z</dcterms:modified>
</cp:coreProperties>
</file>