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Roboto Slab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90316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601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Uday</a:t>
            </a:r>
          </a:p>
        </p:txBody>
      </p:sp>
    </p:spTree>
    <p:extLst>
      <p:ext uri="{BB962C8B-B14F-4D97-AF65-F5344CB8AC3E}">
        <p14:creationId xmlns:p14="http://schemas.microsoft.com/office/powerpoint/2010/main" val="4281588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385998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962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53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Joey</a:t>
            </a:r>
          </a:p>
        </p:txBody>
      </p:sp>
    </p:spTree>
    <p:extLst>
      <p:ext uri="{BB962C8B-B14F-4D97-AF65-F5344CB8AC3E}">
        <p14:creationId xmlns:p14="http://schemas.microsoft.com/office/powerpoint/2010/main" val="60007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Joey</a:t>
            </a:r>
          </a:p>
        </p:txBody>
      </p:sp>
    </p:spTree>
    <p:extLst>
      <p:ext uri="{BB962C8B-B14F-4D97-AF65-F5344CB8AC3E}">
        <p14:creationId xmlns:p14="http://schemas.microsoft.com/office/powerpoint/2010/main" val="308007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227868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</a:t>
            </a:r>
          </a:p>
        </p:txBody>
      </p:sp>
    </p:spTree>
    <p:extLst>
      <p:ext uri="{BB962C8B-B14F-4D97-AF65-F5344CB8AC3E}">
        <p14:creationId xmlns:p14="http://schemas.microsoft.com/office/powerpoint/2010/main" val="182224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Joey</a:t>
            </a:r>
          </a:p>
        </p:txBody>
      </p:sp>
    </p:spTree>
    <p:extLst>
      <p:ext uri="{BB962C8B-B14F-4D97-AF65-F5344CB8AC3E}">
        <p14:creationId xmlns:p14="http://schemas.microsoft.com/office/powerpoint/2010/main" val="212515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Uday</a:t>
            </a:r>
          </a:p>
        </p:txBody>
      </p:sp>
    </p:spTree>
    <p:extLst>
      <p:ext uri="{BB962C8B-B14F-4D97-AF65-F5344CB8AC3E}">
        <p14:creationId xmlns:p14="http://schemas.microsoft.com/office/powerpoint/2010/main" val="3467704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Joey</a:t>
            </a:r>
          </a:p>
        </p:txBody>
      </p:sp>
    </p:spTree>
    <p:extLst>
      <p:ext uri="{BB962C8B-B14F-4D97-AF65-F5344CB8AC3E}">
        <p14:creationId xmlns:p14="http://schemas.microsoft.com/office/powerpoint/2010/main" val="290763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Uday</a:t>
            </a:r>
          </a:p>
        </p:txBody>
      </p:sp>
    </p:spTree>
    <p:extLst>
      <p:ext uri="{BB962C8B-B14F-4D97-AF65-F5344CB8AC3E}">
        <p14:creationId xmlns:p14="http://schemas.microsoft.com/office/powerpoint/2010/main" val="358981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Uday Cherukuri, Joey Dyer, and Andrew Wallace</a:t>
            </a:r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662" y="836324"/>
            <a:ext cx="6154675" cy="18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Reminders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266" y="458025"/>
            <a:ext cx="5262833" cy="411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375" y="1336275"/>
            <a:ext cx="2094824" cy="36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Changes Since Requirements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7900" y="149677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Added descriptions to class and activity diagrams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Moved reminders and activity data into databases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Added Google Location Services as an actor in use case diagram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Summary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Pet Adoption by Dan Hetteix from The Noun Project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Definition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 lot of information and responsibility in taking care of a dog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Has your dog been fed today? Which food is best? What medication should be taken today? When’s the last time he had a checkup? Etc.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This problem is compounded with multiple dogs</a:t>
            </a:r>
            <a:br>
              <a:rPr lang="en"/>
            </a:br>
            <a:endParaRPr lang="en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People need a way to keep track of all this information, have it specified to each individual dog, and improve their ability to take care of a dog by learning new, helpful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Scope of Man’s Best Friend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●"/>
            </a:pPr>
            <a:r>
              <a:rPr lang="en" dirty="0"/>
              <a:t>Give dogs their own profile!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○"/>
            </a:pPr>
            <a:r>
              <a:rPr lang="en" dirty="0"/>
              <a:t>Each profile has its own reminders, list of activities, and tailored information and advice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○"/>
            </a:pPr>
            <a:r>
              <a:rPr lang="en" dirty="0"/>
              <a:t>Allows owners to see everything about their dog in one place</a:t>
            </a:r>
            <a:br>
              <a:rPr lang="en" dirty="0"/>
            </a:br>
            <a:endParaRPr lang="en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●"/>
            </a:pPr>
            <a:r>
              <a:rPr lang="en" dirty="0"/>
              <a:t>Provide a database of information on the most popular breeds!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○"/>
            </a:pPr>
            <a:r>
              <a:rPr lang="en" dirty="0"/>
              <a:t>Teach owners about feeding, grooming, medicating, and taking care of their dog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○"/>
            </a:pPr>
            <a:r>
              <a:rPr lang="en" dirty="0"/>
              <a:t>We not only make it easier to take care of your dog, we make you better at it too</a:t>
            </a:r>
            <a:br>
              <a:rPr lang="en" dirty="0"/>
            </a:br>
            <a:endParaRPr lang="en" dirty="0"/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●"/>
            </a:pPr>
            <a:r>
              <a:rPr lang="en" dirty="0"/>
              <a:t>Allow dog owners to communicate with others in their area!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○"/>
            </a:pPr>
            <a:r>
              <a:rPr lang="en" dirty="0"/>
              <a:t>“Barks” allow owners to tell others about what’s going on in the dog world around them</a:t>
            </a:r>
          </a:p>
          <a:p>
            <a:pPr marL="914400" lvl="1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har char="○"/>
            </a:pPr>
            <a:r>
              <a:rPr lang="en" dirty="0"/>
              <a:t>Makes the experience even more personal and useful to the customer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Detailed Class Diagram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24" y="1326650"/>
            <a:ext cx="7450800" cy="373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Class Diagram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512" y="1329924"/>
            <a:ext cx="7448975" cy="370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Dog Database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250" y="1266850"/>
            <a:ext cx="5652800" cy="3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50" y="1489825"/>
            <a:ext cx="1988249" cy="3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Profiles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63" y="458025"/>
            <a:ext cx="5216336" cy="411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24" y="1315449"/>
            <a:ext cx="1538850" cy="26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7375" y="1728625"/>
            <a:ext cx="1744725" cy="30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400" y="612700"/>
            <a:ext cx="4783699" cy="39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600" y="1448200"/>
            <a:ext cx="2008500" cy="35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Barks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25" y="519112"/>
            <a:ext cx="5857875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75" y="1406525"/>
            <a:ext cx="2073925" cy="357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(16:9)</PresentationFormat>
  <Paragraphs>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Roboto Slab</vt:lpstr>
      <vt:lpstr>Arial</vt:lpstr>
      <vt:lpstr>marina</vt:lpstr>
      <vt:lpstr>PowerPoint Presentation</vt:lpstr>
      <vt:lpstr>Problem Definition</vt:lpstr>
      <vt:lpstr>The Scope of Man’s Best Friend</vt:lpstr>
      <vt:lpstr>Detailed Class Diagram</vt:lpstr>
      <vt:lpstr>Database Class Diagram</vt:lpstr>
      <vt:lpstr>Dog Database</vt:lpstr>
      <vt:lpstr>Profiles</vt:lpstr>
      <vt:lpstr>Activity</vt:lpstr>
      <vt:lpstr>Barks</vt:lpstr>
      <vt:lpstr>Reminders</vt:lpstr>
      <vt:lpstr>Changes Since Requirements</vt:lpstr>
      <vt:lpstr>Project Summary</vt:lpstr>
      <vt:lpstr>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Joey Dyer</dc:creator>
  <cp:lastModifiedBy>Joey Dyer</cp:lastModifiedBy>
  <cp:revision>1</cp:revision>
  <dcterms:modified xsi:type="dcterms:W3CDTF">2016-03-31T17:58:55Z</dcterms:modified>
</cp:coreProperties>
</file>