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9144000" cy="6858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3875" y="0"/>
            <a:ext cx="995362" cy="68532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669" y="996950"/>
            <a:ext cx="2101037" cy="3596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0289" y="1050861"/>
            <a:ext cx="141350" cy="2498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507669" y="996950"/>
            <a:ext cx="2101215" cy="360045"/>
          </a:xfrm>
          <a:custGeom>
            <a:avLst/>
            <a:gdLst/>
            <a:ahLst/>
            <a:cxnLst/>
            <a:rect l="l" t="t" r="r" b="b"/>
            <a:pathLst>
              <a:path w="2101215" h="360044">
                <a:moveTo>
                  <a:pt x="525602" y="54863"/>
                </a:moveTo>
                <a:lnTo>
                  <a:pt x="474510" y="73455"/>
                </a:lnTo>
                <a:lnTo>
                  <a:pt x="452628" y="105886"/>
                </a:lnTo>
                <a:lnTo>
                  <a:pt x="441598" y="150463"/>
                </a:lnTo>
                <a:lnTo>
                  <a:pt x="440220" y="177037"/>
                </a:lnTo>
                <a:lnTo>
                  <a:pt x="441508" y="205783"/>
                </a:lnTo>
                <a:lnTo>
                  <a:pt x="451825" y="252940"/>
                </a:lnTo>
                <a:lnTo>
                  <a:pt x="472344" y="285994"/>
                </a:lnTo>
                <a:lnTo>
                  <a:pt x="520865" y="304800"/>
                </a:lnTo>
                <a:lnTo>
                  <a:pt x="542620" y="302754"/>
                </a:lnTo>
                <a:lnTo>
                  <a:pt x="577900" y="286422"/>
                </a:lnTo>
                <a:lnTo>
                  <a:pt x="602068" y="253922"/>
                </a:lnTo>
                <a:lnTo>
                  <a:pt x="614227" y="206349"/>
                </a:lnTo>
                <a:lnTo>
                  <a:pt x="615746" y="177037"/>
                </a:lnTo>
                <a:lnTo>
                  <a:pt x="610112" y="123551"/>
                </a:lnTo>
                <a:lnTo>
                  <a:pt x="593210" y="85375"/>
                </a:lnTo>
                <a:lnTo>
                  <a:pt x="565040" y="62487"/>
                </a:lnTo>
                <a:lnTo>
                  <a:pt x="525602" y="54863"/>
                </a:lnTo>
                <a:close/>
              </a:path>
              <a:path w="2101215" h="360044">
                <a:moveTo>
                  <a:pt x="1631010" y="6223"/>
                </a:moveTo>
                <a:lnTo>
                  <a:pt x="1852752" y="6223"/>
                </a:lnTo>
                <a:lnTo>
                  <a:pt x="1852752" y="60960"/>
                </a:lnTo>
                <a:lnTo>
                  <a:pt x="1692732" y="60960"/>
                </a:lnTo>
                <a:lnTo>
                  <a:pt x="1692732" y="142366"/>
                </a:lnTo>
                <a:lnTo>
                  <a:pt x="1807540" y="142366"/>
                </a:lnTo>
                <a:lnTo>
                  <a:pt x="1807540" y="194817"/>
                </a:lnTo>
                <a:lnTo>
                  <a:pt x="1692732" y="194817"/>
                </a:lnTo>
                <a:lnTo>
                  <a:pt x="1692732" y="298958"/>
                </a:lnTo>
                <a:lnTo>
                  <a:pt x="1850212" y="298958"/>
                </a:lnTo>
                <a:lnTo>
                  <a:pt x="1850212" y="353695"/>
                </a:lnTo>
                <a:lnTo>
                  <a:pt x="1631010" y="353695"/>
                </a:lnTo>
                <a:lnTo>
                  <a:pt x="1631010" y="6223"/>
                </a:lnTo>
                <a:close/>
              </a:path>
              <a:path w="2101215" h="360044">
                <a:moveTo>
                  <a:pt x="1364310" y="6223"/>
                </a:moveTo>
                <a:lnTo>
                  <a:pt x="1426032" y="6223"/>
                </a:lnTo>
                <a:lnTo>
                  <a:pt x="1426032" y="298958"/>
                </a:lnTo>
                <a:lnTo>
                  <a:pt x="1583004" y="298958"/>
                </a:lnTo>
                <a:lnTo>
                  <a:pt x="1583004" y="353695"/>
                </a:lnTo>
                <a:lnTo>
                  <a:pt x="1364310" y="353695"/>
                </a:lnTo>
                <a:lnTo>
                  <a:pt x="1364310" y="6223"/>
                </a:lnTo>
                <a:close/>
              </a:path>
              <a:path w="2101215" h="360044">
                <a:moveTo>
                  <a:pt x="1040460" y="6223"/>
                </a:moveTo>
                <a:lnTo>
                  <a:pt x="1102182" y="6223"/>
                </a:lnTo>
                <a:lnTo>
                  <a:pt x="1102182" y="241680"/>
                </a:lnTo>
                <a:lnTo>
                  <a:pt x="1103251" y="255037"/>
                </a:lnTo>
                <a:lnTo>
                  <a:pt x="1128560" y="294941"/>
                </a:lnTo>
                <a:lnTo>
                  <a:pt x="1166190" y="304800"/>
                </a:lnTo>
                <a:lnTo>
                  <a:pt x="1182005" y="303728"/>
                </a:lnTo>
                <a:lnTo>
                  <a:pt x="1218260" y="287654"/>
                </a:lnTo>
                <a:lnTo>
                  <a:pt x="1236929" y="240537"/>
                </a:lnTo>
                <a:lnTo>
                  <a:pt x="1236929" y="6223"/>
                </a:lnTo>
                <a:lnTo>
                  <a:pt x="1298524" y="6223"/>
                </a:lnTo>
                <a:lnTo>
                  <a:pt x="1298524" y="245237"/>
                </a:lnTo>
                <a:lnTo>
                  <a:pt x="1296283" y="270625"/>
                </a:lnTo>
                <a:lnTo>
                  <a:pt x="1278325" y="312638"/>
                </a:lnTo>
                <a:lnTo>
                  <a:pt x="1243154" y="342572"/>
                </a:lnTo>
                <a:lnTo>
                  <a:pt x="1195199" y="357760"/>
                </a:lnTo>
                <a:lnTo>
                  <a:pt x="1166698" y="359663"/>
                </a:lnTo>
                <a:lnTo>
                  <a:pt x="1138147" y="357806"/>
                </a:lnTo>
                <a:lnTo>
                  <a:pt x="1091474" y="342947"/>
                </a:lnTo>
                <a:lnTo>
                  <a:pt x="1058944" y="313564"/>
                </a:lnTo>
                <a:lnTo>
                  <a:pt x="1042510" y="271135"/>
                </a:lnTo>
                <a:lnTo>
                  <a:pt x="1040460" y="245110"/>
                </a:lnTo>
                <a:lnTo>
                  <a:pt x="1040460" y="6223"/>
                </a:lnTo>
                <a:close/>
              </a:path>
              <a:path w="2101215" h="360044">
                <a:moveTo>
                  <a:pt x="69964" y="6223"/>
                </a:moveTo>
                <a:lnTo>
                  <a:pt x="102704" y="6223"/>
                </a:lnTo>
                <a:lnTo>
                  <a:pt x="177888" y="240284"/>
                </a:lnTo>
                <a:lnTo>
                  <a:pt x="251421" y="6223"/>
                </a:lnTo>
                <a:lnTo>
                  <a:pt x="283921" y="6223"/>
                </a:lnTo>
                <a:lnTo>
                  <a:pt x="354838" y="353949"/>
                </a:lnTo>
                <a:lnTo>
                  <a:pt x="295059" y="353949"/>
                </a:lnTo>
                <a:lnTo>
                  <a:pt x="259016" y="166497"/>
                </a:lnTo>
                <a:lnTo>
                  <a:pt x="189039" y="358394"/>
                </a:lnTo>
                <a:lnTo>
                  <a:pt x="166979" y="358394"/>
                </a:lnTo>
                <a:lnTo>
                  <a:pt x="97002" y="166497"/>
                </a:lnTo>
                <a:lnTo>
                  <a:pt x="59524" y="353949"/>
                </a:lnTo>
                <a:lnTo>
                  <a:pt x="0" y="353949"/>
                </a:lnTo>
                <a:lnTo>
                  <a:pt x="69964" y="6223"/>
                </a:lnTo>
                <a:close/>
              </a:path>
              <a:path w="2101215" h="360044">
                <a:moveTo>
                  <a:pt x="828370" y="3810"/>
                </a:moveTo>
                <a:lnTo>
                  <a:pt x="896473" y="14938"/>
                </a:lnTo>
                <a:lnTo>
                  <a:pt x="948766" y="48260"/>
                </a:lnTo>
                <a:lnTo>
                  <a:pt x="982135" y="100075"/>
                </a:lnTo>
                <a:lnTo>
                  <a:pt x="993216" y="166370"/>
                </a:lnTo>
                <a:lnTo>
                  <a:pt x="989537" y="216055"/>
                </a:lnTo>
                <a:lnTo>
                  <a:pt x="978499" y="258102"/>
                </a:lnTo>
                <a:lnTo>
                  <a:pt x="960095" y="292509"/>
                </a:lnTo>
                <a:lnTo>
                  <a:pt x="901178" y="338395"/>
                </a:lnTo>
                <a:lnTo>
                  <a:pt x="860654" y="349869"/>
                </a:lnTo>
                <a:lnTo>
                  <a:pt x="812749" y="353695"/>
                </a:lnTo>
                <a:lnTo>
                  <a:pt x="735685" y="353695"/>
                </a:lnTo>
                <a:lnTo>
                  <a:pt x="735685" y="6476"/>
                </a:lnTo>
                <a:lnTo>
                  <a:pt x="769123" y="5310"/>
                </a:lnTo>
                <a:lnTo>
                  <a:pt x="795734" y="4476"/>
                </a:lnTo>
                <a:lnTo>
                  <a:pt x="815492" y="3976"/>
                </a:lnTo>
                <a:lnTo>
                  <a:pt x="828370" y="3810"/>
                </a:lnTo>
                <a:close/>
              </a:path>
              <a:path w="2101215" h="360044">
                <a:moveTo>
                  <a:pt x="1996643" y="253"/>
                </a:moveTo>
                <a:lnTo>
                  <a:pt x="2024815" y="1660"/>
                </a:lnTo>
                <a:lnTo>
                  <a:pt x="2048951" y="5889"/>
                </a:lnTo>
                <a:lnTo>
                  <a:pt x="2069062" y="12952"/>
                </a:lnTo>
                <a:lnTo>
                  <a:pt x="2085162" y="22860"/>
                </a:lnTo>
                <a:lnTo>
                  <a:pt x="2066366" y="75946"/>
                </a:lnTo>
                <a:lnTo>
                  <a:pt x="2049937" y="65778"/>
                </a:lnTo>
                <a:lnTo>
                  <a:pt x="2033044" y="58515"/>
                </a:lnTo>
                <a:lnTo>
                  <a:pt x="2015699" y="54157"/>
                </a:lnTo>
                <a:lnTo>
                  <a:pt x="1997913" y="52704"/>
                </a:lnTo>
                <a:lnTo>
                  <a:pt x="1987840" y="53399"/>
                </a:lnTo>
                <a:lnTo>
                  <a:pt x="1955971" y="76946"/>
                </a:lnTo>
                <a:lnTo>
                  <a:pt x="1953082" y="93217"/>
                </a:lnTo>
                <a:lnTo>
                  <a:pt x="1957205" y="108317"/>
                </a:lnTo>
                <a:lnTo>
                  <a:pt x="1969592" y="123713"/>
                </a:lnTo>
                <a:lnTo>
                  <a:pt x="1990265" y="139420"/>
                </a:lnTo>
                <a:lnTo>
                  <a:pt x="2019249" y="155448"/>
                </a:lnTo>
                <a:lnTo>
                  <a:pt x="2035465" y="163778"/>
                </a:lnTo>
                <a:lnTo>
                  <a:pt x="2049252" y="171799"/>
                </a:lnTo>
                <a:lnTo>
                  <a:pt x="2083098" y="202326"/>
                </a:lnTo>
                <a:lnTo>
                  <a:pt x="2099036" y="240458"/>
                </a:lnTo>
                <a:lnTo>
                  <a:pt x="2101037" y="262889"/>
                </a:lnTo>
                <a:lnTo>
                  <a:pt x="2098963" y="283031"/>
                </a:lnTo>
                <a:lnTo>
                  <a:pt x="2082338" y="317789"/>
                </a:lnTo>
                <a:lnTo>
                  <a:pt x="2049667" y="344287"/>
                </a:lnTo>
                <a:lnTo>
                  <a:pt x="2004951" y="357951"/>
                </a:lnTo>
                <a:lnTo>
                  <a:pt x="1978355" y="359663"/>
                </a:lnTo>
                <a:lnTo>
                  <a:pt x="1954659" y="358092"/>
                </a:lnTo>
                <a:lnTo>
                  <a:pt x="1932143" y="353377"/>
                </a:lnTo>
                <a:lnTo>
                  <a:pt x="1910793" y="345519"/>
                </a:lnTo>
                <a:lnTo>
                  <a:pt x="1890598" y="334517"/>
                </a:lnTo>
                <a:lnTo>
                  <a:pt x="1913458" y="279273"/>
                </a:lnTo>
                <a:lnTo>
                  <a:pt x="1931601" y="290441"/>
                </a:lnTo>
                <a:lnTo>
                  <a:pt x="1949637" y="298418"/>
                </a:lnTo>
                <a:lnTo>
                  <a:pt x="1967554" y="303204"/>
                </a:lnTo>
                <a:lnTo>
                  <a:pt x="1985340" y="304800"/>
                </a:lnTo>
                <a:lnTo>
                  <a:pt x="2009083" y="302438"/>
                </a:lnTo>
                <a:lnTo>
                  <a:pt x="2026027" y="295338"/>
                </a:lnTo>
                <a:lnTo>
                  <a:pt x="2036185" y="283475"/>
                </a:lnTo>
                <a:lnTo>
                  <a:pt x="2039569" y="266826"/>
                </a:lnTo>
                <a:lnTo>
                  <a:pt x="2038779" y="258063"/>
                </a:lnTo>
                <a:lnTo>
                  <a:pt x="2018667" y="224657"/>
                </a:lnTo>
                <a:lnTo>
                  <a:pt x="1974037" y="196850"/>
                </a:lnTo>
                <a:lnTo>
                  <a:pt x="1955675" y="187225"/>
                </a:lnTo>
                <a:lnTo>
                  <a:pt x="1940588" y="178530"/>
                </a:lnTo>
                <a:lnTo>
                  <a:pt x="1907901" y="149653"/>
                </a:lnTo>
                <a:lnTo>
                  <a:pt x="1893249" y="114363"/>
                </a:lnTo>
                <a:lnTo>
                  <a:pt x="1891360" y="93725"/>
                </a:lnTo>
                <a:lnTo>
                  <a:pt x="1893215" y="74410"/>
                </a:lnTo>
                <a:lnTo>
                  <a:pt x="1920951" y="26797"/>
                </a:lnTo>
                <a:lnTo>
                  <a:pt x="1954606" y="6905"/>
                </a:lnTo>
                <a:lnTo>
                  <a:pt x="1974565" y="1918"/>
                </a:lnTo>
                <a:lnTo>
                  <a:pt x="1996643" y="253"/>
                </a:lnTo>
                <a:close/>
              </a:path>
              <a:path w="2101215" h="360044">
                <a:moveTo>
                  <a:pt x="525602" y="0"/>
                </a:moveTo>
                <a:lnTo>
                  <a:pt x="591724" y="11620"/>
                </a:lnTo>
                <a:lnTo>
                  <a:pt x="640168" y="46482"/>
                </a:lnTo>
                <a:lnTo>
                  <a:pt x="669880" y="102377"/>
                </a:lnTo>
                <a:lnTo>
                  <a:pt x="679780" y="177037"/>
                </a:lnTo>
                <a:lnTo>
                  <a:pt x="677193" y="216802"/>
                </a:lnTo>
                <a:lnTo>
                  <a:pt x="656500" y="283426"/>
                </a:lnTo>
                <a:lnTo>
                  <a:pt x="615528" y="331856"/>
                </a:lnTo>
                <a:lnTo>
                  <a:pt x="556764" y="356570"/>
                </a:lnTo>
                <a:lnTo>
                  <a:pt x="520865" y="359663"/>
                </a:lnTo>
                <a:lnTo>
                  <a:pt x="487918" y="356596"/>
                </a:lnTo>
                <a:lnTo>
                  <a:pt x="434254" y="332124"/>
                </a:lnTo>
                <a:lnTo>
                  <a:pt x="397192" y="284051"/>
                </a:lnTo>
                <a:lnTo>
                  <a:pt x="378509" y="217185"/>
                </a:lnTo>
                <a:lnTo>
                  <a:pt x="376173" y="177037"/>
                </a:lnTo>
                <a:lnTo>
                  <a:pt x="378716" y="141321"/>
                </a:lnTo>
                <a:lnTo>
                  <a:pt x="399057" y="78507"/>
                </a:lnTo>
                <a:lnTo>
                  <a:pt x="438907" y="28932"/>
                </a:lnTo>
                <a:lnTo>
                  <a:pt x="493281" y="3214"/>
                </a:lnTo>
                <a:lnTo>
                  <a:pt x="525602" y="0"/>
                </a:lnTo>
                <a:close/>
              </a:path>
            </a:pathLst>
          </a:custGeom>
          <a:ln w="9525">
            <a:solidFill>
              <a:srgbClr val="58134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3875" y="0"/>
            <a:ext cx="995362" cy="6853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2664" y="2875661"/>
            <a:ext cx="2624454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38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14.png"/><Relationship Id="rId4" Type="http://schemas.openxmlformats.org/officeDocument/2006/relationships/image" Target="../media/image31.png"/><Relationship Id="rId5" Type="http://schemas.openxmlformats.org/officeDocument/2006/relationships/hyperlink" Target="http://www.w3schools.com/" TargetMode="External"/><Relationship Id="rId6" Type="http://schemas.openxmlformats.org/officeDocument/2006/relationships/hyperlink" Target="https://developer.mozilla.org/" TargetMode="External"/><Relationship Id="rId7" Type="http://schemas.openxmlformats.org/officeDocument/2006/relationships/hyperlink" Target="https://www.who.int/" TargetMode="External"/><Relationship Id="rId8" Type="http://schemas.openxmlformats.org/officeDocument/2006/relationships/hyperlink" Target="https://www.medicalnewstoday.com/" TargetMode="External"/><Relationship Id="rId9" Type="http://schemas.openxmlformats.org/officeDocument/2006/relationships/hyperlink" Target="https://www.verywellfit.com/" TargetMode="Externa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/Relationships>
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3" name="Google Shape;23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57475" y="0"/>
              <a:ext cx="6481826" cy="6853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57953" y="2073655"/>
              <a:ext cx="2946527" cy="436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2510" y="2323147"/>
              <a:ext cx="141604" cy="97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589335" y="2323147"/>
              <a:ext cx="141604" cy="97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32510" y="2157285"/>
              <a:ext cx="124332" cy="92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589335" y="2157285"/>
              <a:ext cx="124332" cy="92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30;p1"/>
            <p:cNvSpPr/>
            <p:nvPr/>
          </p:nvSpPr>
          <p:spPr>
            <a:xfrm>
              <a:off x="4457953" y="2073655"/>
              <a:ext cx="2947034" cy="436880"/>
            </a:xfrm>
            <a:custGeom>
              <a:rect b="b" l="l" r="r" t="t"/>
              <a:pathLst>
                <a:path extrusionOk="0" h="436880" w="2947034">
                  <a:moveTo>
                    <a:pt x="2543175" y="0"/>
                  </a:moveTo>
                  <a:lnTo>
                    <a:pt x="2795651" y="0"/>
                  </a:lnTo>
                  <a:lnTo>
                    <a:pt x="2825347" y="1952"/>
                  </a:lnTo>
                  <a:lnTo>
                    <a:pt x="2873785" y="17573"/>
                  </a:lnTo>
                  <a:lnTo>
                    <a:pt x="2907313" y="47793"/>
                  </a:lnTo>
                  <a:lnTo>
                    <a:pt x="2924216" y="86516"/>
                  </a:lnTo>
                  <a:lnTo>
                    <a:pt x="2926334" y="108712"/>
                  </a:lnTo>
                  <a:lnTo>
                    <a:pt x="2924831" y="127357"/>
                  </a:lnTo>
                  <a:lnTo>
                    <a:pt x="2902204" y="175006"/>
                  </a:lnTo>
                  <a:lnTo>
                    <a:pt x="2869735" y="198383"/>
                  </a:lnTo>
                  <a:lnTo>
                    <a:pt x="2855214" y="204216"/>
                  </a:lnTo>
                  <a:lnTo>
                    <a:pt x="2877173" y="210859"/>
                  </a:lnTo>
                  <a:lnTo>
                    <a:pt x="2911756" y="230290"/>
                  </a:lnTo>
                  <a:lnTo>
                    <a:pt x="2941002" y="274113"/>
                  </a:lnTo>
                  <a:lnTo>
                    <a:pt x="2946527" y="312293"/>
                  </a:lnTo>
                  <a:lnTo>
                    <a:pt x="2945548" y="328818"/>
                  </a:lnTo>
                  <a:lnTo>
                    <a:pt x="2930779" y="373253"/>
                  </a:lnTo>
                  <a:lnTo>
                    <a:pt x="2900578" y="407560"/>
                  </a:lnTo>
                  <a:lnTo>
                    <a:pt x="2866342" y="424624"/>
                  </a:lnTo>
                  <a:lnTo>
                    <a:pt x="2815560" y="432996"/>
                  </a:lnTo>
                  <a:lnTo>
                    <a:pt x="2775966" y="436372"/>
                  </a:lnTo>
                  <a:lnTo>
                    <a:pt x="2543175" y="436372"/>
                  </a:lnTo>
                  <a:lnTo>
                    <a:pt x="2543175" y="0"/>
                  </a:lnTo>
                  <a:close/>
                </a:path>
                <a:path extrusionOk="0" h="436880" w="2947034">
                  <a:moveTo>
                    <a:pt x="2094992" y="0"/>
                  </a:moveTo>
                  <a:lnTo>
                    <a:pt x="2456306" y="0"/>
                  </a:lnTo>
                  <a:lnTo>
                    <a:pt x="2456306" y="93218"/>
                  </a:lnTo>
                  <a:lnTo>
                    <a:pt x="2230120" y="93218"/>
                  </a:lnTo>
                  <a:lnTo>
                    <a:pt x="2230120" y="162560"/>
                  </a:lnTo>
                  <a:lnTo>
                    <a:pt x="2439924" y="162560"/>
                  </a:lnTo>
                  <a:lnTo>
                    <a:pt x="2439924" y="251587"/>
                  </a:lnTo>
                  <a:lnTo>
                    <a:pt x="2230120" y="251587"/>
                  </a:lnTo>
                  <a:lnTo>
                    <a:pt x="2230120" y="337566"/>
                  </a:lnTo>
                  <a:lnTo>
                    <a:pt x="2462911" y="337566"/>
                  </a:lnTo>
                  <a:lnTo>
                    <a:pt x="2462911" y="436372"/>
                  </a:lnTo>
                  <a:lnTo>
                    <a:pt x="2094992" y="436372"/>
                  </a:lnTo>
                  <a:lnTo>
                    <a:pt x="2094992" y="0"/>
                  </a:lnTo>
                  <a:close/>
                </a:path>
                <a:path extrusionOk="0" h="436880" w="2947034">
                  <a:moveTo>
                    <a:pt x="1440688" y="0"/>
                  </a:moveTo>
                  <a:lnTo>
                    <a:pt x="1568831" y="0"/>
                  </a:lnTo>
                  <a:lnTo>
                    <a:pt x="1614932" y="244348"/>
                  </a:lnTo>
                  <a:lnTo>
                    <a:pt x="1682369" y="0"/>
                  </a:lnTo>
                  <a:lnTo>
                    <a:pt x="1810004" y="0"/>
                  </a:lnTo>
                  <a:lnTo>
                    <a:pt x="1877695" y="243967"/>
                  </a:lnTo>
                  <a:lnTo>
                    <a:pt x="1923796" y="0"/>
                  </a:lnTo>
                  <a:lnTo>
                    <a:pt x="2051177" y="0"/>
                  </a:lnTo>
                  <a:lnTo>
                    <a:pt x="1955038" y="436372"/>
                  </a:lnTo>
                  <a:lnTo>
                    <a:pt x="1822831" y="436372"/>
                  </a:lnTo>
                  <a:lnTo>
                    <a:pt x="1746250" y="161671"/>
                  </a:lnTo>
                  <a:lnTo>
                    <a:pt x="1670050" y="436372"/>
                  </a:lnTo>
                  <a:lnTo>
                    <a:pt x="1537843" y="436372"/>
                  </a:lnTo>
                  <a:lnTo>
                    <a:pt x="1440688" y="0"/>
                  </a:lnTo>
                  <a:close/>
                </a:path>
                <a:path extrusionOk="0" h="436880" w="2947034">
                  <a:moveTo>
                    <a:pt x="1052830" y="0"/>
                  </a:moveTo>
                  <a:lnTo>
                    <a:pt x="1187958" y="0"/>
                  </a:lnTo>
                  <a:lnTo>
                    <a:pt x="1187958" y="436372"/>
                  </a:lnTo>
                  <a:lnTo>
                    <a:pt x="1052830" y="436372"/>
                  </a:lnTo>
                  <a:lnTo>
                    <a:pt x="1052830" y="0"/>
                  </a:lnTo>
                  <a:close/>
                </a:path>
                <a:path extrusionOk="0" h="436880" w="2947034">
                  <a:moveTo>
                    <a:pt x="474472" y="0"/>
                  </a:moveTo>
                  <a:lnTo>
                    <a:pt x="651891" y="0"/>
                  </a:lnTo>
                  <a:lnTo>
                    <a:pt x="720217" y="265557"/>
                  </a:lnTo>
                  <a:lnTo>
                    <a:pt x="788162" y="0"/>
                  </a:lnTo>
                  <a:lnTo>
                    <a:pt x="965326" y="0"/>
                  </a:lnTo>
                  <a:lnTo>
                    <a:pt x="965326" y="436372"/>
                  </a:lnTo>
                  <a:lnTo>
                    <a:pt x="854963" y="436372"/>
                  </a:lnTo>
                  <a:lnTo>
                    <a:pt x="854963" y="103632"/>
                  </a:lnTo>
                  <a:lnTo>
                    <a:pt x="769874" y="436372"/>
                  </a:lnTo>
                  <a:lnTo>
                    <a:pt x="669925" y="436372"/>
                  </a:lnTo>
                  <a:lnTo>
                    <a:pt x="584962" y="103632"/>
                  </a:lnTo>
                  <a:lnTo>
                    <a:pt x="584962" y="436372"/>
                  </a:lnTo>
                  <a:lnTo>
                    <a:pt x="474472" y="436372"/>
                  </a:lnTo>
                  <a:lnTo>
                    <a:pt x="474472" y="0"/>
                  </a:lnTo>
                  <a:close/>
                </a:path>
                <a:path extrusionOk="0" h="436880" w="2947034">
                  <a:moveTo>
                    <a:pt x="0" y="0"/>
                  </a:moveTo>
                  <a:lnTo>
                    <a:pt x="252475" y="0"/>
                  </a:lnTo>
                  <a:lnTo>
                    <a:pt x="282172" y="1952"/>
                  </a:lnTo>
                  <a:lnTo>
                    <a:pt x="330610" y="17573"/>
                  </a:lnTo>
                  <a:lnTo>
                    <a:pt x="364138" y="47793"/>
                  </a:lnTo>
                  <a:lnTo>
                    <a:pt x="381041" y="86516"/>
                  </a:lnTo>
                  <a:lnTo>
                    <a:pt x="383159" y="108712"/>
                  </a:lnTo>
                  <a:lnTo>
                    <a:pt x="381656" y="127357"/>
                  </a:lnTo>
                  <a:lnTo>
                    <a:pt x="359029" y="175006"/>
                  </a:lnTo>
                  <a:lnTo>
                    <a:pt x="326560" y="198383"/>
                  </a:lnTo>
                  <a:lnTo>
                    <a:pt x="312038" y="204216"/>
                  </a:lnTo>
                  <a:lnTo>
                    <a:pt x="333998" y="210859"/>
                  </a:lnTo>
                  <a:lnTo>
                    <a:pt x="368581" y="230290"/>
                  </a:lnTo>
                  <a:lnTo>
                    <a:pt x="397827" y="274113"/>
                  </a:lnTo>
                  <a:lnTo>
                    <a:pt x="403351" y="312293"/>
                  </a:lnTo>
                  <a:lnTo>
                    <a:pt x="402373" y="328818"/>
                  </a:lnTo>
                  <a:lnTo>
                    <a:pt x="387604" y="373253"/>
                  </a:lnTo>
                  <a:lnTo>
                    <a:pt x="357403" y="407560"/>
                  </a:lnTo>
                  <a:lnTo>
                    <a:pt x="323167" y="424624"/>
                  </a:lnTo>
                  <a:lnTo>
                    <a:pt x="272385" y="432996"/>
                  </a:lnTo>
                  <a:lnTo>
                    <a:pt x="232791" y="436372"/>
                  </a:lnTo>
                  <a:lnTo>
                    <a:pt x="0" y="43637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81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" name="Google Shape;31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22166" y="2799588"/>
              <a:ext cx="4548123" cy="451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1"/>
            <p:cNvSpPr/>
            <p:nvPr/>
          </p:nvSpPr>
          <p:spPr>
            <a:xfrm>
              <a:off x="3810380" y="2901695"/>
              <a:ext cx="3737609" cy="248285"/>
            </a:xfrm>
            <a:custGeom>
              <a:rect b="b" l="l" r="r" t="t"/>
              <a:pathLst>
                <a:path extrusionOk="0" h="248285" w="3737609">
                  <a:moveTo>
                    <a:pt x="2524125" y="18541"/>
                  </a:moveTo>
                  <a:lnTo>
                    <a:pt x="2476500" y="175387"/>
                  </a:lnTo>
                  <a:lnTo>
                    <a:pt x="2572258" y="175387"/>
                  </a:lnTo>
                  <a:lnTo>
                    <a:pt x="2524125" y="18541"/>
                  </a:lnTo>
                  <a:close/>
                </a:path>
                <a:path extrusionOk="0" h="248285" w="3737609">
                  <a:moveTo>
                    <a:pt x="47625" y="18541"/>
                  </a:moveTo>
                  <a:lnTo>
                    <a:pt x="0" y="175387"/>
                  </a:lnTo>
                  <a:lnTo>
                    <a:pt x="95758" y="175387"/>
                  </a:lnTo>
                  <a:lnTo>
                    <a:pt x="47625" y="18541"/>
                  </a:lnTo>
                  <a:close/>
                </a:path>
                <a:path extrusionOk="0" h="248285" w="3737609">
                  <a:moveTo>
                    <a:pt x="3644900" y="0"/>
                  </a:moveTo>
                  <a:lnTo>
                    <a:pt x="3592804" y="16287"/>
                  </a:lnTo>
                  <a:lnTo>
                    <a:pt x="3560921" y="67230"/>
                  </a:lnTo>
                  <a:lnTo>
                    <a:pt x="3554729" y="124459"/>
                  </a:lnTo>
                  <a:lnTo>
                    <a:pt x="3556275" y="155180"/>
                  </a:lnTo>
                  <a:lnTo>
                    <a:pt x="3568606" y="202666"/>
                  </a:lnTo>
                  <a:lnTo>
                    <a:pt x="3608292" y="241061"/>
                  </a:lnTo>
                  <a:lnTo>
                    <a:pt x="3646170" y="248284"/>
                  </a:lnTo>
                  <a:lnTo>
                    <a:pt x="3666650" y="246520"/>
                  </a:lnTo>
                  <a:lnTo>
                    <a:pt x="3713353" y="219963"/>
                  </a:lnTo>
                  <a:lnTo>
                    <a:pt x="3731244" y="180514"/>
                  </a:lnTo>
                  <a:lnTo>
                    <a:pt x="3737229" y="118490"/>
                  </a:lnTo>
                  <a:lnTo>
                    <a:pt x="3735679" y="89777"/>
                  </a:lnTo>
                  <a:lnTo>
                    <a:pt x="3723245" y="44731"/>
                  </a:lnTo>
                  <a:lnTo>
                    <a:pt x="3683095" y="7127"/>
                  </a:lnTo>
                  <a:lnTo>
                    <a:pt x="364490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81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" name="Google Shape;33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0366" y="2890964"/>
              <a:ext cx="113030" cy="106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272216" y="2890964"/>
              <a:ext cx="113030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1"/>
            <p:cNvSpPr/>
            <p:nvPr/>
          </p:nvSpPr>
          <p:spPr>
            <a:xfrm>
              <a:off x="3622166" y="2799588"/>
              <a:ext cx="4548505" cy="451485"/>
            </a:xfrm>
            <a:custGeom>
              <a:rect b="b" l="l" r="r" t="t"/>
              <a:pathLst>
                <a:path extrusionOk="0" h="451485" w="4548505">
                  <a:moveTo>
                    <a:pt x="4130802" y="7492"/>
                  </a:moveTo>
                  <a:lnTo>
                    <a:pt x="4256786" y="7492"/>
                  </a:lnTo>
                  <a:lnTo>
                    <a:pt x="4420997" y="248920"/>
                  </a:lnTo>
                  <a:lnTo>
                    <a:pt x="4420997" y="7492"/>
                  </a:lnTo>
                  <a:lnTo>
                    <a:pt x="4548124" y="7492"/>
                  </a:lnTo>
                  <a:lnTo>
                    <a:pt x="4548124" y="443864"/>
                  </a:lnTo>
                  <a:lnTo>
                    <a:pt x="4420997" y="443864"/>
                  </a:lnTo>
                  <a:lnTo>
                    <a:pt x="4257675" y="204215"/>
                  </a:lnTo>
                  <a:lnTo>
                    <a:pt x="4257675" y="443864"/>
                  </a:lnTo>
                  <a:lnTo>
                    <a:pt x="4130802" y="443864"/>
                  </a:lnTo>
                  <a:lnTo>
                    <a:pt x="4130802" y="7492"/>
                  </a:lnTo>
                  <a:close/>
                </a:path>
                <a:path extrusionOk="0" h="451485" w="4548505">
                  <a:moveTo>
                    <a:pt x="3392297" y="7492"/>
                  </a:moveTo>
                  <a:lnTo>
                    <a:pt x="3527425" y="7492"/>
                  </a:lnTo>
                  <a:lnTo>
                    <a:pt x="3527425" y="443864"/>
                  </a:lnTo>
                  <a:lnTo>
                    <a:pt x="3392297" y="443864"/>
                  </a:lnTo>
                  <a:lnTo>
                    <a:pt x="3392297" y="7492"/>
                  </a:lnTo>
                  <a:close/>
                </a:path>
                <a:path extrusionOk="0" h="451485" w="4548505">
                  <a:moveTo>
                    <a:pt x="2918206" y="7492"/>
                  </a:moveTo>
                  <a:lnTo>
                    <a:pt x="3328035" y="7492"/>
                  </a:lnTo>
                  <a:lnTo>
                    <a:pt x="3328035" y="115188"/>
                  </a:lnTo>
                  <a:lnTo>
                    <a:pt x="3190493" y="115188"/>
                  </a:lnTo>
                  <a:lnTo>
                    <a:pt x="3190493" y="443864"/>
                  </a:lnTo>
                  <a:lnTo>
                    <a:pt x="3055619" y="443864"/>
                  </a:lnTo>
                  <a:lnTo>
                    <a:pt x="3055619" y="115188"/>
                  </a:lnTo>
                  <a:lnTo>
                    <a:pt x="2918206" y="115188"/>
                  </a:lnTo>
                  <a:lnTo>
                    <a:pt x="2918206" y="7492"/>
                  </a:lnTo>
                  <a:close/>
                </a:path>
                <a:path extrusionOk="0" h="451485" w="4548505">
                  <a:moveTo>
                    <a:pt x="2640457" y="7492"/>
                  </a:moveTo>
                  <a:lnTo>
                    <a:pt x="2787523" y="7492"/>
                  </a:lnTo>
                  <a:lnTo>
                    <a:pt x="2951480" y="443864"/>
                  </a:lnTo>
                  <a:lnTo>
                    <a:pt x="2810256" y="443864"/>
                  </a:lnTo>
                  <a:lnTo>
                    <a:pt x="2788412" y="371856"/>
                  </a:lnTo>
                  <a:lnTo>
                    <a:pt x="2635377" y="371856"/>
                  </a:lnTo>
                  <a:lnTo>
                    <a:pt x="2614168" y="443864"/>
                  </a:lnTo>
                  <a:lnTo>
                    <a:pt x="2476500" y="443864"/>
                  </a:lnTo>
                  <a:lnTo>
                    <a:pt x="2640457" y="7492"/>
                  </a:lnTo>
                  <a:close/>
                </a:path>
                <a:path extrusionOk="0" h="451485" w="4548505">
                  <a:moveTo>
                    <a:pt x="1811147" y="7492"/>
                  </a:moveTo>
                  <a:lnTo>
                    <a:pt x="1946275" y="7492"/>
                  </a:lnTo>
                  <a:lnTo>
                    <a:pt x="1946275" y="443864"/>
                  </a:lnTo>
                  <a:lnTo>
                    <a:pt x="1811147" y="443864"/>
                  </a:lnTo>
                  <a:lnTo>
                    <a:pt x="1811147" y="7492"/>
                  </a:lnTo>
                  <a:close/>
                </a:path>
                <a:path extrusionOk="0" h="451485" w="4548505">
                  <a:moveTo>
                    <a:pt x="1396238" y="7492"/>
                  </a:moveTo>
                  <a:lnTo>
                    <a:pt x="1531112" y="7492"/>
                  </a:lnTo>
                  <a:lnTo>
                    <a:pt x="1531112" y="336423"/>
                  </a:lnTo>
                  <a:lnTo>
                    <a:pt x="1741551" y="336423"/>
                  </a:lnTo>
                  <a:lnTo>
                    <a:pt x="1741551" y="443864"/>
                  </a:lnTo>
                  <a:lnTo>
                    <a:pt x="1396238" y="443864"/>
                  </a:lnTo>
                  <a:lnTo>
                    <a:pt x="1396238" y="7492"/>
                  </a:lnTo>
                  <a:close/>
                </a:path>
                <a:path extrusionOk="0" h="451485" w="4548505">
                  <a:moveTo>
                    <a:pt x="957453" y="7492"/>
                  </a:moveTo>
                  <a:lnTo>
                    <a:pt x="1181608" y="7492"/>
                  </a:lnTo>
                  <a:lnTo>
                    <a:pt x="1215969" y="9661"/>
                  </a:lnTo>
                  <a:lnTo>
                    <a:pt x="1270833" y="27049"/>
                  </a:lnTo>
                  <a:lnTo>
                    <a:pt x="1307264" y="61557"/>
                  </a:lnTo>
                  <a:lnTo>
                    <a:pt x="1325500" y="111138"/>
                  </a:lnTo>
                  <a:lnTo>
                    <a:pt x="1327785" y="141477"/>
                  </a:lnTo>
                  <a:lnTo>
                    <a:pt x="1325306" y="172720"/>
                  </a:lnTo>
                  <a:lnTo>
                    <a:pt x="1305442" y="224345"/>
                  </a:lnTo>
                  <a:lnTo>
                    <a:pt x="1265582" y="260990"/>
                  </a:lnTo>
                  <a:lnTo>
                    <a:pt x="1204916" y="279608"/>
                  </a:lnTo>
                  <a:lnTo>
                    <a:pt x="1166749" y="281939"/>
                  </a:lnTo>
                  <a:lnTo>
                    <a:pt x="1092962" y="281939"/>
                  </a:lnTo>
                  <a:lnTo>
                    <a:pt x="1092962" y="443864"/>
                  </a:lnTo>
                  <a:lnTo>
                    <a:pt x="957453" y="443864"/>
                  </a:lnTo>
                  <a:lnTo>
                    <a:pt x="957453" y="7492"/>
                  </a:lnTo>
                  <a:close/>
                </a:path>
                <a:path extrusionOk="0" h="451485" w="4548505">
                  <a:moveTo>
                    <a:pt x="519303" y="7492"/>
                  </a:moveTo>
                  <a:lnTo>
                    <a:pt x="743458" y="7492"/>
                  </a:lnTo>
                  <a:lnTo>
                    <a:pt x="777819" y="9661"/>
                  </a:lnTo>
                  <a:lnTo>
                    <a:pt x="832683" y="27049"/>
                  </a:lnTo>
                  <a:lnTo>
                    <a:pt x="869114" y="61557"/>
                  </a:lnTo>
                  <a:lnTo>
                    <a:pt x="887350" y="111138"/>
                  </a:lnTo>
                  <a:lnTo>
                    <a:pt x="889635" y="141477"/>
                  </a:lnTo>
                  <a:lnTo>
                    <a:pt x="887156" y="172720"/>
                  </a:lnTo>
                  <a:lnTo>
                    <a:pt x="867292" y="224345"/>
                  </a:lnTo>
                  <a:lnTo>
                    <a:pt x="827432" y="260990"/>
                  </a:lnTo>
                  <a:lnTo>
                    <a:pt x="766766" y="279608"/>
                  </a:lnTo>
                  <a:lnTo>
                    <a:pt x="728599" y="281939"/>
                  </a:lnTo>
                  <a:lnTo>
                    <a:pt x="654812" y="281939"/>
                  </a:lnTo>
                  <a:lnTo>
                    <a:pt x="654812" y="443864"/>
                  </a:lnTo>
                  <a:lnTo>
                    <a:pt x="519303" y="443864"/>
                  </a:lnTo>
                  <a:lnTo>
                    <a:pt x="519303" y="7492"/>
                  </a:lnTo>
                  <a:close/>
                </a:path>
                <a:path extrusionOk="0" h="451485" w="4548505">
                  <a:moveTo>
                    <a:pt x="163957" y="7492"/>
                  </a:moveTo>
                  <a:lnTo>
                    <a:pt x="311023" y="7492"/>
                  </a:lnTo>
                  <a:lnTo>
                    <a:pt x="474980" y="443864"/>
                  </a:lnTo>
                  <a:lnTo>
                    <a:pt x="333756" y="443864"/>
                  </a:lnTo>
                  <a:lnTo>
                    <a:pt x="311912" y="371856"/>
                  </a:lnTo>
                  <a:lnTo>
                    <a:pt x="158877" y="371856"/>
                  </a:lnTo>
                  <a:lnTo>
                    <a:pt x="137668" y="443864"/>
                  </a:lnTo>
                  <a:lnTo>
                    <a:pt x="0" y="443864"/>
                  </a:lnTo>
                  <a:lnTo>
                    <a:pt x="163957" y="7492"/>
                  </a:lnTo>
                  <a:close/>
                </a:path>
                <a:path extrusionOk="0" h="451485" w="4548505">
                  <a:moveTo>
                    <a:pt x="3833494" y="0"/>
                  </a:moveTo>
                  <a:lnTo>
                    <a:pt x="3884838" y="3665"/>
                  </a:lnTo>
                  <a:lnTo>
                    <a:pt x="3929919" y="14652"/>
                  </a:lnTo>
                  <a:lnTo>
                    <a:pt x="3968761" y="32950"/>
                  </a:lnTo>
                  <a:lnTo>
                    <a:pt x="4001389" y="58547"/>
                  </a:lnTo>
                  <a:lnTo>
                    <a:pt x="4027152" y="90717"/>
                  </a:lnTo>
                  <a:lnTo>
                    <a:pt x="4045569" y="128746"/>
                  </a:lnTo>
                  <a:lnTo>
                    <a:pt x="4056628" y="172632"/>
                  </a:lnTo>
                  <a:lnTo>
                    <a:pt x="4060316" y="222376"/>
                  </a:lnTo>
                  <a:lnTo>
                    <a:pt x="4058699" y="258931"/>
                  </a:lnTo>
                  <a:lnTo>
                    <a:pt x="4045797" y="321657"/>
                  </a:lnTo>
                  <a:lnTo>
                    <a:pt x="4020228" y="370974"/>
                  </a:lnTo>
                  <a:lnTo>
                    <a:pt x="3982993" y="409074"/>
                  </a:lnTo>
                  <a:lnTo>
                    <a:pt x="3934251" y="435981"/>
                  </a:lnTo>
                  <a:lnTo>
                    <a:pt x="3873621" y="449645"/>
                  </a:lnTo>
                  <a:lnTo>
                    <a:pt x="3838829" y="451358"/>
                  </a:lnTo>
                  <a:lnTo>
                    <a:pt x="3803487" y="449881"/>
                  </a:lnTo>
                  <a:lnTo>
                    <a:pt x="3742424" y="438070"/>
                  </a:lnTo>
                  <a:lnTo>
                    <a:pt x="3693604" y="414303"/>
                  </a:lnTo>
                  <a:lnTo>
                    <a:pt x="3654361" y="377104"/>
                  </a:lnTo>
                  <a:lnTo>
                    <a:pt x="3625000" y="326284"/>
                  </a:lnTo>
                  <a:lnTo>
                    <a:pt x="3609951" y="262606"/>
                  </a:lnTo>
                  <a:lnTo>
                    <a:pt x="3608069" y="225933"/>
                  </a:lnTo>
                  <a:lnTo>
                    <a:pt x="3611804" y="175470"/>
                  </a:lnTo>
                  <a:lnTo>
                    <a:pt x="3622992" y="130937"/>
                  </a:lnTo>
                  <a:lnTo>
                    <a:pt x="3641609" y="92309"/>
                  </a:lnTo>
                  <a:lnTo>
                    <a:pt x="3667633" y="59562"/>
                  </a:lnTo>
                  <a:lnTo>
                    <a:pt x="3700353" y="33539"/>
                  </a:lnTo>
                  <a:lnTo>
                    <a:pt x="3738895" y="14922"/>
                  </a:lnTo>
                  <a:lnTo>
                    <a:pt x="3783272" y="3734"/>
                  </a:lnTo>
                  <a:lnTo>
                    <a:pt x="3833494" y="0"/>
                  </a:lnTo>
                  <a:close/>
                </a:path>
                <a:path extrusionOk="0" h="451485" w="4548505">
                  <a:moveTo>
                    <a:pt x="2248789" y="0"/>
                  </a:moveTo>
                  <a:lnTo>
                    <a:pt x="2287764" y="2093"/>
                  </a:lnTo>
                  <a:lnTo>
                    <a:pt x="2352569" y="18805"/>
                  </a:lnTo>
                  <a:lnTo>
                    <a:pt x="2400427" y="52306"/>
                  </a:lnTo>
                  <a:lnTo>
                    <a:pt x="2435479" y="103499"/>
                  </a:lnTo>
                  <a:lnTo>
                    <a:pt x="2448433" y="135762"/>
                  </a:lnTo>
                  <a:lnTo>
                    <a:pt x="2329434" y="162306"/>
                  </a:lnTo>
                  <a:lnTo>
                    <a:pt x="2326264" y="152991"/>
                  </a:lnTo>
                  <a:lnTo>
                    <a:pt x="2323036" y="145034"/>
                  </a:lnTo>
                  <a:lnTo>
                    <a:pt x="2296529" y="113915"/>
                  </a:lnTo>
                  <a:lnTo>
                    <a:pt x="2251964" y="100964"/>
                  </a:lnTo>
                  <a:lnTo>
                    <a:pt x="2230417" y="103272"/>
                  </a:lnTo>
                  <a:lnTo>
                    <a:pt x="2195278" y="121699"/>
                  </a:lnTo>
                  <a:lnTo>
                    <a:pt x="2173658" y="153443"/>
                  </a:lnTo>
                  <a:lnTo>
                    <a:pt x="2164462" y="196409"/>
                  </a:lnTo>
                  <a:lnTo>
                    <a:pt x="2163318" y="223774"/>
                  </a:lnTo>
                  <a:lnTo>
                    <a:pt x="2164697" y="257206"/>
                  </a:lnTo>
                  <a:lnTo>
                    <a:pt x="2175694" y="306927"/>
                  </a:lnTo>
                  <a:lnTo>
                    <a:pt x="2211800" y="343392"/>
                  </a:lnTo>
                  <a:lnTo>
                    <a:pt x="2247265" y="350138"/>
                  </a:lnTo>
                  <a:lnTo>
                    <a:pt x="2265429" y="348781"/>
                  </a:lnTo>
                  <a:lnTo>
                    <a:pt x="2305685" y="328422"/>
                  </a:lnTo>
                  <a:lnTo>
                    <a:pt x="2329348" y="284755"/>
                  </a:lnTo>
                  <a:lnTo>
                    <a:pt x="2334514" y="265302"/>
                  </a:lnTo>
                  <a:lnTo>
                    <a:pt x="2452624" y="300989"/>
                  </a:lnTo>
                  <a:lnTo>
                    <a:pt x="2437320" y="346614"/>
                  </a:lnTo>
                  <a:lnTo>
                    <a:pt x="2415159" y="384048"/>
                  </a:lnTo>
                  <a:lnTo>
                    <a:pt x="2386441" y="413289"/>
                  </a:lnTo>
                  <a:lnTo>
                    <a:pt x="2351532" y="434339"/>
                  </a:lnTo>
                  <a:lnTo>
                    <a:pt x="2308463" y="447087"/>
                  </a:lnTo>
                  <a:lnTo>
                    <a:pt x="2255012" y="451358"/>
                  </a:lnTo>
                  <a:lnTo>
                    <a:pt x="2221031" y="450052"/>
                  </a:lnTo>
                  <a:lnTo>
                    <a:pt x="2162929" y="439677"/>
                  </a:lnTo>
                  <a:lnTo>
                    <a:pt x="2117016" y="418322"/>
                  </a:lnTo>
                  <a:lnTo>
                    <a:pt x="2078102" y="381936"/>
                  </a:lnTo>
                  <a:lnTo>
                    <a:pt x="2046620" y="330051"/>
                  </a:lnTo>
                  <a:lnTo>
                    <a:pt x="2030237" y="263427"/>
                  </a:lnTo>
                  <a:lnTo>
                    <a:pt x="2028190" y="224662"/>
                  </a:lnTo>
                  <a:lnTo>
                    <a:pt x="2031785" y="173626"/>
                  </a:lnTo>
                  <a:lnTo>
                    <a:pt x="2042572" y="128889"/>
                  </a:lnTo>
                  <a:lnTo>
                    <a:pt x="2060551" y="90414"/>
                  </a:lnTo>
                  <a:lnTo>
                    <a:pt x="2085721" y="58165"/>
                  </a:lnTo>
                  <a:lnTo>
                    <a:pt x="2117540" y="32736"/>
                  </a:lnTo>
                  <a:lnTo>
                    <a:pt x="2155301" y="14557"/>
                  </a:lnTo>
                  <a:lnTo>
                    <a:pt x="2199038" y="3641"/>
                  </a:lnTo>
                  <a:lnTo>
                    <a:pt x="224878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8134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2675000" y="3791025"/>
            <a:ext cx="39858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Trebuchet MS"/>
                <a:ea typeface="Trebuchet MS"/>
                <a:cs typeface="Trebuchet MS"/>
                <a:sym typeface="Trebuchet MS"/>
              </a:rPr>
              <a:t>GUIDED BY,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G. SHANTHI M.C.A., M.Tech.</a:t>
            </a:r>
            <a:endParaRPr sz="21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HOD of Computer Application</a:t>
            </a:r>
            <a:endParaRPr sz="21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286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KCAS</a:t>
            </a:r>
            <a:endParaRPr sz="21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6660800" y="3791025"/>
            <a:ext cx="2194200" cy="29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latin typeface="Trebuchet MS"/>
                <a:ea typeface="Trebuchet MS"/>
                <a:cs typeface="Trebuchet MS"/>
                <a:sym typeface="Trebuchet MS"/>
              </a:rPr>
              <a:t>PRESENTED BY,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8105" lvl="0" marL="758825" marR="5080" rtl="0" algn="just">
              <a:lnSpc>
                <a:spcPct val="1252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Mansa Iyer Meena.G Meena.P Monisha.S Monisha.V</a:t>
            </a:r>
            <a:endParaRPr sz="21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78105" lvl="0" marL="758825" marR="5080" rtl="0" algn="just">
              <a:lnSpc>
                <a:spcPct val="1252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BCA III Year</a:t>
            </a:r>
            <a:endParaRPr sz="21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" name="Google Shape;3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267753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29479"/>
            <a:ext cx="7626057" cy="65285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8457" y="2688653"/>
            <a:ext cx="3295015" cy="304927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75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 spc="-20">
                <a:latin typeface="Times New Roman"/>
                <a:cs typeface="Times New Roman"/>
              </a:rPr>
              <a:t>Home</a:t>
            </a:r>
            <a:endParaRPr sz="2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>
                <a:latin typeface="Times New Roman"/>
                <a:cs typeface="Times New Roman"/>
              </a:rPr>
              <a:t>Creators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Contact</a:t>
            </a:r>
            <a:endParaRPr sz="2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 spc="-20">
                <a:latin typeface="Times New Roman"/>
                <a:cs typeface="Times New Roman"/>
              </a:rPr>
              <a:t>Blog</a:t>
            </a:r>
            <a:endParaRPr sz="2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05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>
                <a:latin typeface="Times New Roman"/>
                <a:cs typeface="Times New Roman"/>
              </a:rPr>
              <a:t>Diet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Plan</a:t>
            </a:r>
            <a:endParaRPr sz="2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 spc="-10">
                <a:latin typeface="Times New Roman"/>
                <a:cs typeface="Times New Roman"/>
              </a:rPr>
              <a:t>Exercises</a:t>
            </a:r>
            <a:endParaRPr sz="275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B03E9A"/>
              </a:buClr>
              <a:buSzPct val="72727"/>
              <a:buFont typeface="Cambria"/>
              <a:buChar char="⦿"/>
              <a:tabLst>
                <a:tab pos="286385" algn="l"/>
              </a:tabLst>
            </a:pPr>
            <a:r>
              <a:rPr dirty="0" sz="2750" spc="-10">
                <a:latin typeface="Times New Roman"/>
                <a:cs typeface="Times New Roman"/>
              </a:rPr>
              <a:t>Feedback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1475" y="990600"/>
            <a:ext cx="3895725" cy="5181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867852"/>
            <a:ext cx="251015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>
                <a:latin typeface="Trebuchet MS"/>
                <a:cs typeface="Trebuchet MS"/>
              </a:rPr>
              <a:t>List</a:t>
            </a:r>
            <a:r>
              <a:rPr dirty="0" sz="2750" spc="3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of</a:t>
            </a:r>
            <a:r>
              <a:rPr dirty="0" sz="2750" spc="2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Modules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2907" y="992187"/>
            <a:ext cx="5170805" cy="369570"/>
            <a:chOff x="502907" y="992187"/>
            <a:chExt cx="5170805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69" y="996950"/>
              <a:ext cx="5160721" cy="35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489" y="1050861"/>
              <a:ext cx="115315" cy="12357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389" y="1050861"/>
              <a:ext cx="141350" cy="2498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289" y="1050861"/>
              <a:ext cx="141350" cy="24980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8150" y="1050607"/>
              <a:ext cx="110109" cy="10883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7669" y="996950"/>
              <a:ext cx="5161280" cy="360045"/>
            </a:xfrm>
            <a:custGeom>
              <a:avLst/>
              <a:gdLst/>
              <a:ahLst/>
              <a:cxnLst/>
              <a:rect l="l" t="t" r="r" b="b"/>
              <a:pathLst>
                <a:path w="5161280" h="360044">
                  <a:moveTo>
                    <a:pt x="4707077" y="54863"/>
                  </a:moveTo>
                  <a:lnTo>
                    <a:pt x="4655945" y="73455"/>
                  </a:lnTo>
                  <a:lnTo>
                    <a:pt x="4634109" y="105886"/>
                  </a:lnTo>
                  <a:lnTo>
                    <a:pt x="4623112" y="150463"/>
                  </a:lnTo>
                  <a:lnTo>
                    <a:pt x="4621733" y="177037"/>
                  </a:lnTo>
                  <a:lnTo>
                    <a:pt x="4623019" y="205783"/>
                  </a:lnTo>
                  <a:lnTo>
                    <a:pt x="4633306" y="252940"/>
                  </a:lnTo>
                  <a:lnTo>
                    <a:pt x="4653782" y="285994"/>
                  </a:lnTo>
                  <a:lnTo>
                    <a:pt x="4702378" y="304800"/>
                  </a:lnTo>
                  <a:lnTo>
                    <a:pt x="4724089" y="302754"/>
                  </a:lnTo>
                  <a:lnTo>
                    <a:pt x="4759367" y="286422"/>
                  </a:lnTo>
                  <a:lnTo>
                    <a:pt x="4783531" y="253922"/>
                  </a:lnTo>
                  <a:lnTo>
                    <a:pt x="4795723" y="206349"/>
                  </a:lnTo>
                  <a:lnTo>
                    <a:pt x="4797247" y="177037"/>
                  </a:lnTo>
                  <a:lnTo>
                    <a:pt x="4791605" y="123551"/>
                  </a:lnTo>
                  <a:lnTo>
                    <a:pt x="4774688" y="85375"/>
                  </a:lnTo>
                  <a:lnTo>
                    <a:pt x="4746508" y="62487"/>
                  </a:lnTo>
                  <a:lnTo>
                    <a:pt x="4707077" y="54863"/>
                  </a:lnTo>
                  <a:close/>
                </a:path>
                <a:path w="5161280" h="360044">
                  <a:moveTo>
                    <a:pt x="525614" y="54863"/>
                  </a:moveTo>
                  <a:lnTo>
                    <a:pt x="474510" y="73455"/>
                  </a:lnTo>
                  <a:lnTo>
                    <a:pt x="452628" y="105886"/>
                  </a:lnTo>
                  <a:lnTo>
                    <a:pt x="441598" y="150463"/>
                  </a:lnTo>
                  <a:lnTo>
                    <a:pt x="440220" y="177037"/>
                  </a:lnTo>
                  <a:lnTo>
                    <a:pt x="441510" y="205783"/>
                  </a:lnTo>
                  <a:lnTo>
                    <a:pt x="451830" y="252940"/>
                  </a:lnTo>
                  <a:lnTo>
                    <a:pt x="472344" y="285994"/>
                  </a:lnTo>
                  <a:lnTo>
                    <a:pt x="520865" y="304800"/>
                  </a:lnTo>
                  <a:lnTo>
                    <a:pt x="542620" y="302754"/>
                  </a:lnTo>
                  <a:lnTo>
                    <a:pt x="577900" y="286422"/>
                  </a:lnTo>
                  <a:lnTo>
                    <a:pt x="602068" y="253922"/>
                  </a:lnTo>
                  <a:lnTo>
                    <a:pt x="614227" y="206349"/>
                  </a:lnTo>
                  <a:lnTo>
                    <a:pt x="615746" y="177037"/>
                  </a:lnTo>
                  <a:lnTo>
                    <a:pt x="610112" y="123551"/>
                  </a:lnTo>
                  <a:lnTo>
                    <a:pt x="593212" y="85375"/>
                  </a:lnTo>
                  <a:lnTo>
                    <a:pt x="565045" y="62487"/>
                  </a:lnTo>
                  <a:lnTo>
                    <a:pt x="525614" y="54863"/>
                  </a:lnTo>
                  <a:close/>
                </a:path>
                <a:path w="5161280" h="360044">
                  <a:moveTo>
                    <a:pt x="4907610" y="6223"/>
                  </a:moveTo>
                  <a:lnTo>
                    <a:pt x="4937328" y="6223"/>
                  </a:lnTo>
                  <a:lnTo>
                    <a:pt x="5101412" y="215900"/>
                  </a:lnTo>
                  <a:lnTo>
                    <a:pt x="5101412" y="6223"/>
                  </a:lnTo>
                  <a:lnTo>
                    <a:pt x="5160721" y="6223"/>
                  </a:lnTo>
                  <a:lnTo>
                    <a:pt x="5160721" y="358394"/>
                  </a:lnTo>
                  <a:lnTo>
                    <a:pt x="5135575" y="358394"/>
                  </a:lnTo>
                  <a:lnTo>
                    <a:pt x="4966919" y="138557"/>
                  </a:lnTo>
                  <a:lnTo>
                    <a:pt x="4966919" y="353949"/>
                  </a:lnTo>
                  <a:lnTo>
                    <a:pt x="4907610" y="353949"/>
                  </a:lnTo>
                  <a:lnTo>
                    <a:pt x="4907610" y="6223"/>
                  </a:lnTo>
                  <a:close/>
                </a:path>
                <a:path w="5161280" h="360044">
                  <a:moveTo>
                    <a:pt x="4432503" y="6223"/>
                  </a:moveTo>
                  <a:lnTo>
                    <a:pt x="4494225" y="6223"/>
                  </a:lnTo>
                  <a:lnTo>
                    <a:pt x="4494225" y="353695"/>
                  </a:lnTo>
                  <a:lnTo>
                    <a:pt x="4432503" y="353695"/>
                  </a:lnTo>
                  <a:lnTo>
                    <a:pt x="4432503" y="6223"/>
                  </a:lnTo>
                  <a:close/>
                </a:path>
                <a:path w="5161280" h="360044">
                  <a:moveTo>
                    <a:pt x="4105224" y="6223"/>
                  </a:moveTo>
                  <a:lnTo>
                    <a:pt x="4393006" y="6223"/>
                  </a:lnTo>
                  <a:lnTo>
                    <a:pt x="4393006" y="60960"/>
                  </a:lnTo>
                  <a:lnTo>
                    <a:pt x="4277436" y="60960"/>
                  </a:lnTo>
                  <a:lnTo>
                    <a:pt x="4277436" y="353695"/>
                  </a:lnTo>
                  <a:lnTo>
                    <a:pt x="4215841" y="353695"/>
                  </a:lnTo>
                  <a:lnTo>
                    <a:pt x="4215841" y="60960"/>
                  </a:lnTo>
                  <a:lnTo>
                    <a:pt x="4105224" y="60960"/>
                  </a:lnTo>
                  <a:lnTo>
                    <a:pt x="4105224" y="6223"/>
                  </a:lnTo>
                  <a:close/>
                </a:path>
                <a:path w="5161280" h="360044">
                  <a:moveTo>
                    <a:pt x="3727653" y="6223"/>
                  </a:moveTo>
                  <a:lnTo>
                    <a:pt x="3789375" y="6223"/>
                  </a:lnTo>
                  <a:lnTo>
                    <a:pt x="3789375" y="353695"/>
                  </a:lnTo>
                  <a:lnTo>
                    <a:pt x="3727653" y="353695"/>
                  </a:lnTo>
                  <a:lnTo>
                    <a:pt x="3727653" y="6223"/>
                  </a:lnTo>
                  <a:close/>
                </a:path>
                <a:path w="5161280" h="360044">
                  <a:moveTo>
                    <a:pt x="2612085" y="6223"/>
                  </a:moveTo>
                  <a:lnTo>
                    <a:pt x="2833827" y="6223"/>
                  </a:lnTo>
                  <a:lnTo>
                    <a:pt x="2833827" y="60960"/>
                  </a:lnTo>
                  <a:lnTo>
                    <a:pt x="2673807" y="60960"/>
                  </a:lnTo>
                  <a:lnTo>
                    <a:pt x="2673807" y="142366"/>
                  </a:lnTo>
                  <a:lnTo>
                    <a:pt x="2788615" y="142366"/>
                  </a:lnTo>
                  <a:lnTo>
                    <a:pt x="2788615" y="194817"/>
                  </a:lnTo>
                  <a:lnTo>
                    <a:pt x="2673807" y="194817"/>
                  </a:lnTo>
                  <a:lnTo>
                    <a:pt x="2673807" y="298958"/>
                  </a:lnTo>
                  <a:lnTo>
                    <a:pt x="2831287" y="298958"/>
                  </a:lnTo>
                  <a:lnTo>
                    <a:pt x="2831287" y="353695"/>
                  </a:lnTo>
                  <a:lnTo>
                    <a:pt x="2612085" y="353695"/>
                  </a:lnTo>
                  <a:lnTo>
                    <a:pt x="2612085" y="6223"/>
                  </a:lnTo>
                  <a:close/>
                </a:path>
                <a:path w="5161280" h="360044">
                  <a:moveTo>
                    <a:pt x="1631010" y="6223"/>
                  </a:moveTo>
                  <a:lnTo>
                    <a:pt x="1852752" y="6223"/>
                  </a:lnTo>
                  <a:lnTo>
                    <a:pt x="1852752" y="60960"/>
                  </a:lnTo>
                  <a:lnTo>
                    <a:pt x="1692732" y="60960"/>
                  </a:lnTo>
                  <a:lnTo>
                    <a:pt x="1692732" y="142366"/>
                  </a:lnTo>
                  <a:lnTo>
                    <a:pt x="1807540" y="142366"/>
                  </a:lnTo>
                  <a:lnTo>
                    <a:pt x="1807540" y="194817"/>
                  </a:lnTo>
                  <a:lnTo>
                    <a:pt x="1692732" y="194817"/>
                  </a:lnTo>
                  <a:lnTo>
                    <a:pt x="1692732" y="298958"/>
                  </a:lnTo>
                  <a:lnTo>
                    <a:pt x="1850212" y="298958"/>
                  </a:lnTo>
                  <a:lnTo>
                    <a:pt x="1850212" y="353695"/>
                  </a:lnTo>
                  <a:lnTo>
                    <a:pt x="1631010" y="353695"/>
                  </a:lnTo>
                  <a:lnTo>
                    <a:pt x="1631010" y="6223"/>
                  </a:lnTo>
                  <a:close/>
                </a:path>
                <a:path w="5161280" h="360044">
                  <a:moveTo>
                    <a:pt x="1364310" y="6223"/>
                  </a:moveTo>
                  <a:lnTo>
                    <a:pt x="1426032" y="6223"/>
                  </a:lnTo>
                  <a:lnTo>
                    <a:pt x="1426032" y="298958"/>
                  </a:lnTo>
                  <a:lnTo>
                    <a:pt x="1583004" y="298958"/>
                  </a:lnTo>
                  <a:lnTo>
                    <a:pt x="1583004" y="353695"/>
                  </a:lnTo>
                  <a:lnTo>
                    <a:pt x="1364310" y="353695"/>
                  </a:lnTo>
                  <a:lnTo>
                    <a:pt x="1364310" y="6223"/>
                  </a:lnTo>
                  <a:close/>
                </a:path>
                <a:path w="5161280" h="360044">
                  <a:moveTo>
                    <a:pt x="1040460" y="6223"/>
                  </a:moveTo>
                  <a:lnTo>
                    <a:pt x="1102182" y="6223"/>
                  </a:lnTo>
                  <a:lnTo>
                    <a:pt x="1102182" y="241680"/>
                  </a:lnTo>
                  <a:lnTo>
                    <a:pt x="1103251" y="255037"/>
                  </a:lnTo>
                  <a:lnTo>
                    <a:pt x="1128560" y="294941"/>
                  </a:lnTo>
                  <a:lnTo>
                    <a:pt x="1166190" y="304800"/>
                  </a:lnTo>
                  <a:lnTo>
                    <a:pt x="1182005" y="303728"/>
                  </a:lnTo>
                  <a:lnTo>
                    <a:pt x="1218260" y="287654"/>
                  </a:lnTo>
                  <a:lnTo>
                    <a:pt x="1236929" y="240537"/>
                  </a:lnTo>
                  <a:lnTo>
                    <a:pt x="1236929" y="6223"/>
                  </a:lnTo>
                  <a:lnTo>
                    <a:pt x="1298524" y="6223"/>
                  </a:lnTo>
                  <a:lnTo>
                    <a:pt x="1298524" y="245237"/>
                  </a:lnTo>
                  <a:lnTo>
                    <a:pt x="1296283" y="270625"/>
                  </a:lnTo>
                  <a:lnTo>
                    <a:pt x="1278325" y="312638"/>
                  </a:lnTo>
                  <a:lnTo>
                    <a:pt x="1243154" y="342572"/>
                  </a:lnTo>
                  <a:lnTo>
                    <a:pt x="1195199" y="357760"/>
                  </a:lnTo>
                  <a:lnTo>
                    <a:pt x="1166698" y="359663"/>
                  </a:lnTo>
                  <a:lnTo>
                    <a:pt x="1138147" y="357806"/>
                  </a:lnTo>
                  <a:lnTo>
                    <a:pt x="1091474" y="342947"/>
                  </a:lnTo>
                  <a:lnTo>
                    <a:pt x="1058944" y="313564"/>
                  </a:lnTo>
                  <a:lnTo>
                    <a:pt x="1042510" y="271135"/>
                  </a:lnTo>
                  <a:lnTo>
                    <a:pt x="1040460" y="245110"/>
                  </a:lnTo>
                  <a:lnTo>
                    <a:pt x="1040460" y="6223"/>
                  </a:lnTo>
                  <a:close/>
                </a:path>
                <a:path w="5161280" h="360044">
                  <a:moveTo>
                    <a:pt x="69964" y="6223"/>
                  </a:moveTo>
                  <a:lnTo>
                    <a:pt x="102704" y="6223"/>
                  </a:lnTo>
                  <a:lnTo>
                    <a:pt x="177888" y="240284"/>
                  </a:lnTo>
                  <a:lnTo>
                    <a:pt x="251421" y="6223"/>
                  </a:lnTo>
                  <a:lnTo>
                    <a:pt x="283921" y="6223"/>
                  </a:lnTo>
                  <a:lnTo>
                    <a:pt x="354838" y="353949"/>
                  </a:lnTo>
                  <a:lnTo>
                    <a:pt x="295059" y="353949"/>
                  </a:lnTo>
                  <a:lnTo>
                    <a:pt x="259016" y="166497"/>
                  </a:lnTo>
                  <a:lnTo>
                    <a:pt x="189039" y="358394"/>
                  </a:lnTo>
                  <a:lnTo>
                    <a:pt x="166979" y="358394"/>
                  </a:lnTo>
                  <a:lnTo>
                    <a:pt x="97002" y="166497"/>
                  </a:lnTo>
                  <a:lnTo>
                    <a:pt x="59524" y="353949"/>
                  </a:lnTo>
                  <a:lnTo>
                    <a:pt x="0" y="353949"/>
                  </a:lnTo>
                  <a:lnTo>
                    <a:pt x="69964" y="6223"/>
                  </a:lnTo>
                  <a:close/>
                </a:path>
                <a:path w="5161280" h="360044">
                  <a:moveTo>
                    <a:pt x="3931996" y="3810"/>
                  </a:moveTo>
                  <a:lnTo>
                    <a:pt x="3970381" y="5383"/>
                  </a:lnTo>
                  <a:lnTo>
                    <a:pt x="4030579" y="18008"/>
                  </a:lnTo>
                  <a:lnTo>
                    <a:pt x="4069060" y="43513"/>
                  </a:lnTo>
                  <a:lnTo>
                    <a:pt x="4088110" y="82946"/>
                  </a:lnTo>
                  <a:lnTo>
                    <a:pt x="4090492" y="107950"/>
                  </a:lnTo>
                  <a:lnTo>
                    <a:pt x="4084853" y="151005"/>
                  </a:lnTo>
                  <a:lnTo>
                    <a:pt x="4067937" y="184471"/>
                  </a:lnTo>
                  <a:lnTo>
                    <a:pt x="4039742" y="208360"/>
                  </a:lnTo>
                  <a:lnTo>
                    <a:pt x="4000271" y="222684"/>
                  </a:lnTo>
                  <a:lnTo>
                    <a:pt x="3949522" y="227457"/>
                  </a:lnTo>
                  <a:lnTo>
                    <a:pt x="3943852" y="227359"/>
                  </a:lnTo>
                  <a:lnTo>
                    <a:pt x="3937314" y="227060"/>
                  </a:lnTo>
                  <a:lnTo>
                    <a:pt x="3929894" y="226546"/>
                  </a:lnTo>
                  <a:lnTo>
                    <a:pt x="3921582" y="225805"/>
                  </a:lnTo>
                  <a:lnTo>
                    <a:pt x="3921582" y="353695"/>
                  </a:lnTo>
                  <a:lnTo>
                    <a:pt x="3859860" y="353695"/>
                  </a:lnTo>
                  <a:lnTo>
                    <a:pt x="3859860" y="6476"/>
                  </a:lnTo>
                  <a:lnTo>
                    <a:pt x="3887508" y="5310"/>
                  </a:lnTo>
                  <a:lnTo>
                    <a:pt x="3908739" y="4476"/>
                  </a:lnTo>
                  <a:lnTo>
                    <a:pt x="3923564" y="3976"/>
                  </a:lnTo>
                  <a:lnTo>
                    <a:pt x="3931996" y="3810"/>
                  </a:lnTo>
                  <a:close/>
                </a:path>
                <a:path w="5161280" h="360044">
                  <a:moveTo>
                    <a:pt x="2390470" y="3810"/>
                  </a:moveTo>
                  <a:lnTo>
                    <a:pt x="2458573" y="14938"/>
                  </a:lnTo>
                  <a:lnTo>
                    <a:pt x="2510866" y="48260"/>
                  </a:lnTo>
                  <a:lnTo>
                    <a:pt x="2544235" y="100075"/>
                  </a:lnTo>
                  <a:lnTo>
                    <a:pt x="2555316" y="166370"/>
                  </a:lnTo>
                  <a:lnTo>
                    <a:pt x="2551637" y="216055"/>
                  </a:lnTo>
                  <a:lnTo>
                    <a:pt x="2540599" y="258102"/>
                  </a:lnTo>
                  <a:lnTo>
                    <a:pt x="2522195" y="292509"/>
                  </a:lnTo>
                  <a:lnTo>
                    <a:pt x="2463278" y="338395"/>
                  </a:lnTo>
                  <a:lnTo>
                    <a:pt x="2422754" y="349869"/>
                  </a:lnTo>
                  <a:lnTo>
                    <a:pt x="2374849" y="353695"/>
                  </a:lnTo>
                  <a:lnTo>
                    <a:pt x="2297760" y="353695"/>
                  </a:lnTo>
                  <a:lnTo>
                    <a:pt x="2297760" y="6476"/>
                  </a:lnTo>
                  <a:lnTo>
                    <a:pt x="2331212" y="5310"/>
                  </a:lnTo>
                  <a:lnTo>
                    <a:pt x="2357831" y="4476"/>
                  </a:lnTo>
                  <a:lnTo>
                    <a:pt x="2377591" y="3976"/>
                  </a:lnTo>
                  <a:lnTo>
                    <a:pt x="2390470" y="3810"/>
                  </a:lnTo>
                  <a:close/>
                </a:path>
                <a:path w="5161280" h="360044">
                  <a:moveTo>
                    <a:pt x="828370" y="3810"/>
                  </a:moveTo>
                  <a:lnTo>
                    <a:pt x="896473" y="14938"/>
                  </a:lnTo>
                  <a:lnTo>
                    <a:pt x="948766" y="48260"/>
                  </a:lnTo>
                  <a:lnTo>
                    <a:pt x="982135" y="100075"/>
                  </a:lnTo>
                  <a:lnTo>
                    <a:pt x="993216" y="166370"/>
                  </a:lnTo>
                  <a:lnTo>
                    <a:pt x="989537" y="216055"/>
                  </a:lnTo>
                  <a:lnTo>
                    <a:pt x="978499" y="258102"/>
                  </a:lnTo>
                  <a:lnTo>
                    <a:pt x="960095" y="292509"/>
                  </a:lnTo>
                  <a:lnTo>
                    <a:pt x="901178" y="338395"/>
                  </a:lnTo>
                  <a:lnTo>
                    <a:pt x="860654" y="349869"/>
                  </a:lnTo>
                  <a:lnTo>
                    <a:pt x="812749" y="353695"/>
                  </a:lnTo>
                  <a:lnTo>
                    <a:pt x="735685" y="353695"/>
                  </a:lnTo>
                  <a:lnTo>
                    <a:pt x="735685" y="6476"/>
                  </a:lnTo>
                  <a:lnTo>
                    <a:pt x="769123" y="5310"/>
                  </a:lnTo>
                  <a:lnTo>
                    <a:pt x="795734" y="4476"/>
                  </a:lnTo>
                  <a:lnTo>
                    <a:pt x="815492" y="3976"/>
                  </a:lnTo>
                  <a:lnTo>
                    <a:pt x="828370" y="3810"/>
                  </a:lnTo>
                  <a:close/>
                </a:path>
                <a:path w="5161280" h="360044">
                  <a:moveTo>
                    <a:pt x="3527501" y="2666"/>
                  </a:moveTo>
                  <a:lnTo>
                    <a:pt x="3585435" y="9072"/>
                  </a:lnTo>
                  <a:lnTo>
                    <a:pt x="3626831" y="28289"/>
                  </a:lnTo>
                  <a:lnTo>
                    <a:pt x="3651677" y="60317"/>
                  </a:lnTo>
                  <a:lnTo>
                    <a:pt x="3659962" y="105155"/>
                  </a:lnTo>
                  <a:lnTo>
                    <a:pt x="3658819" y="120231"/>
                  </a:lnTo>
                  <a:lnTo>
                    <a:pt x="3641674" y="161289"/>
                  </a:lnTo>
                  <a:lnTo>
                    <a:pt x="3608884" y="191008"/>
                  </a:lnTo>
                  <a:lnTo>
                    <a:pt x="3595573" y="197103"/>
                  </a:lnTo>
                  <a:lnTo>
                    <a:pt x="3698316" y="353695"/>
                  </a:lnTo>
                  <a:lnTo>
                    <a:pt x="3627196" y="353695"/>
                  </a:lnTo>
                  <a:lnTo>
                    <a:pt x="3534486" y="210185"/>
                  </a:lnTo>
                  <a:lnTo>
                    <a:pt x="3526747" y="209998"/>
                  </a:lnTo>
                  <a:lnTo>
                    <a:pt x="3517626" y="209645"/>
                  </a:lnTo>
                  <a:lnTo>
                    <a:pt x="3507125" y="209149"/>
                  </a:lnTo>
                  <a:lnTo>
                    <a:pt x="3495243" y="208534"/>
                  </a:lnTo>
                  <a:lnTo>
                    <a:pt x="3495243" y="353695"/>
                  </a:lnTo>
                  <a:lnTo>
                    <a:pt x="3431235" y="353695"/>
                  </a:lnTo>
                  <a:lnTo>
                    <a:pt x="3431235" y="6223"/>
                  </a:lnTo>
                  <a:lnTo>
                    <a:pt x="3435737" y="6105"/>
                  </a:lnTo>
                  <a:lnTo>
                    <a:pt x="3443919" y="5762"/>
                  </a:lnTo>
                  <a:lnTo>
                    <a:pt x="3455791" y="5205"/>
                  </a:lnTo>
                  <a:lnTo>
                    <a:pt x="3471367" y="4445"/>
                  </a:lnTo>
                  <a:lnTo>
                    <a:pt x="3487942" y="3684"/>
                  </a:lnTo>
                  <a:lnTo>
                    <a:pt x="3502815" y="3127"/>
                  </a:lnTo>
                  <a:lnTo>
                    <a:pt x="3515997" y="2784"/>
                  </a:lnTo>
                  <a:lnTo>
                    <a:pt x="3527501" y="2666"/>
                  </a:lnTo>
                  <a:close/>
                </a:path>
                <a:path w="5161280" h="360044">
                  <a:moveTo>
                    <a:pt x="3278581" y="253"/>
                  </a:moveTo>
                  <a:lnTo>
                    <a:pt x="3306916" y="1779"/>
                  </a:lnTo>
                  <a:lnTo>
                    <a:pt x="3332286" y="6365"/>
                  </a:lnTo>
                  <a:lnTo>
                    <a:pt x="3354679" y="14023"/>
                  </a:lnTo>
                  <a:lnTo>
                    <a:pt x="3374085" y="24764"/>
                  </a:lnTo>
                  <a:lnTo>
                    <a:pt x="3348685" y="75691"/>
                  </a:lnTo>
                  <a:lnTo>
                    <a:pt x="3336826" y="66690"/>
                  </a:lnTo>
                  <a:lnTo>
                    <a:pt x="3321824" y="60261"/>
                  </a:lnTo>
                  <a:lnTo>
                    <a:pt x="3303679" y="56403"/>
                  </a:lnTo>
                  <a:lnTo>
                    <a:pt x="3282391" y="55117"/>
                  </a:lnTo>
                  <a:lnTo>
                    <a:pt x="3261650" y="57382"/>
                  </a:lnTo>
                  <a:lnTo>
                    <a:pt x="3226027" y="75531"/>
                  </a:lnTo>
                  <a:lnTo>
                    <a:pt x="3199049" y="110847"/>
                  </a:lnTo>
                  <a:lnTo>
                    <a:pt x="3185194" y="156948"/>
                  </a:lnTo>
                  <a:lnTo>
                    <a:pt x="3183458" y="183641"/>
                  </a:lnTo>
                  <a:lnTo>
                    <a:pt x="3185055" y="210046"/>
                  </a:lnTo>
                  <a:lnTo>
                    <a:pt x="3197870" y="254329"/>
                  </a:lnTo>
                  <a:lnTo>
                    <a:pt x="3223062" y="286422"/>
                  </a:lnTo>
                  <a:lnTo>
                    <a:pt x="3277819" y="304800"/>
                  </a:lnTo>
                  <a:lnTo>
                    <a:pt x="3301040" y="302609"/>
                  </a:lnTo>
                  <a:lnTo>
                    <a:pt x="3321570" y="296037"/>
                  </a:lnTo>
                  <a:lnTo>
                    <a:pt x="3339434" y="285083"/>
                  </a:lnTo>
                  <a:lnTo>
                    <a:pt x="3354654" y="269748"/>
                  </a:lnTo>
                  <a:lnTo>
                    <a:pt x="3383356" y="319532"/>
                  </a:lnTo>
                  <a:lnTo>
                    <a:pt x="3362305" y="337054"/>
                  </a:lnTo>
                  <a:lnTo>
                    <a:pt x="3336874" y="349599"/>
                  </a:lnTo>
                  <a:lnTo>
                    <a:pt x="3307060" y="357143"/>
                  </a:lnTo>
                  <a:lnTo>
                    <a:pt x="3272866" y="359663"/>
                  </a:lnTo>
                  <a:lnTo>
                    <a:pt x="3238504" y="356663"/>
                  </a:lnTo>
                  <a:lnTo>
                    <a:pt x="3181926" y="332660"/>
                  </a:lnTo>
                  <a:lnTo>
                    <a:pt x="3142040" y="285559"/>
                  </a:lnTo>
                  <a:lnTo>
                    <a:pt x="3121847" y="220218"/>
                  </a:lnTo>
                  <a:lnTo>
                    <a:pt x="3119323" y="180975"/>
                  </a:lnTo>
                  <a:lnTo>
                    <a:pt x="3122129" y="144045"/>
                  </a:lnTo>
                  <a:lnTo>
                    <a:pt x="3144504" y="79569"/>
                  </a:lnTo>
                  <a:lnTo>
                    <a:pt x="3187980" y="29400"/>
                  </a:lnTo>
                  <a:lnTo>
                    <a:pt x="3245269" y="3492"/>
                  </a:lnTo>
                  <a:lnTo>
                    <a:pt x="3278581" y="253"/>
                  </a:lnTo>
                  <a:close/>
                </a:path>
                <a:path w="5161280" h="360044">
                  <a:moveTo>
                    <a:pt x="2977718" y="253"/>
                  </a:moveTo>
                  <a:lnTo>
                    <a:pt x="3005890" y="1660"/>
                  </a:lnTo>
                  <a:lnTo>
                    <a:pt x="3030026" y="5889"/>
                  </a:lnTo>
                  <a:lnTo>
                    <a:pt x="3050137" y="12952"/>
                  </a:lnTo>
                  <a:lnTo>
                    <a:pt x="3066237" y="22860"/>
                  </a:lnTo>
                  <a:lnTo>
                    <a:pt x="3047441" y="75946"/>
                  </a:lnTo>
                  <a:lnTo>
                    <a:pt x="3031012" y="65778"/>
                  </a:lnTo>
                  <a:lnTo>
                    <a:pt x="3014119" y="58515"/>
                  </a:lnTo>
                  <a:lnTo>
                    <a:pt x="2996774" y="54157"/>
                  </a:lnTo>
                  <a:lnTo>
                    <a:pt x="2978988" y="52704"/>
                  </a:lnTo>
                  <a:lnTo>
                    <a:pt x="2968915" y="53399"/>
                  </a:lnTo>
                  <a:lnTo>
                    <a:pt x="2937046" y="76946"/>
                  </a:lnTo>
                  <a:lnTo>
                    <a:pt x="2934157" y="93217"/>
                  </a:lnTo>
                  <a:lnTo>
                    <a:pt x="2938280" y="108317"/>
                  </a:lnTo>
                  <a:lnTo>
                    <a:pt x="2950667" y="123713"/>
                  </a:lnTo>
                  <a:lnTo>
                    <a:pt x="2971340" y="139420"/>
                  </a:lnTo>
                  <a:lnTo>
                    <a:pt x="3000324" y="155448"/>
                  </a:lnTo>
                  <a:lnTo>
                    <a:pt x="3016540" y="163778"/>
                  </a:lnTo>
                  <a:lnTo>
                    <a:pt x="3030327" y="171799"/>
                  </a:lnTo>
                  <a:lnTo>
                    <a:pt x="3064173" y="202326"/>
                  </a:lnTo>
                  <a:lnTo>
                    <a:pt x="3080111" y="240458"/>
                  </a:lnTo>
                  <a:lnTo>
                    <a:pt x="3082112" y="262889"/>
                  </a:lnTo>
                  <a:lnTo>
                    <a:pt x="3080038" y="283031"/>
                  </a:lnTo>
                  <a:lnTo>
                    <a:pt x="3063413" y="317789"/>
                  </a:lnTo>
                  <a:lnTo>
                    <a:pt x="3030742" y="344287"/>
                  </a:lnTo>
                  <a:lnTo>
                    <a:pt x="2986026" y="357951"/>
                  </a:lnTo>
                  <a:lnTo>
                    <a:pt x="2959430" y="359663"/>
                  </a:lnTo>
                  <a:lnTo>
                    <a:pt x="2935734" y="358092"/>
                  </a:lnTo>
                  <a:lnTo>
                    <a:pt x="2913218" y="353377"/>
                  </a:lnTo>
                  <a:lnTo>
                    <a:pt x="2891868" y="345519"/>
                  </a:lnTo>
                  <a:lnTo>
                    <a:pt x="2871673" y="334517"/>
                  </a:lnTo>
                  <a:lnTo>
                    <a:pt x="2894533" y="279273"/>
                  </a:lnTo>
                  <a:lnTo>
                    <a:pt x="2912676" y="290441"/>
                  </a:lnTo>
                  <a:lnTo>
                    <a:pt x="2930712" y="298418"/>
                  </a:lnTo>
                  <a:lnTo>
                    <a:pt x="2948629" y="303204"/>
                  </a:lnTo>
                  <a:lnTo>
                    <a:pt x="2966415" y="304800"/>
                  </a:lnTo>
                  <a:lnTo>
                    <a:pt x="2990158" y="302438"/>
                  </a:lnTo>
                  <a:lnTo>
                    <a:pt x="3007102" y="295338"/>
                  </a:lnTo>
                  <a:lnTo>
                    <a:pt x="3017260" y="283475"/>
                  </a:lnTo>
                  <a:lnTo>
                    <a:pt x="3020644" y="266826"/>
                  </a:lnTo>
                  <a:lnTo>
                    <a:pt x="3019854" y="258063"/>
                  </a:lnTo>
                  <a:lnTo>
                    <a:pt x="2999742" y="224657"/>
                  </a:lnTo>
                  <a:lnTo>
                    <a:pt x="2955112" y="196850"/>
                  </a:lnTo>
                  <a:lnTo>
                    <a:pt x="2936750" y="187225"/>
                  </a:lnTo>
                  <a:lnTo>
                    <a:pt x="2921663" y="178530"/>
                  </a:lnTo>
                  <a:lnTo>
                    <a:pt x="2888976" y="149653"/>
                  </a:lnTo>
                  <a:lnTo>
                    <a:pt x="2874324" y="114363"/>
                  </a:lnTo>
                  <a:lnTo>
                    <a:pt x="2872435" y="93725"/>
                  </a:lnTo>
                  <a:lnTo>
                    <a:pt x="2874290" y="74410"/>
                  </a:lnTo>
                  <a:lnTo>
                    <a:pt x="2902026" y="26797"/>
                  </a:lnTo>
                  <a:lnTo>
                    <a:pt x="2935681" y="6905"/>
                  </a:lnTo>
                  <a:lnTo>
                    <a:pt x="2955640" y="1918"/>
                  </a:lnTo>
                  <a:lnTo>
                    <a:pt x="2977718" y="253"/>
                  </a:lnTo>
                  <a:close/>
                </a:path>
                <a:path w="5161280" h="360044">
                  <a:moveTo>
                    <a:pt x="1996643" y="253"/>
                  </a:moveTo>
                  <a:lnTo>
                    <a:pt x="2024815" y="1660"/>
                  </a:lnTo>
                  <a:lnTo>
                    <a:pt x="2048951" y="5889"/>
                  </a:lnTo>
                  <a:lnTo>
                    <a:pt x="2069062" y="12952"/>
                  </a:lnTo>
                  <a:lnTo>
                    <a:pt x="2085162" y="22860"/>
                  </a:lnTo>
                  <a:lnTo>
                    <a:pt x="2066366" y="75946"/>
                  </a:lnTo>
                  <a:lnTo>
                    <a:pt x="2049937" y="65778"/>
                  </a:lnTo>
                  <a:lnTo>
                    <a:pt x="2033044" y="58515"/>
                  </a:lnTo>
                  <a:lnTo>
                    <a:pt x="2015699" y="54157"/>
                  </a:lnTo>
                  <a:lnTo>
                    <a:pt x="1997913" y="52704"/>
                  </a:lnTo>
                  <a:lnTo>
                    <a:pt x="1987840" y="53399"/>
                  </a:lnTo>
                  <a:lnTo>
                    <a:pt x="1955971" y="76946"/>
                  </a:lnTo>
                  <a:lnTo>
                    <a:pt x="1953082" y="93217"/>
                  </a:lnTo>
                  <a:lnTo>
                    <a:pt x="1957205" y="108317"/>
                  </a:lnTo>
                  <a:lnTo>
                    <a:pt x="1969592" y="123713"/>
                  </a:lnTo>
                  <a:lnTo>
                    <a:pt x="1990265" y="139420"/>
                  </a:lnTo>
                  <a:lnTo>
                    <a:pt x="2019249" y="155448"/>
                  </a:lnTo>
                  <a:lnTo>
                    <a:pt x="2035465" y="163778"/>
                  </a:lnTo>
                  <a:lnTo>
                    <a:pt x="2049252" y="171799"/>
                  </a:lnTo>
                  <a:lnTo>
                    <a:pt x="2083098" y="202326"/>
                  </a:lnTo>
                  <a:lnTo>
                    <a:pt x="2099036" y="240458"/>
                  </a:lnTo>
                  <a:lnTo>
                    <a:pt x="2101037" y="262889"/>
                  </a:lnTo>
                  <a:lnTo>
                    <a:pt x="2098963" y="283031"/>
                  </a:lnTo>
                  <a:lnTo>
                    <a:pt x="2082338" y="317789"/>
                  </a:lnTo>
                  <a:lnTo>
                    <a:pt x="2049667" y="344287"/>
                  </a:lnTo>
                  <a:lnTo>
                    <a:pt x="2004951" y="357951"/>
                  </a:lnTo>
                  <a:lnTo>
                    <a:pt x="1978355" y="359663"/>
                  </a:lnTo>
                  <a:lnTo>
                    <a:pt x="1954659" y="358092"/>
                  </a:lnTo>
                  <a:lnTo>
                    <a:pt x="1932143" y="353377"/>
                  </a:lnTo>
                  <a:lnTo>
                    <a:pt x="1910793" y="345519"/>
                  </a:lnTo>
                  <a:lnTo>
                    <a:pt x="1890598" y="334517"/>
                  </a:lnTo>
                  <a:lnTo>
                    <a:pt x="1913458" y="279273"/>
                  </a:lnTo>
                  <a:lnTo>
                    <a:pt x="1931601" y="290441"/>
                  </a:lnTo>
                  <a:lnTo>
                    <a:pt x="1949637" y="298418"/>
                  </a:lnTo>
                  <a:lnTo>
                    <a:pt x="1967554" y="303204"/>
                  </a:lnTo>
                  <a:lnTo>
                    <a:pt x="1985340" y="304800"/>
                  </a:lnTo>
                  <a:lnTo>
                    <a:pt x="2009083" y="302438"/>
                  </a:lnTo>
                  <a:lnTo>
                    <a:pt x="2026027" y="295338"/>
                  </a:lnTo>
                  <a:lnTo>
                    <a:pt x="2036185" y="283475"/>
                  </a:lnTo>
                  <a:lnTo>
                    <a:pt x="2039569" y="266826"/>
                  </a:lnTo>
                  <a:lnTo>
                    <a:pt x="2038779" y="258063"/>
                  </a:lnTo>
                  <a:lnTo>
                    <a:pt x="2018667" y="224657"/>
                  </a:lnTo>
                  <a:lnTo>
                    <a:pt x="1974037" y="196850"/>
                  </a:lnTo>
                  <a:lnTo>
                    <a:pt x="1955675" y="187225"/>
                  </a:lnTo>
                  <a:lnTo>
                    <a:pt x="1940588" y="178530"/>
                  </a:lnTo>
                  <a:lnTo>
                    <a:pt x="1907901" y="149653"/>
                  </a:lnTo>
                  <a:lnTo>
                    <a:pt x="1893249" y="114363"/>
                  </a:lnTo>
                  <a:lnTo>
                    <a:pt x="1891360" y="93725"/>
                  </a:lnTo>
                  <a:lnTo>
                    <a:pt x="1893215" y="74410"/>
                  </a:lnTo>
                  <a:lnTo>
                    <a:pt x="1920951" y="26797"/>
                  </a:lnTo>
                  <a:lnTo>
                    <a:pt x="1954606" y="6905"/>
                  </a:lnTo>
                  <a:lnTo>
                    <a:pt x="1974565" y="1918"/>
                  </a:lnTo>
                  <a:lnTo>
                    <a:pt x="1996643" y="253"/>
                  </a:lnTo>
                  <a:close/>
                </a:path>
                <a:path w="5161280" h="360044">
                  <a:moveTo>
                    <a:pt x="4707077" y="0"/>
                  </a:moveTo>
                  <a:lnTo>
                    <a:pt x="4773212" y="11620"/>
                  </a:lnTo>
                  <a:lnTo>
                    <a:pt x="4821631" y="46482"/>
                  </a:lnTo>
                  <a:lnTo>
                    <a:pt x="4851349" y="102377"/>
                  </a:lnTo>
                  <a:lnTo>
                    <a:pt x="4861255" y="177037"/>
                  </a:lnTo>
                  <a:lnTo>
                    <a:pt x="4858661" y="216802"/>
                  </a:lnTo>
                  <a:lnTo>
                    <a:pt x="4837948" y="283426"/>
                  </a:lnTo>
                  <a:lnTo>
                    <a:pt x="4796997" y="331856"/>
                  </a:lnTo>
                  <a:lnTo>
                    <a:pt x="4738235" y="356570"/>
                  </a:lnTo>
                  <a:lnTo>
                    <a:pt x="4702378" y="359663"/>
                  </a:lnTo>
                  <a:lnTo>
                    <a:pt x="4669393" y="356596"/>
                  </a:lnTo>
                  <a:lnTo>
                    <a:pt x="4615760" y="332124"/>
                  </a:lnTo>
                  <a:lnTo>
                    <a:pt x="4578654" y="284051"/>
                  </a:lnTo>
                  <a:lnTo>
                    <a:pt x="4559933" y="217185"/>
                  </a:lnTo>
                  <a:lnTo>
                    <a:pt x="4557598" y="177037"/>
                  </a:lnTo>
                  <a:lnTo>
                    <a:pt x="4560146" y="141321"/>
                  </a:lnTo>
                  <a:lnTo>
                    <a:pt x="4580529" y="78507"/>
                  </a:lnTo>
                  <a:lnTo>
                    <a:pt x="4620387" y="28932"/>
                  </a:lnTo>
                  <a:lnTo>
                    <a:pt x="4674767" y="3214"/>
                  </a:lnTo>
                  <a:lnTo>
                    <a:pt x="4707077" y="0"/>
                  </a:lnTo>
                  <a:close/>
                </a:path>
                <a:path w="5161280" h="360044">
                  <a:moveTo>
                    <a:pt x="525614" y="0"/>
                  </a:moveTo>
                  <a:lnTo>
                    <a:pt x="591726" y="11620"/>
                  </a:lnTo>
                  <a:lnTo>
                    <a:pt x="640168" y="46482"/>
                  </a:lnTo>
                  <a:lnTo>
                    <a:pt x="669880" y="102377"/>
                  </a:lnTo>
                  <a:lnTo>
                    <a:pt x="679780" y="177037"/>
                  </a:lnTo>
                  <a:lnTo>
                    <a:pt x="677193" y="216802"/>
                  </a:lnTo>
                  <a:lnTo>
                    <a:pt x="656500" y="283426"/>
                  </a:lnTo>
                  <a:lnTo>
                    <a:pt x="615528" y="331856"/>
                  </a:lnTo>
                  <a:lnTo>
                    <a:pt x="556764" y="356570"/>
                  </a:lnTo>
                  <a:lnTo>
                    <a:pt x="520865" y="359663"/>
                  </a:lnTo>
                  <a:lnTo>
                    <a:pt x="487918" y="356596"/>
                  </a:lnTo>
                  <a:lnTo>
                    <a:pt x="434254" y="332124"/>
                  </a:lnTo>
                  <a:lnTo>
                    <a:pt x="397192" y="284051"/>
                  </a:lnTo>
                  <a:lnTo>
                    <a:pt x="378509" y="217185"/>
                  </a:lnTo>
                  <a:lnTo>
                    <a:pt x="376173" y="177037"/>
                  </a:lnTo>
                  <a:lnTo>
                    <a:pt x="378716" y="141321"/>
                  </a:lnTo>
                  <a:lnTo>
                    <a:pt x="399057" y="78507"/>
                  </a:lnTo>
                  <a:lnTo>
                    <a:pt x="438907" y="28932"/>
                  </a:lnTo>
                  <a:lnTo>
                    <a:pt x="493286" y="3214"/>
                  </a:lnTo>
                  <a:lnTo>
                    <a:pt x="525614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6575" y="1650364"/>
            <a:ext cx="7094220" cy="40646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20" b="1">
                <a:latin typeface="Times New Roman"/>
                <a:cs typeface="Times New Roman"/>
              </a:rPr>
              <a:t>HOME</a:t>
            </a:r>
            <a:endParaRPr sz="2000">
              <a:latin typeface="Times New Roman"/>
              <a:cs typeface="Times New Roman"/>
            </a:endParaRPr>
          </a:p>
          <a:p>
            <a:pPr algn="just" marL="287020" marR="5715" indent="-274955">
              <a:lnSpc>
                <a:spcPct val="80300"/>
              </a:lnSpc>
              <a:spcBef>
                <a:spcPts val="625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Home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serves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interface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Web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enter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height</a:t>
            </a:r>
            <a:r>
              <a:rPr dirty="0" sz="2000" spc="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weight</a:t>
            </a:r>
            <a:r>
              <a:rPr dirty="0" sz="2000" spc="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instant</a:t>
            </a:r>
            <a:r>
              <a:rPr dirty="0" sz="2000" spc="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calculation.</a:t>
            </a:r>
            <a:r>
              <a:rPr dirty="0" sz="2000" spc="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6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result</a:t>
            </a:r>
            <a:r>
              <a:rPr dirty="0" sz="2000" spc="65">
                <a:latin typeface="Times New Roman"/>
                <a:cs typeface="Times New Roman"/>
              </a:rPr>
              <a:t>  </a:t>
            </a:r>
            <a:r>
              <a:rPr dirty="0" sz="2000" spc="-3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displayed</a:t>
            </a:r>
            <a:r>
              <a:rPr dirty="0" sz="2000" spc="1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12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20">
                <a:latin typeface="Times New Roman"/>
                <a:cs typeface="Times New Roman"/>
              </a:rPr>
              <a:t>  </a:t>
            </a:r>
            <a:r>
              <a:rPr dirty="0" sz="2000" spc="-20">
                <a:latin typeface="Times New Roman"/>
                <a:cs typeface="Times New Roman"/>
              </a:rPr>
              <a:t>color-</a:t>
            </a:r>
            <a:r>
              <a:rPr dirty="0" sz="2000">
                <a:latin typeface="Times New Roman"/>
                <a:cs typeface="Times New Roman"/>
              </a:rPr>
              <a:t>coded</a:t>
            </a:r>
            <a:r>
              <a:rPr dirty="0" sz="2000" spc="13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category</a:t>
            </a:r>
            <a:r>
              <a:rPr dirty="0" sz="2000" spc="1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(underweight,</a:t>
            </a:r>
            <a:r>
              <a:rPr dirty="0" sz="2000" spc="130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normal, </a:t>
            </a:r>
            <a:r>
              <a:rPr dirty="0" sz="2000">
                <a:latin typeface="Times New Roman"/>
                <a:cs typeface="Times New Roman"/>
              </a:rPr>
              <a:t>overweight,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obese)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brief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tip.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designed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clean,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responsive layout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ensure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smooth user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experience </a:t>
            </a:r>
            <a:r>
              <a:rPr dirty="0" sz="2000">
                <a:latin typeface="Times New Roman"/>
                <a:cs typeface="Times New Roman"/>
              </a:rPr>
              <a:t>across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different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  <a:buClr>
                <a:srgbClr val="B03E9A"/>
              </a:buClr>
              <a:buFont typeface="Cambria"/>
              <a:buChar char="⦿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35" b="1">
                <a:latin typeface="Times New Roman"/>
                <a:cs typeface="Times New Roman"/>
              </a:rPr>
              <a:t>CREATORS</a:t>
            </a:r>
            <a:r>
              <a:rPr dirty="0" sz="2000" spc="-10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CONTACT</a:t>
            </a:r>
            <a:endParaRPr sz="2000">
              <a:latin typeface="Times New Roman"/>
              <a:cs typeface="Times New Roman"/>
            </a:endParaRPr>
          </a:p>
          <a:p>
            <a:pPr algn="just" marL="287020" marR="5080" indent="-274955">
              <a:lnSpc>
                <a:spcPct val="80600"/>
              </a:lnSpc>
              <a:spcBef>
                <a:spcPts val="54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Creator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credit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developer(s)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behind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BMI </a:t>
            </a:r>
            <a:r>
              <a:rPr dirty="0" sz="2000">
                <a:latin typeface="Times New Roman"/>
                <a:cs typeface="Times New Roman"/>
              </a:rPr>
              <a:t>Web</a:t>
            </a:r>
            <a:r>
              <a:rPr dirty="0" sz="2000" spc="4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Application.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details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4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creator’s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name, </a:t>
            </a:r>
            <a:r>
              <a:rPr dirty="0" sz="2000">
                <a:latin typeface="Times New Roman"/>
                <a:cs typeface="Times New Roman"/>
              </a:rPr>
              <a:t>background,</a:t>
            </a:r>
            <a:r>
              <a:rPr dirty="0" sz="2000" spc="409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09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motivation</a:t>
            </a:r>
            <a:r>
              <a:rPr dirty="0" sz="2000" spc="40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4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building</a:t>
            </a:r>
            <a:r>
              <a:rPr dirty="0" sz="2000" spc="42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9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application. </a:t>
            </a:r>
            <a:r>
              <a:rPr dirty="0" sz="2000">
                <a:latin typeface="Times New Roman"/>
                <a:cs typeface="Times New Roman"/>
              </a:rPr>
              <a:t>Additionally,</a:t>
            </a:r>
            <a:r>
              <a:rPr dirty="0" sz="2000" spc="26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2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may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feature</a:t>
            </a:r>
            <a:r>
              <a:rPr dirty="0" sz="2000" spc="2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links</a:t>
            </a:r>
            <a:r>
              <a:rPr dirty="0" sz="2000" spc="2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54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creator’s portfolio.We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phone number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0">
                <a:latin typeface="Times New Roman"/>
                <a:cs typeface="Times New Roman"/>
              </a:rPr>
              <a:t> contact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575" y="414591"/>
            <a:ext cx="7245984" cy="4779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0" b="1">
                <a:latin typeface="Times New Roman"/>
                <a:cs typeface="Times New Roman"/>
              </a:rPr>
              <a:t>BLOG</a:t>
            </a:r>
            <a:endParaRPr sz="2000">
              <a:latin typeface="Times New Roman"/>
              <a:cs typeface="Times New Roman"/>
            </a:endParaRPr>
          </a:p>
          <a:p>
            <a:pPr algn="just" marL="287020" marR="5080" indent="-274955">
              <a:lnSpc>
                <a:spcPct val="80100"/>
              </a:lnSpc>
              <a:spcBef>
                <a:spcPts val="63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Blog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articles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informative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content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related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BMI,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fitness,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wellness.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Topics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may include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calculated,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importance,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misconceptions,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3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tips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1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1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lifestyle.</a:t>
            </a:r>
            <a:r>
              <a:rPr dirty="0" sz="2000" spc="1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1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section</a:t>
            </a:r>
            <a:r>
              <a:rPr dirty="0" sz="2000" spc="1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helps</a:t>
            </a:r>
            <a:r>
              <a:rPr dirty="0" sz="2000" spc="1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160">
                <a:latin typeface="Times New Roman"/>
                <a:cs typeface="Times New Roman"/>
              </a:rPr>
              <a:t>  </a:t>
            </a:r>
            <a:r>
              <a:rPr dirty="0" sz="2000" spc="-20">
                <a:latin typeface="Times New Roman"/>
                <a:cs typeface="Times New Roman"/>
              </a:rPr>
              <a:t>stay </a:t>
            </a:r>
            <a:r>
              <a:rPr dirty="0" sz="2000">
                <a:latin typeface="Times New Roman"/>
                <a:cs typeface="Times New Roman"/>
              </a:rPr>
              <a:t>informed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about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fitness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trends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encouraging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regular </a:t>
            </a:r>
            <a:r>
              <a:rPr dirty="0" sz="2000">
                <a:latin typeface="Times New Roman"/>
                <a:cs typeface="Times New Roman"/>
              </a:rPr>
              <a:t>engagement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Clr>
                <a:srgbClr val="B03E9A"/>
              </a:buClr>
              <a:buFont typeface="Cambria"/>
              <a:buChar char="⦿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Times New Roman"/>
                <a:cs typeface="Times New Roman"/>
              </a:rPr>
              <a:t>DIET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PLAN</a:t>
            </a:r>
            <a:endParaRPr sz="2000">
              <a:latin typeface="Times New Roman"/>
              <a:cs typeface="Times New Roman"/>
            </a:endParaRPr>
          </a:p>
          <a:p>
            <a:pPr marL="287020" marR="6350" indent="-274955">
              <a:lnSpc>
                <a:spcPct val="78200"/>
              </a:lnSpc>
              <a:spcBef>
                <a:spcPts val="68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Diet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page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dietary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recommendations </a:t>
            </a:r>
            <a:r>
              <a:rPr dirty="0" sz="2000">
                <a:latin typeface="Times New Roman"/>
                <a:cs typeface="Times New Roman"/>
              </a:rPr>
              <a:t>based 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user's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category.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includes:</a:t>
            </a: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ts val="2175"/>
              </a:lnSpc>
              <a:spcBef>
                <a:spcPts val="15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8290" algn="l"/>
              </a:tabLst>
            </a:pPr>
            <a:r>
              <a:rPr dirty="0" sz="2000">
                <a:latin typeface="Times New Roman"/>
                <a:cs typeface="Times New Roman"/>
              </a:rPr>
              <a:t>Underweight: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High-</a:t>
            </a:r>
            <a:r>
              <a:rPr dirty="0" sz="2000">
                <a:latin typeface="Times New Roman"/>
                <a:cs typeface="Times New Roman"/>
              </a:rPr>
              <a:t>calorie,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nutrient-</a:t>
            </a:r>
            <a:r>
              <a:rPr dirty="0" sz="2000">
                <a:latin typeface="Times New Roman"/>
                <a:cs typeface="Times New Roman"/>
              </a:rPr>
              <a:t>rich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foods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weight</a:t>
            </a:r>
            <a:endParaRPr sz="2000">
              <a:latin typeface="Times New Roman"/>
              <a:cs typeface="Times New Roman"/>
            </a:endParaRPr>
          </a:p>
          <a:p>
            <a:pPr marL="287020">
              <a:lnSpc>
                <a:spcPts val="2175"/>
              </a:lnSpc>
            </a:pPr>
            <a:r>
              <a:rPr dirty="0" sz="2000" spc="-10">
                <a:latin typeface="Times New Roman"/>
                <a:cs typeface="Times New Roman"/>
              </a:rPr>
              <a:t>gain.</a:t>
            </a:r>
            <a:endParaRPr sz="2000">
              <a:latin typeface="Times New Roman"/>
              <a:cs typeface="Times New Roman"/>
            </a:endParaRPr>
          </a:p>
          <a:p>
            <a:pPr marL="287020" marR="9525" indent="-274955">
              <a:lnSpc>
                <a:spcPts val="1950"/>
              </a:lnSpc>
              <a:spcBef>
                <a:spcPts val="52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  <a:tab pos="1195070" algn="l"/>
                <a:tab pos="2089150" algn="l"/>
                <a:tab pos="3168015" algn="l"/>
                <a:tab pos="3793490" algn="l"/>
                <a:tab pos="4462145" algn="l"/>
                <a:tab pos="4890135" algn="l"/>
                <a:tab pos="6234430" algn="l"/>
                <a:tab pos="6480175" algn="l"/>
              </a:tabLst>
            </a:pPr>
            <a:r>
              <a:rPr dirty="0" sz="2000" spc="-10">
                <a:latin typeface="Times New Roman"/>
                <a:cs typeface="Times New Roman"/>
              </a:rPr>
              <a:t>Normal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weight: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Balanced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meal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plans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for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maintaining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healthy lifestyle.</a:t>
            </a:r>
            <a:endParaRPr sz="2000">
              <a:latin typeface="Times New Roman"/>
              <a:cs typeface="Times New Roman"/>
            </a:endParaRPr>
          </a:p>
          <a:p>
            <a:pPr marL="287020" marR="5080" indent="-274955">
              <a:lnSpc>
                <a:spcPts val="1950"/>
              </a:lnSpc>
              <a:spcBef>
                <a:spcPts val="530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Overweight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Obese: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Low-</a:t>
            </a:r>
            <a:r>
              <a:rPr dirty="0" sz="2000">
                <a:latin typeface="Times New Roman"/>
                <a:cs typeface="Times New Roman"/>
              </a:rPr>
              <a:t>calorie,</a:t>
            </a:r>
            <a:r>
              <a:rPr dirty="0" sz="2000" spc="4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high-</a:t>
            </a:r>
            <a:r>
              <a:rPr dirty="0" sz="2000">
                <a:latin typeface="Times New Roman"/>
                <a:cs typeface="Times New Roman"/>
              </a:rPr>
              <a:t>fiber</a:t>
            </a:r>
            <a:r>
              <a:rPr dirty="0" sz="2000" spc="45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diets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4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portion </a:t>
            </a:r>
            <a:r>
              <a:rPr dirty="0" sz="2000">
                <a:latin typeface="Times New Roman"/>
                <a:cs typeface="Times New Roman"/>
              </a:rPr>
              <a:t>control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tips.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575" y="414591"/>
            <a:ext cx="7170420" cy="5460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0" b="1">
                <a:latin typeface="Times New Roman"/>
                <a:cs typeface="Times New Roman"/>
              </a:rPr>
              <a:t>EXERCISES</a:t>
            </a:r>
            <a:endParaRPr sz="215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ts val="2180"/>
              </a:lnSpc>
              <a:spcBef>
                <a:spcPts val="53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Exercises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page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offers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fitness</a:t>
            </a:r>
            <a:r>
              <a:rPr dirty="0" sz="2150" spc="2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recommendations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based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on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results.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includes:</a:t>
            </a:r>
            <a:endParaRPr sz="2150">
              <a:latin typeface="Times New Roman"/>
              <a:cs typeface="Times New Roman"/>
            </a:endParaRPr>
          </a:p>
          <a:p>
            <a:pPr algn="just" marL="285750" indent="-273050">
              <a:lnSpc>
                <a:spcPts val="2340"/>
              </a:lnSpc>
              <a:spcBef>
                <a:spcPts val="110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5750" algn="l"/>
              </a:tabLst>
            </a:pPr>
            <a:r>
              <a:rPr dirty="0" sz="2150">
                <a:latin typeface="Times New Roman"/>
                <a:cs typeface="Times New Roman"/>
              </a:rPr>
              <a:t>Underweight:</a:t>
            </a:r>
            <a:r>
              <a:rPr dirty="0" sz="2150" spc="4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Strength</a:t>
            </a:r>
            <a:r>
              <a:rPr dirty="0" sz="2150" spc="4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training</a:t>
            </a:r>
            <a:r>
              <a:rPr dirty="0" sz="2150" spc="459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4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resistance</a:t>
            </a:r>
            <a:r>
              <a:rPr dirty="0" sz="2150" spc="4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exercises</a:t>
            </a:r>
            <a:r>
              <a:rPr dirty="0" sz="2150" spc="459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  <a:p>
            <a:pPr algn="just" marL="287020">
              <a:lnSpc>
                <a:spcPts val="2340"/>
              </a:lnSpc>
            </a:pPr>
            <a:r>
              <a:rPr dirty="0" sz="2150">
                <a:latin typeface="Times New Roman"/>
                <a:cs typeface="Times New Roman"/>
              </a:rPr>
              <a:t>muscle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gain.</a:t>
            </a:r>
            <a:endParaRPr sz="2150">
              <a:latin typeface="Times New Roman"/>
              <a:cs typeface="Times New Roman"/>
            </a:endParaRPr>
          </a:p>
          <a:p>
            <a:pPr algn="just" marL="285115" marR="10160" indent="-273050">
              <a:lnSpc>
                <a:spcPts val="2100"/>
              </a:lnSpc>
              <a:spcBef>
                <a:spcPts val="59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Normal</a:t>
            </a:r>
            <a:r>
              <a:rPr dirty="0" sz="2150" spc="8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weight:</a:t>
            </a:r>
            <a:r>
              <a:rPr dirty="0" sz="2150" spc="9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balanced</a:t>
            </a:r>
            <a:r>
              <a:rPr dirty="0" sz="2150" spc="8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mix</a:t>
            </a:r>
            <a:r>
              <a:rPr dirty="0" sz="2150" spc="9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8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cardio,</a:t>
            </a:r>
            <a:r>
              <a:rPr dirty="0" sz="2150" spc="1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strength,</a:t>
            </a:r>
            <a:r>
              <a:rPr dirty="0" sz="2150" spc="75">
                <a:latin typeface="Times New Roman"/>
                <a:cs typeface="Times New Roman"/>
              </a:rPr>
              <a:t>  </a:t>
            </a:r>
            <a:r>
              <a:rPr dirty="0" sz="2150" spc="-25">
                <a:latin typeface="Times New Roman"/>
                <a:cs typeface="Times New Roman"/>
              </a:rPr>
              <a:t>and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flexibility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workouts.</a:t>
            </a:r>
            <a:endParaRPr sz="2150">
              <a:latin typeface="Times New Roman"/>
              <a:cs typeface="Times New Roman"/>
            </a:endParaRPr>
          </a:p>
          <a:p>
            <a:pPr algn="just" marL="285115" marR="10160" indent="-273050">
              <a:lnSpc>
                <a:spcPct val="83000"/>
              </a:lnSpc>
              <a:spcBef>
                <a:spcPts val="57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Overweight</a:t>
            </a:r>
            <a:r>
              <a:rPr dirty="0" sz="2150" spc="4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&amp;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Obese: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Low-impact</a:t>
            </a:r>
            <a:r>
              <a:rPr dirty="0" sz="2150" spc="1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exercises</a:t>
            </a:r>
            <a:r>
              <a:rPr dirty="0" sz="2150" spc="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like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 spc="-10">
                <a:latin typeface="Times New Roman"/>
                <a:cs typeface="Times New Roman"/>
              </a:rPr>
              <a:t>walking,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swimming,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2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beginner-friendly</a:t>
            </a:r>
            <a:r>
              <a:rPr dirty="0" sz="2150" spc="2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workouts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5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reduce</a:t>
            </a:r>
            <a:r>
              <a:rPr dirty="0" sz="2150" spc="254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weight 	safely.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Clr>
                <a:srgbClr val="B03E9A"/>
              </a:buClr>
              <a:buFont typeface="Cambria"/>
              <a:buChar char="⦿"/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50" spc="-10" b="1">
                <a:latin typeface="Times New Roman"/>
                <a:cs typeface="Times New Roman"/>
              </a:rPr>
              <a:t>FEEDBACK</a:t>
            </a:r>
            <a:endParaRPr sz="2150">
              <a:latin typeface="Times New Roman"/>
              <a:cs typeface="Times New Roman"/>
            </a:endParaRPr>
          </a:p>
          <a:p>
            <a:pPr algn="just" marL="285115" marR="5080" indent="-273050">
              <a:lnSpc>
                <a:spcPct val="82100"/>
              </a:lnSpc>
              <a:spcBef>
                <a:spcPts val="58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page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gathers</a:t>
            </a:r>
            <a:r>
              <a:rPr dirty="0" sz="2150" spc="1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user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feedback</a:t>
            </a:r>
            <a:r>
              <a:rPr dirty="0" sz="2150" spc="1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on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how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was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useful</a:t>
            </a:r>
            <a:r>
              <a:rPr dirty="0" sz="2150" spc="4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4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them</a:t>
            </a:r>
            <a:r>
              <a:rPr dirty="0" sz="2150" spc="5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these</a:t>
            </a:r>
            <a:r>
              <a:rPr dirty="0" sz="2150" spc="6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data</a:t>
            </a:r>
            <a:r>
              <a:rPr dirty="0" sz="2150" spc="5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will</a:t>
            </a:r>
            <a:r>
              <a:rPr dirty="0" sz="2150" spc="4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be</a:t>
            </a:r>
            <a:r>
              <a:rPr dirty="0" sz="2150" spc="4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accessed</a:t>
            </a:r>
            <a:r>
              <a:rPr dirty="0" sz="2150" spc="5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only</a:t>
            </a:r>
            <a:r>
              <a:rPr dirty="0" sz="2150" spc="40">
                <a:latin typeface="Times New Roman"/>
                <a:cs typeface="Times New Roman"/>
              </a:rPr>
              <a:t>  </a:t>
            </a:r>
            <a:r>
              <a:rPr dirty="0" sz="2150" spc="-25">
                <a:latin typeface="Times New Roman"/>
                <a:cs typeface="Times New Roman"/>
              </a:rPr>
              <a:t>by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admin</a:t>
            </a:r>
            <a:r>
              <a:rPr dirty="0" sz="2150" spc="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using</a:t>
            </a:r>
            <a:r>
              <a:rPr dirty="0" sz="2150" spc="2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password</a:t>
            </a:r>
            <a:r>
              <a:rPr dirty="0" sz="2150" spc="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that</a:t>
            </a:r>
            <a:r>
              <a:rPr dirty="0" sz="2150" spc="1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is</a:t>
            </a:r>
            <a:r>
              <a:rPr dirty="0" sz="2150" spc="2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not</a:t>
            </a:r>
            <a:r>
              <a:rPr dirty="0" sz="2150" spc="3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known</a:t>
            </a:r>
            <a:r>
              <a:rPr dirty="0" sz="2150" spc="35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30">
                <a:latin typeface="Times New Roman"/>
                <a:cs typeface="Times New Roman"/>
              </a:rPr>
              <a:t> 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5">
                <a:latin typeface="Times New Roman"/>
                <a:cs typeface="Times New Roman"/>
              </a:rPr>
              <a:t>  </a:t>
            </a:r>
            <a:r>
              <a:rPr dirty="0" sz="2150" spc="-10">
                <a:latin typeface="Times New Roman"/>
                <a:cs typeface="Times New Roman"/>
              </a:rPr>
              <a:t>user.This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really</a:t>
            </a:r>
            <a:r>
              <a:rPr dirty="0" sz="2150" spc="2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enable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upload</a:t>
            </a:r>
            <a:r>
              <a:rPr dirty="0" sz="2150" spc="2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new</a:t>
            </a:r>
            <a:r>
              <a:rPr dirty="0" sz="2150" spc="2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features</a:t>
            </a:r>
            <a:r>
              <a:rPr dirty="0" sz="2150" spc="2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2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2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</a:t>
            </a:r>
            <a:r>
              <a:rPr dirty="0" sz="2150" spc="25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to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make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more</a:t>
            </a:r>
            <a:r>
              <a:rPr dirty="0" sz="2150" spc="2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efficient</a:t>
            </a:r>
            <a:r>
              <a:rPr dirty="0" sz="2150" spc="229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as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2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plays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key</a:t>
            </a:r>
            <a:r>
              <a:rPr dirty="0" sz="2150" spc="1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role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20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progress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of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every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application.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7131" y="992187"/>
            <a:ext cx="5144770" cy="369570"/>
            <a:chOff x="517131" y="992187"/>
            <a:chExt cx="5144770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3" y="996950"/>
              <a:ext cx="5134813" cy="35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464" y="1050861"/>
              <a:ext cx="115315" cy="12357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0900" y="1050607"/>
              <a:ext cx="110109" cy="10883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1893" y="996950"/>
              <a:ext cx="5135245" cy="360045"/>
            </a:xfrm>
            <a:custGeom>
              <a:avLst/>
              <a:gdLst/>
              <a:ahLst/>
              <a:cxnLst/>
              <a:rect l="l" t="t" r="r" b="b"/>
              <a:pathLst>
                <a:path w="5135245" h="360044">
                  <a:moveTo>
                    <a:pt x="4435678" y="54863"/>
                  </a:moveTo>
                  <a:lnTo>
                    <a:pt x="4384546" y="73455"/>
                  </a:lnTo>
                  <a:lnTo>
                    <a:pt x="4362710" y="105886"/>
                  </a:lnTo>
                  <a:lnTo>
                    <a:pt x="4351713" y="150463"/>
                  </a:lnTo>
                  <a:lnTo>
                    <a:pt x="4350334" y="177037"/>
                  </a:lnTo>
                  <a:lnTo>
                    <a:pt x="4351620" y="205783"/>
                  </a:lnTo>
                  <a:lnTo>
                    <a:pt x="4361907" y="252940"/>
                  </a:lnTo>
                  <a:lnTo>
                    <a:pt x="4382383" y="285994"/>
                  </a:lnTo>
                  <a:lnTo>
                    <a:pt x="4430979" y="304800"/>
                  </a:lnTo>
                  <a:lnTo>
                    <a:pt x="4452690" y="302754"/>
                  </a:lnTo>
                  <a:lnTo>
                    <a:pt x="4487968" y="286422"/>
                  </a:lnTo>
                  <a:lnTo>
                    <a:pt x="4512132" y="253922"/>
                  </a:lnTo>
                  <a:lnTo>
                    <a:pt x="4524324" y="206349"/>
                  </a:lnTo>
                  <a:lnTo>
                    <a:pt x="4525848" y="177037"/>
                  </a:lnTo>
                  <a:lnTo>
                    <a:pt x="4520206" y="123551"/>
                  </a:lnTo>
                  <a:lnTo>
                    <a:pt x="4503289" y="85375"/>
                  </a:lnTo>
                  <a:lnTo>
                    <a:pt x="4475109" y="62487"/>
                  </a:lnTo>
                  <a:lnTo>
                    <a:pt x="4435678" y="54863"/>
                  </a:lnTo>
                  <a:close/>
                </a:path>
                <a:path w="5135245" h="360044">
                  <a:moveTo>
                    <a:pt x="149440" y="54863"/>
                  </a:moveTo>
                  <a:lnTo>
                    <a:pt x="98336" y="73455"/>
                  </a:lnTo>
                  <a:lnTo>
                    <a:pt x="76454" y="105886"/>
                  </a:lnTo>
                  <a:lnTo>
                    <a:pt x="65424" y="150463"/>
                  </a:lnTo>
                  <a:lnTo>
                    <a:pt x="64046" y="177037"/>
                  </a:lnTo>
                  <a:lnTo>
                    <a:pt x="65334" y="205783"/>
                  </a:lnTo>
                  <a:lnTo>
                    <a:pt x="75651" y="252940"/>
                  </a:lnTo>
                  <a:lnTo>
                    <a:pt x="96170" y="285994"/>
                  </a:lnTo>
                  <a:lnTo>
                    <a:pt x="144691" y="304800"/>
                  </a:lnTo>
                  <a:lnTo>
                    <a:pt x="166446" y="302754"/>
                  </a:lnTo>
                  <a:lnTo>
                    <a:pt x="201726" y="286422"/>
                  </a:lnTo>
                  <a:lnTo>
                    <a:pt x="225894" y="253922"/>
                  </a:lnTo>
                  <a:lnTo>
                    <a:pt x="238053" y="206349"/>
                  </a:lnTo>
                  <a:lnTo>
                    <a:pt x="239572" y="177037"/>
                  </a:lnTo>
                  <a:lnTo>
                    <a:pt x="233938" y="123551"/>
                  </a:lnTo>
                  <a:lnTo>
                    <a:pt x="217038" y="85375"/>
                  </a:lnTo>
                  <a:lnTo>
                    <a:pt x="188871" y="62487"/>
                  </a:lnTo>
                  <a:lnTo>
                    <a:pt x="149440" y="54863"/>
                  </a:lnTo>
                  <a:close/>
                </a:path>
                <a:path w="5135245" h="360044">
                  <a:moveTo>
                    <a:pt x="4614875" y="6223"/>
                  </a:moveTo>
                  <a:lnTo>
                    <a:pt x="4902657" y="6223"/>
                  </a:lnTo>
                  <a:lnTo>
                    <a:pt x="4902657" y="60960"/>
                  </a:lnTo>
                  <a:lnTo>
                    <a:pt x="4787087" y="60960"/>
                  </a:lnTo>
                  <a:lnTo>
                    <a:pt x="4787087" y="353695"/>
                  </a:lnTo>
                  <a:lnTo>
                    <a:pt x="4725492" y="353695"/>
                  </a:lnTo>
                  <a:lnTo>
                    <a:pt x="4725492" y="60960"/>
                  </a:lnTo>
                  <a:lnTo>
                    <a:pt x="4614875" y="60960"/>
                  </a:lnTo>
                  <a:lnTo>
                    <a:pt x="4614875" y="6223"/>
                  </a:lnTo>
                  <a:close/>
                </a:path>
                <a:path w="5135245" h="360044">
                  <a:moveTo>
                    <a:pt x="3978986" y="6223"/>
                  </a:moveTo>
                  <a:lnTo>
                    <a:pt x="4040708" y="6223"/>
                  </a:lnTo>
                  <a:lnTo>
                    <a:pt x="4040708" y="142366"/>
                  </a:lnTo>
                  <a:lnTo>
                    <a:pt x="4179011" y="142366"/>
                  </a:lnTo>
                  <a:lnTo>
                    <a:pt x="4179011" y="6223"/>
                  </a:lnTo>
                  <a:lnTo>
                    <a:pt x="4239971" y="6223"/>
                  </a:lnTo>
                  <a:lnTo>
                    <a:pt x="4239971" y="353695"/>
                  </a:lnTo>
                  <a:lnTo>
                    <a:pt x="4179011" y="353695"/>
                  </a:lnTo>
                  <a:lnTo>
                    <a:pt x="4179011" y="197103"/>
                  </a:lnTo>
                  <a:lnTo>
                    <a:pt x="4040708" y="197103"/>
                  </a:lnTo>
                  <a:lnTo>
                    <a:pt x="4040708" y="353695"/>
                  </a:lnTo>
                  <a:lnTo>
                    <a:pt x="3978986" y="353695"/>
                  </a:lnTo>
                  <a:lnTo>
                    <a:pt x="3978986" y="6223"/>
                  </a:lnTo>
                  <a:close/>
                </a:path>
                <a:path w="5135245" h="360044">
                  <a:moveTo>
                    <a:pt x="3407486" y="6223"/>
                  </a:moveTo>
                  <a:lnTo>
                    <a:pt x="3437204" y="6223"/>
                  </a:lnTo>
                  <a:lnTo>
                    <a:pt x="3601288" y="215900"/>
                  </a:lnTo>
                  <a:lnTo>
                    <a:pt x="3601288" y="6223"/>
                  </a:lnTo>
                  <a:lnTo>
                    <a:pt x="3660597" y="6223"/>
                  </a:lnTo>
                  <a:lnTo>
                    <a:pt x="3660597" y="358394"/>
                  </a:lnTo>
                  <a:lnTo>
                    <a:pt x="3635451" y="358394"/>
                  </a:lnTo>
                  <a:lnTo>
                    <a:pt x="3466795" y="138557"/>
                  </a:lnTo>
                  <a:lnTo>
                    <a:pt x="3466795" y="353949"/>
                  </a:lnTo>
                  <a:lnTo>
                    <a:pt x="3407486" y="353949"/>
                  </a:lnTo>
                  <a:lnTo>
                    <a:pt x="3407486" y="6223"/>
                  </a:lnTo>
                  <a:close/>
                </a:path>
                <a:path w="5135245" h="360044">
                  <a:moveTo>
                    <a:pt x="3131261" y="6223"/>
                  </a:moveTo>
                  <a:lnTo>
                    <a:pt x="3353003" y="6223"/>
                  </a:lnTo>
                  <a:lnTo>
                    <a:pt x="3353003" y="60960"/>
                  </a:lnTo>
                  <a:lnTo>
                    <a:pt x="3192983" y="60960"/>
                  </a:lnTo>
                  <a:lnTo>
                    <a:pt x="3192983" y="142366"/>
                  </a:lnTo>
                  <a:lnTo>
                    <a:pt x="3307791" y="142366"/>
                  </a:lnTo>
                  <a:lnTo>
                    <a:pt x="3307791" y="194817"/>
                  </a:lnTo>
                  <a:lnTo>
                    <a:pt x="3192983" y="194817"/>
                  </a:lnTo>
                  <a:lnTo>
                    <a:pt x="3192983" y="298958"/>
                  </a:lnTo>
                  <a:lnTo>
                    <a:pt x="3350463" y="298958"/>
                  </a:lnTo>
                  <a:lnTo>
                    <a:pt x="3350463" y="353695"/>
                  </a:lnTo>
                  <a:lnTo>
                    <a:pt x="3131261" y="353695"/>
                  </a:lnTo>
                  <a:lnTo>
                    <a:pt x="3131261" y="6223"/>
                  </a:lnTo>
                  <a:close/>
                </a:path>
                <a:path w="5135245" h="360044">
                  <a:moveTo>
                    <a:pt x="2855036" y="6223"/>
                  </a:moveTo>
                  <a:lnTo>
                    <a:pt x="3076778" y="6223"/>
                  </a:lnTo>
                  <a:lnTo>
                    <a:pt x="3076778" y="60960"/>
                  </a:lnTo>
                  <a:lnTo>
                    <a:pt x="2916758" y="60960"/>
                  </a:lnTo>
                  <a:lnTo>
                    <a:pt x="2916758" y="142366"/>
                  </a:lnTo>
                  <a:lnTo>
                    <a:pt x="3031566" y="142366"/>
                  </a:lnTo>
                  <a:lnTo>
                    <a:pt x="3031566" y="194817"/>
                  </a:lnTo>
                  <a:lnTo>
                    <a:pt x="2916758" y="194817"/>
                  </a:lnTo>
                  <a:lnTo>
                    <a:pt x="2916758" y="298958"/>
                  </a:lnTo>
                  <a:lnTo>
                    <a:pt x="3074238" y="298958"/>
                  </a:lnTo>
                  <a:lnTo>
                    <a:pt x="3074238" y="353695"/>
                  </a:lnTo>
                  <a:lnTo>
                    <a:pt x="2855036" y="353695"/>
                  </a:lnTo>
                  <a:lnTo>
                    <a:pt x="2855036" y="6223"/>
                  </a:lnTo>
                  <a:close/>
                </a:path>
                <a:path w="5135245" h="360044">
                  <a:moveTo>
                    <a:pt x="1557350" y="6223"/>
                  </a:moveTo>
                  <a:lnTo>
                    <a:pt x="1845132" y="6223"/>
                  </a:lnTo>
                  <a:lnTo>
                    <a:pt x="1845132" y="60960"/>
                  </a:lnTo>
                  <a:lnTo>
                    <a:pt x="1729562" y="60960"/>
                  </a:lnTo>
                  <a:lnTo>
                    <a:pt x="1729562" y="353695"/>
                  </a:lnTo>
                  <a:lnTo>
                    <a:pt x="1667967" y="353695"/>
                  </a:lnTo>
                  <a:lnTo>
                    <a:pt x="1667967" y="60960"/>
                  </a:lnTo>
                  <a:lnTo>
                    <a:pt x="1557350" y="60960"/>
                  </a:lnTo>
                  <a:lnTo>
                    <a:pt x="1557350" y="6223"/>
                  </a:lnTo>
                  <a:close/>
                </a:path>
                <a:path w="5135245" h="360044">
                  <a:moveTo>
                    <a:pt x="1264361" y="6223"/>
                  </a:moveTo>
                  <a:lnTo>
                    <a:pt x="1326083" y="6223"/>
                  </a:lnTo>
                  <a:lnTo>
                    <a:pt x="1326083" y="241680"/>
                  </a:lnTo>
                  <a:lnTo>
                    <a:pt x="1327152" y="255037"/>
                  </a:lnTo>
                  <a:lnTo>
                    <a:pt x="1352461" y="294941"/>
                  </a:lnTo>
                  <a:lnTo>
                    <a:pt x="1390091" y="304800"/>
                  </a:lnTo>
                  <a:lnTo>
                    <a:pt x="1405906" y="303728"/>
                  </a:lnTo>
                  <a:lnTo>
                    <a:pt x="1442161" y="287654"/>
                  </a:lnTo>
                  <a:lnTo>
                    <a:pt x="1460830" y="240537"/>
                  </a:lnTo>
                  <a:lnTo>
                    <a:pt x="1460830" y="6223"/>
                  </a:lnTo>
                  <a:lnTo>
                    <a:pt x="1522425" y="6223"/>
                  </a:lnTo>
                  <a:lnTo>
                    <a:pt x="1522425" y="245237"/>
                  </a:lnTo>
                  <a:lnTo>
                    <a:pt x="1520184" y="270625"/>
                  </a:lnTo>
                  <a:lnTo>
                    <a:pt x="1502226" y="312638"/>
                  </a:lnTo>
                  <a:lnTo>
                    <a:pt x="1467055" y="342572"/>
                  </a:lnTo>
                  <a:lnTo>
                    <a:pt x="1419100" y="357760"/>
                  </a:lnTo>
                  <a:lnTo>
                    <a:pt x="1390599" y="359663"/>
                  </a:lnTo>
                  <a:lnTo>
                    <a:pt x="1362048" y="357806"/>
                  </a:lnTo>
                  <a:lnTo>
                    <a:pt x="1315375" y="342947"/>
                  </a:lnTo>
                  <a:lnTo>
                    <a:pt x="1282845" y="313564"/>
                  </a:lnTo>
                  <a:lnTo>
                    <a:pt x="1266411" y="271135"/>
                  </a:lnTo>
                  <a:lnTo>
                    <a:pt x="1264361" y="245110"/>
                  </a:lnTo>
                  <a:lnTo>
                    <a:pt x="1264361" y="6223"/>
                  </a:lnTo>
                  <a:close/>
                </a:path>
                <a:path w="5135245" h="360044">
                  <a:moveTo>
                    <a:pt x="652526" y="6223"/>
                  </a:moveTo>
                  <a:lnTo>
                    <a:pt x="940257" y="6223"/>
                  </a:lnTo>
                  <a:lnTo>
                    <a:pt x="940257" y="60960"/>
                  </a:lnTo>
                  <a:lnTo>
                    <a:pt x="824687" y="60960"/>
                  </a:lnTo>
                  <a:lnTo>
                    <a:pt x="824687" y="353695"/>
                  </a:lnTo>
                  <a:lnTo>
                    <a:pt x="763092" y="353695"/>
                  </a:lnTo>
                  <a:lnTo>
                    <a:pt x="763092" y="60960"/>
                  </a:lnTo>
                  <a:lnTo>
                    <a:pt x="652526" y="60960"/>
                  </a:lnTo>
                  <a:lnTo>
                    <a:pt x="652526" y="6223"/>
                  </a:lnTo>
                  <a:close/>
                </a:path>
                <a:path w="5135245" h="360044">
                  <a:moveTo>
                    <a:pt x="359511" y="6223"/>
                  </a:moveTo>
                  <a:lnTo>
                    <a:pt x="421170" y="6223"/>
                  </a:lnTo>
                  <a:lnTo>
                    <a:pt x="421170" y="241680"/>
                  </a:lnTo>
                  <a:lnTo>
                    <a:pt x="422238" y="255037"/>
                  </a:lnTo>
                  <a:lnTo>
                    <a:pt x="447593" y="294941"/>
                  </a:lnTo>
                  <a:lnTo>
                    <a:pt x="485216" y="304800"/>
                  </a:lnTo>
                  <a:lnTo>
                    <a:pt x="501013" y="303728"/>
                  </a:lnTo>
                  <a:lnTo>
                    <a:pt x="537286" y="287654"/>
                  </a:lnTo>
                  <a:lnTo>
                    <a:pt x="555904" y="240537"/>
                  </a:lnTo>
                  <a:lnTo>
                    <a:pt x="555904" y="6223"/>
                  </a:lnTo>
                  <a:lnTo>
                    <a:pt x="617575" y="6223"/>
                  </a:lnTo>
                  <a:lnTo>
                    <a:pt x="617575" y="245237"/>
                  </a:lnTo>
                  <a:lnTo>
                    <a:pt x="615329" y="270625"/>
                  </a:lnTo>
                  <a:lnTo>
                    <a:pt x="597360" y="312638"/>
                  </a:lnTo>
                  <a:lnTo>
                    <a:pt x="562165" y="342572"/>
                  </a:lnTo>
                  <a:lnTo>
                    <a:pt x="514197" y="357760"/>
                  </a:lnTo>
                  <a:lnTo>
                    <a:pt x="485698" y="359663"/>
                  </a:lnTo>
                  <a:lnTo>
                    <a:pt x="457183" y="357806"/>
                  </a:lnTo>
                  <a:lnTo>
                    <a:pt x="410510" y="342947"/>
                  </a:lnTo>
                  <a:lnTo>
                    <a:pt x="377985" y="313564"/>
                  </a:lnTo>
                  <a:lnTo>
                    <a:pt x="361564" y="271135"/>
                  </a:lnTo>
                  <a:lnTo>
                    <a:pt x="359511" y="245110"/>
                  </a:lnTo>
                  <a:lnTo>
                    <a:pt x="359511" y="6223"/>
                  </a:lnTo>
                  <a:close/>
                </a:path>
                <a:path w="5135245" h="360044">
                  <a:moveTo>
                    <a:pt x="1050747" y="3810"/>
                  </a:moveTo>
                  <a:lnTo>
                    <a:pt x="1089132" y="5383"/>
                  </a:lnTo>
                  <a:lnTo>
                    <a:pt x="1149330" y="18008"/>
                  </a:lnTo>
                  <a:lnTo>
                    <a:pt x="1187811" y="43513"/>
                  </a:lnTo>
                  <a:lnTo>
                    <a:pt x="1206861" y="82946"/>
                  </a:lnTo>
                  <a:lnTo>
                    <a:pt x="1209243" y="107950"/>
                  </a:lnTo>
                  <a:lnTo>
                    <a:pt x="1203604" y="151005"/>
                  </a:lnTo>
                  <a:lnTo>
                    <a:pt x="1186688" y="184471"/>
                  </a:lnTo>
                  <a:lnTo>
                    <a:pt x="1158494" y="208360"/>
                  </a:lnTo>
                  <a:lnTo>
                    <a:pt x="1119022" y="222684"/>
                  </a:lnTo>
                  <a:lnTo>
                    <a:pt x="1068273" y="227457"/>
                  </a:lnTo>
                  <a:lnTo>
                    <a:pt x="1062603" y="227359"/>
                  </a:lnTo>
                  <a:lnTo>
                    <a:pt x="1056065" y="227060"/>
                  </a:lnTo>
                  <a:lnTo>
                    <a:pt x="1048645" y="226546"/>
                  </a:lnTo>
                  <a:lnTo>
                    <a:pt x="1040333" y="225805"/>
                  </a:lnTo>
                  <a:lnTo>
                    <a:pt x="1040333" y="353695"/>
                  </a:lnTo>
                  <a:lnTo>
                    <a:pt x="978611" y="353695"/>
                  </a:lnTo>
                  <a:lnTo>
                    <a:pt x="978611" y="6476"/>
                  </a:lnTo>
                  <a:lnTo>
                    <a:pt x="1006259" y="5310"/>
                  </a:lnTo>
                  <a:lnTo>
                    <a:pt x="1027490" y="4476"/>
                  </a:lnTo>
                  <a:lnTo>
                    <a:pt x="1042315" y="3976"/>
                  </a:lnTo>
                  <a:lnTo>
                    <a:pt x="1050747" y="3810"/>
                  </a:lnTo>
                  <a:close/>
                </a:path>
                <a:path w="5135245" h="360044">
                  <a:moveTo>
                    <a:pt x="2656027" y="2666"/>
                  </a:moveTo>
                  <a:lnTo>
                    <a:pt x="2713961" y="9072"/>
                  </a:lnTo>
                  <a:lnTo>
                    <a:pt x="2755357" y="28289"/>
                  </a:lnTo>
                  <a:lnTo>
                    <a:pt x="2780203" y="60317"/>
                  </a:lnTo>
                  <a:lnTo>
                    <a:pt x="2788488" y="105155"/>
                  </a:lnTo>
                  <a:lnTo>
                    <a:pt x="2787345" y="120231"/>
                  </a:lnTo>
                  <a:lnTo>
                    <a:pt x="2770200" y="161289"/>
                  </a:lnTo>
                  <a:lnTo>
                    <a:pt x="2737410" y="191008"/>
                  </a:lnTo>
                  <a:lnTo>
                    <a:pt x="2724099" y="197103"/>
                  </a:lnTo>
                  <a:lnTo>
                    <a:pt x="2826842" y="353695"/>
                  </a:lnTo>
                  <a:lnTo>
                    <a:pt x="2755722" y="353695"/>
                  </a:lnTo>
                  <a:lnTo>
                    <a:pt x="2663012" y="210185"/>
                  </a:lnTo>
                  <a:lnTo>
                    <a:pt x="2655273" y="209998"/>
                  </a:lnTo>
                  <a:lnTo>
                    <a:pt x="2646152" y="209645"/>
                  </a:lnTo>
                  <a:lnTo>
                    <a:pt x="2635651" y="209149"/>
                  </a:lnTo>
                  <a:lnTo>
                    <a:pt x="2623769" y="208534"/>
                  </a:lnTo>
                  <a:lnTo>
                    <a:pt x="2623769" y="353695"/>
                  </a:lnTo>
                  <a:lnTo>
                    <a:pt x="2559761" y="353695"/>
                  </a:lnTo>
                  <a:lnTo>
                    <a:pt x="2559761" y="6223"/>
                  </a:lnTo>
                  <a:lnTo>
                    <a:pt x="2564263" y="6105"/>
                  </a:lnTo>
                  <a:lnTo>
                    <a:pt x="2572445" y="5762"/>
                  </a:lnTo>
                  <a:lnTo>
                    <a:pt x="2584317" y="5205"/>
                  </a:lnTo>
                  <a:lnTo>
                    <a:pt x="2599893" y="4445"/>
                  </a:lnTo>
                  <a:lnTo>
                    <a:pt x="2616468" y="3684"/>
                  </a:lnTo>
                  <a:lnTo>
                    <a:pt x="2631341" y="3127"/>
                  </a:lnTo>
                  <a:lnTo>
                    <a:pt x="2644523" y="2784"/>
                  </a:lnTo>
                  <a:lnTo>
                    <a:pt x="2656027" y="2666"/>
                  </a:lnTo>
                  <a:close/>
                </a:path>
                <a:path w="5135245" h="360044">
                  <a:moveTo>
                    <a:pt x="5030419" y="253"/>
                  </a:moveTo>
                  <a:lnTo>
                    <a:pt x="5058591" y="1660"/>
                  </a:lnTo>
                  <a:lnTo>
                    <a:pt x="5082727" y="5889"/>
                  </a:lnTo>
                  <a:lnTo>
                    <a:pt x="5102838" y="12952"/>
                  </a:lnTo>
                  <a:lnTo>
                    <a:pt x="5118938" y="22860"/>
                  </a:lnTo>
                  <a:lnTo>
                    <a:pt x="5100142" y="75946"/>
                  </a:lnTo>
                  <a:lnTo>
                    <a:pt x="5083713" y="65778"/>
                  </a:lnTo>
                  <a:lnTo>
                    <a:pt x="5066820" y="58515"/>
                  </a:lnTo>
                  <a:lnTo>
                    <a:pt x="5049475" y="54157"/>
                  </a:lnTo>
                  <a:lnTo>
                    <a:pt x="5031689" y="52704"/>
                  </a:lnTo>
                  <a:lnTo>
                    <a:pt x="5021616" y="53399"/>
                  </a:lnTo>
                  <a:lnTo>
                    <a:pt x="4989747" y="76946"/>
                  </a:lnTo>
                  <a:lnTo>
                    <a:pt x="4986858" y="93217"/>
                  </a:lnTo>
                  <a:lnTo>
                    <a:pt x="4990981" y="108317"/>
                  </a:lnTo>
                  <a:lnTo>
                    <a:pt x="5003368" y="123713"/>
                  </a:lnTo>
                  <a:lnTo>
                    <a:pt x="5024041" y="139420"/>
                  </a:lnTo>
                  <a:lnTo>
                    <a:pt x="5053025" y="155448"/>
                  </a:lnTo>
                  <a:lnTo>
                    <a:pt x="5069241" y="163778"/>
                  </a:lnTo>
                  <a:lnTo>
                    <a:pt x="5083028" y="171799"/>
                  </a:lnTo>
                  <a:lnTo>
                    <a:pt x="5116874" y="202326"/>
                  </a:lnTo>
                  <a:lnTo>
                    <a:pt x="5132812" y="240458"/>
                  </a:lnTo>
                  <a:lnTo>
                    <a:pt x="5134813" y="262889"/>
                  </a:lnTo>
                  <a:lnTo>
                    <a:pt x="5132739" y="283031"/>
                  </a:lnTo>
                  <a:lnTo>
                    <a:pt x="5116114" y="317789"/>
                  </a:lnTo>
                  <a:lnTo>
                    <a:pt x="5083443" y="344287"/>
                  </a:lnTo>
                  <a:lnTo>
                    <a:pt x="5038727" y="357951"/>
                  </a:lnTo>
                  <a:lnTo>
                    <a:pt x="5012131" y="359663"/>
                  </a:lnTo>
                  <a:lnTo>
                    <a:pt x="4988435" y="358092"/>
                  </a:lnTo>
                  <a:lnTo>
                    <a:pt x="4965919" y="353377"/>
                  </a:lnTo>
                  <a:lnTo>
                    <a:pt x="4944569" y="345519"/>
                  </a:lnTo>
                  <a:lnTo>
                    <a:pt x="4924374" y="334517"/>
                  </a:lnTo>
                  <a:lnTo>
                    <a:pt x="4947234" y="279273"/>
                  </a:lnTo>
                  <a:lnTo>
                    <a:pt x="4965377" y="290441"/>
                  </a:lnTo>
                  <a:lnTo>
                    <a:pt x="4983413" y="298418"/>
                  </a:lnTo>
                  <a:lnTo>
                    <a:pt x="5001330" y="303204"/>
                  </a:lnTo>
                  <a:lnTo>
                    <a:pt x="5019116" y="304800"/>
                  </a:lnTo>
                  <a:lnTo>
                    <a:pt x="5042859" y="302438"/>
                  </a:lnTo>
                  <a:lnTo>
                    <a:pt x="5059803" y="295338"/>
                  </a:lnTo>
                  <a:lnTo>
                    <a:pt x="5069961" y="283475"/>
                  </a:lnTo>
                  <a:lnTo>
                    <a:pt x="5073345" y="266826"/>
                  </a:lnTo>
                  <a:lnTo>
                    <a:pt x="5072555" y="258063"/>
                  </a:lnTo>
                  <a:lnTo>
                    <a:pt x="5052443" y="224657"/>
                  </a:lnTo>
                  <a:lnTo>
                    <a:pt x="5007813" y="196850"/>
                  </a:lnTo>
                  <a:lnTo>
                    <a:pt x="4989451" y="187225"/>
                  </a:lnTo>
                  <a:lnTo>
                    <a:pt x="4974364" y="178530"/>
                  </a:lnTo>
                  <a:lnTo>
                    <a:pt x="4941677" y="149653"/>
                  </a:lnTo>
                  <a:lnTo>
                    <a:pt x="4927025" y="114363"/>
                  </a:lnTo>
                  <a:lnTo>
                    <a:pt x="4925136" y="93725"/>
                  </a:lnTo>
                  <a:lnTo>
                    <a:pt x="4926991" y="74410"/>
                  </a:lnTo>
                  <a:lnTo>
                    <a:pt x="4954727" y="26797"/>
                  </a:lnTo>
                  <a:lnTo>
                    <a:pt x="4988382" y="6905"/>
                  </a:lnTo>
                  <a:lnTo>
                    <a:pt x="5008341" y="1918"/>
                  </a:lnTo>
                  <a:lnTo>
                    <a:pt x="5030419" y="253"/>
                  </a:lnTo>
                  <a:close/>
                </a:path>
                <a:path w="5135245" h="360044">
                  <a:moveTo>
                    <a:pt x="3820744" y="253"/>
                  </a:moveTo>
                  <a:lnTo>
                    <a:pt x="3848916" y="1660"/>
                  </a:lnTo>
                  <a:lnTo>
                    <a:pt x="3873052" y="5889"/>
                  </a:lnTo>
                  <a:lnTo>
                    <a:pt x="3893163" y="12952"/>
                  </a:lnTo>
                  <a:lnTo>
                    <a:pt x="3909263" y="22860"/>
                  </a:lnTo>
                  <a:lnTo>
                    <a:pt x="3890467" y="75946"/>
                  </a:lnTo>
                  <a:lnTo>
                    <a:pt x="3874038" y="65778"/>
                  </a:lnTo>
                  <a:lnTo>
                    <a:pt x="3857145" y="58515"/>
                  </a:lnTo>
                  <a:lnTo>
                    <a:pt x="3839800" y="54157"/>
                  </a:lnTo>
                  <a:lnTo>
                    <a:pt x="3822014" y="52704"/>
                  </a:lnTo>
                  <a:lnTo>
                    <a:pt x="3811941" y="53399"/>
                  </a:lnTo>
                  <a:lnTo>
                    <a:pt x="3780072" y="76946"/>
                  </a:lnTo>
                  <a:lnTo>
                    <a:pt x="3777183" y="93217"/>
                  </a:lnTo>
                  <a:lnTo>
                    <a:pt x="3781306" y="108317"/>
                  </a:lnTo>
                  <a:lnTo>
                    <a:pt x="3793693" y="123713"/>
                  </a:lnTo>
                  <a:lnTo>
                    <a:pt x="3814366" y="139420"/>
                  </a:lnTo>
                  <a:lnTo>
                    <a:pt x="3843350" y="155448"/>
                  </a:lnTo>
                  <a:lnTo>
                    <a:pt x="3859566" y="163778"/>
                  </a:lnTo>
                  <a:lnTo>
                    <a:pt x="3873353" y="171799"/>
                  </a:lnTo>
                  <a:lnTo>
                    <a:pt x="3907199" y="202326"/>
                  </a:lnTo>
                  <a:lnTo>
                    <a:pt x="3923137" y="240458"/>
                  </a:lnTo>
                  <a:lnTo>
                    <a:pt x="3925138" y="262889"/>
                  </a:lnTo>
                  <a:lnTo>
                    <a:pt x="3923064" y="283031"/>
                  </a:lnTo>
                  <a:lnTo>
                    <a:pt x="3906439" y="317789"/>
                  </a:lnTo>
                  <a:lnTo>
                    <a:pt x="3873768" y="344287"/>
                  </a:lnTo>
                  <a:lnTo>
                    <a:pt x="3829052" y="357951"/>
                  </a:lnTo>
                  <a:lnTo>
                    <a:pt x="3802456" y="359663"/>
                  </a:lnTo>
                  <a:lnTo>
                    <a:pt x="3778760" y="358092"/>
                  </a:lnTo>
                  <a:lnTo>
                    <a:pt x="3756244" y="353377"/>
                  </a:lnTo>
                  <a:lnTo>
                    <a:pt x="3734894" y="345519"/>
                  </a:lnTo>
                  <a:lnTo>
                    <a:pt x="3714699" y="334517"/>
                  </a:lnTo>
                  <a:lnTo>
                    <a:pt x="3737559" y="279273"/>
                  </a:lnTo>
                  <a:lnTo>
                    <a:pt x="3755702" y="290441"/>
                  </a:lnTo>
                  <a:lnTo>
                    <a:pt x="3773738" y="298418"/>
                  </a:lnTo>
                  <a:lnTo>
                    <a:pt x="3791655" y="303204"/>
                  </a:lnTo>
                  <a:lnTo>
                    <a:pt x="3809441" y="304800"/>
                  </a:lnTo>
                  <a:lnTo>
                    <a:pt x="3833184" y="302438"/>
                  </a:lnTo>
                  <a:lnTo>
                    <a:pt x="3850128" y="295338"/>
                  </a:lnTo>
                  <a:lnTo>
                    <a:pt x="3860286" y="283475"/>
                  </a:lnTo>
                  <a:lnTo>
                    <a:pt x="3863670" y="266826"/>
                  </a:lnTo>
                  <a:lnTo>
                    <a:pt x="3862880" y="258063"/>
                  </a:lnTo>
                  <a:lnTo>
                    <a:pt x="3842768" y="224657"/>
                  </a:lnTo>
                  <a:lnTo>
                    <a:pt x="3798138" y="196850"/>
                  </a:lnTo>
                  <a:lnTo>
                    <a:pt x="3779776" y="187225"/>
                  </a:lnTo>
                  <a:lnTo>
                    <a:pt x="3764689" y="178530"/>
                  </a:lnTo>
                  <a:lnTo>
                    <a:pt x="3732002" y="149653"/>
                  </a:lnTo>
                  <a:lnTo>
                    <a:pt x="3717350" y="114363"/>
                  </a:lnTo>
                  <a:lnTo>
                    <a:pt x="3715461" y="93725"/>
                  </a:lnTo>
                  <a:lnTo>
                    <a:pt x="3717316" y="74410"/>
                  </a:lnTo>
                  <a:lnTo>
                    <a:pt x="3745052" y="26797"/>
                  </a:lnTo>
                  <a:lnTo>
                    <a:pt x="3778707" y="6905"/>
                  </a:lnTo>
                  <a:lnTo>
                    <a:pt x="3798666" y="1918"/>
                  </a:lnTo>
                  <a:lnTo>
                    <a:pt x="3820744" y="253"/>
                  </a:lnTo>
                  <a:close/>
                </a:path>
                <a:path w="5135245" h="360044">
                  <a:moveTo>
                    <a:pt x="2407107" y="253"/>
                  </a:moveTo>
                  <a:lnTo>
                    <a:pt x="2435442" y="1779"/>
                  </a:lnTo>
                  <a:lnTo>
                    <a:pt x="2460812" y="6365"/>
                  </a:lnTo>
                  <a:lnTo>
                    <a:pt x="2483205" y="14023"/>
                  </a:lnTo>
                  <a:lnTo>
                    <a:pt x="2502611" y="24764"/>
                  </a:lnTo>
                  <a:lnTo>
                    <a:pt x="2477211" y="75691"/>
                  </a:lnTo>
                  <a:lnTo>
                    <a:pt x="2465352" y="66690"/>
                  </a:lnTo>
                  <a:lnTo>
                    <a:pt x="2450350" y="60261"/>
                  </a:lnTo>
                  <a:lnTo>
                    <a:pt x="2432205" y="56403"/>
                  </a:lnTo>
                  <a:lnTo>
                    <a:pt x="2410917" y="55117"/>
                  </a:lnTo>
                  <a:lnTo>
                    <a:pt x="2390176" y="57382"/>
                  </a:lnTo>
                  <a:lnTo>
                    <a:pt x="2354553" y="75531"/>
                  </a:lnTo>
                  <a:lnTo>
                    <a:pt x="2327575" y="110847"/>
                  </a:lnTo>
                  <a:lnTo>
                    <a:pt x="2313720" y="156948"/>
                  </a:lnTo>
                  <a:lnTo>
                    <a:pt x="2311984" y="183641"/>
                  </a:lnTo>
                  <a:lnTo>
                    <a:pt x="2313581" y="210046"/>
                  </a:lnTo>
                  <a:lnTo>
                    <a:pt x="2326396" y="254329"/>
                  </a:lnTo>
                  <a:lnTo>
                    <a:pt x="2351588" y="286422"/>
                  </a:lnTo>
                  <a:lnTo>
                    <a:pt x="2406345" y="304800"/>
                  </a:lnTo>
                  <a:lnTo>
                    <a:pt x="2429566" y="302609"/>
                  </a:lnTo>
                  <a:lnTo>
                    <a:pt x="2450096" y="296037"/>
                  </a:lnTo>
                  <a:lnTo>
                    <a:pt x="2467960" y="285083"/>
                  </a:lnTo>
                  <a:lnTo>
                    <a:pt x="2483180" y="269748"/>
                  </a:lnTo>
                  <a:lnTo>
                    <a:pt x="2511882" y="319532"/>
                  </a:lnTo>
                  <a:lnTo>
                    <a:pt x="2490831" y="337054"/>
                  </a:lnTo>
                  <a:lnTo>
                    <a:pt x="2465400" y="349599"/>
                  </a:lnTo>
                  <a:lnTo>
                    <a:pt x="2435586" y="357143"/>
                  </a:lnTo>
                  <a:lnTo>
                    <a:pt x="2401392" y="359663"/>
                  </a:lnTo>
                  <a:lnTo>
                    <a:pt x="2367030" y="356663"/>
                  </a:lnTo>
                  <a:lnTo>
                    <a:pt x="2310452" y="332660"/>
                  </a:lnTo>
                  <a:lnTo>
                    <a:pt x="2270566" y="285559"/>
                  </a:lnTo>
                  <a:lnTo>
                    <a:pt x="2250373" y="220218"/>
                  </a:lnTo>
                  <a:lnTo>
                    <a:pt x="2247849" y="180975"/>
                  </a:lnTo>
                  <a:lnTo>
                    <a:pt x="2250655" y="144045"/>
                  </a:lnTo>
                  <a:lnTo>
                    <a:pt x="2273030" y="79569"/>
                  </a:lnTo>
                  <a:lnTo>
                    <a:pt x="2316506" y="29400"/>
                  </a:lnTo>
                  <a:lnTo>
                    <a:pt x="2373795" y="3492"/>
                  </a:lnTo>
                  <a:lnTo>
                    <a:pt x="2407107" y="253"/>
                  </a:lnTo>
                  <a:close/>
                </a:path>
                <a:path w="5135245" h="360044">
                  <a:moveTo>
                    <a:pt x="2106244" y="253"/>
                  </a:moveTo>
                  <a:lnTo>
                    <a:pt x="2134416" y="1660"/>
                  </a:lnTo>
                  <a:lnTo>
                    <a:pt x="2158552" y="5889"/>
                  </a:lnTo>
                  <a:lnTo>
                    <a:pt x="2178663" y="12952"/>
                  </a:lnTo>
                  <a:lnTo>
                    <a:pt x="2194763" y="22860"/>
                  </a:lnTo>
                  <a:lnTo>
                    <a:pt x="2175967" y="75946"/>
                  </a:lnTo>
                  <a:lnTo>
                    <a:pt x="2159538" y="65778"/>
                  </a:lnTo>
                  <a:lnTo>
                    <a:pt x="2142645" y="58515"/>
                  </a:lnTo>
                  <a:lnTo>
                    <a:pt x="2125300" y="54157"/>
                  </a:lnTo>
                  <a:lnTo>
                    <a:pt x="2107514" y="52704"/>
                  </a:lnTo>
                  <a:lnTo>
                    <a:pt x="2097441" y="53399"/>
                  </a:lnTo>
                  <a:lnTo>
                    <a:pt x="2065572" y="76946"/>
                  </a:lnTo>
                  <a:lnTo>
                    <a:pt x="2062683" y="93217"/>
                  </a:lnTo>
                  <a:lnTo>
                    <a:pt x="2066806" y="108317"/>
                  </a:lnTo>
                  <a:lnTo>
                    <a:pt x="2079193" y="123713"/>
                  </a:lnTo>
                  <a:lnTo>
                    <a:pt x="2099866" y="139420"/>
                  </a:lnTo>
                  <a:lnTo>
                    <a:pt x="2128850" y="155448"/>
                  </a:lnTo>
                  <a:lnTo>
                    <a:pt x="2145066" y="163778"/>
                  </a:lnTo>
                  <a:lnTo>
                    <a:pt x="2158853" y="171799"/>
                  </a:lnTo>
                  <a:lnTo>
                    <a:pt x="2192699" y="202326"/>
                  </a:lnTo>
                  <a:lnTo>
                    <a:pt x="2208637" y="240458"/>
                  </a:lnTo>
                  <a:lnTo>
                    <a:pt x="2210638" y="262889"/>
                  </a:lnTo>
                  <a:lnTo>
                    <a:pt x="2208564" y="283031"/>
                  </a:lnTo>
                  <a:lnTo>
                    <a:pt x="2191939" y="317789"/>
                  </a:lnTo>
                  <a:lnTo>
                    <a:pt x="2159268" y="344287"/>
                  </a:lnTo>
                  <a:lnTo>
                    <a:pt x="2114552" y="357951"/>
                  </a:lnTo>
                  <a:lnTo>
                    <a:pt x="2087956" y="359663"/>
                  </a:lnTo>
                  <a:lnTo>
                    <a:pt x="2064260" y="358092"/>
                  </a:lnTo>
                  <a:lnTo>
                    <a:pt x="2041744" y="353377"/>
                  </a:lnTo>
                  <a:lnTo>
                    <a:pt x="2020394" y="345519"/>
                  </a:lnTo>
                  <a:lnTo>
                    <a:pt x="2000199" y="334517"/>
                  </a:lnTo>
                  <a:lnTo>
                    <a:pt x="2023059" y="279273"/>
                  </a:lnTo>
                  <a:lnTo>
                    <a:pt x="2041202" y="290441"/>
                  </a:lnTo>
                  <a:lnTo>
                    <a:pt x="2059238" y="298418"/>
                  </a:lnTo>
                  <a:lnTo>
                    <a:pt x="2077155" y="303204"/>
                  </a:lnTo>
                  <a:lnTo>
                    <a:pt x="2094941" y="304800"/>
                  </a:lnTo>
                  <a:lnTo>
                    <a:pt x="2118684" y="302438"/>
                  </a:lnTo>
                  <a:lnTo>
                    <a:pt x="2135628" y="295338"/>
                  </a:lnTo>
                  <a:lnTo>
                    <a:pt x="2145786" y="283475"/>
                  </a:lnTo>
                  <a:lnTo>
                    <a:pt x="2149170" y="266826"/>
                  </a:lnTo>
                  <a:lnTo>
                    <a:pt x="2148380" y="258063"/>
                  </a:lnTo>
                  <a:lnTo>
                    <a:pt x="2128268" y="224657"/>
                  </a:lnTo>
                  <a:lnTo>
                    <a:pt x="2083638" y="196850"/>
                  </a:lnTo>
                  <a:lnTo>
                    <a:pt x="2065276" y="187225"/>
                  </a:lnTo>
                  <a:lnTo>
                    <a:pt x="2050189" y="178530"/>
                  </a:lnTo>
                  <a:lnTo>
                    <a:pt x="2017502" y="149653"/>
                  </a:lnTo>
                  <a:lnTo>
                    <a:pt x="2002850" y="114363"/>
                  </a:lnTo>
                  <a:lnTo>
                    <a:pt x="2000961" y="93725"/>
                  </a:lnTo>
                  <a:lnTo>
                    <a:pt x="2002816" y="74410"/>
                  </a:lnTo>
                  <a:lnTo>
                    <a:pt x="2030552" y="26797"/>
                  </a:lnTo>
                  <a:lnTo>
                    <a:pt x="2064207" y="6905"/>
                  </a:lnTo>
                  <a:lnTo>
                    <a:pt x="2084166" y="1918"/>
                  </a:lnTo>
                  <a:lnTo>
                    <a:pt x="2106244" y="253"/>
                  </a:lnTo>
                  <a:close/>
                </a:path>
                <a:path w="5135245" h="360044">
                  <a:moveTo>
                    <a:pt x="4435678" y="0"/>
                  </a:moveTo>
                  <a:lnTo>
                    <a:pt x="4501813" y="11620"/>
                  </a:lnTo>
                  <a:lnTo>
                    <a:pt x="4550232" y="46482"/>
                  </a:lnTo>
                  <a:lnTo>
                    <a:pt x="4579950" y="102377"/>
                  </a:lnTo>
                  <a:lnTo>
                    <a:pt x="4589856" y="177037"/>
                  </a:lnTo>
                  <a:lnTo>
                    <a:pt x="4587262" y="216802"/>
                  </a:lnTo>
                  <a:lnTo>
                    <a:pt x="4566549" y="283426"/>
                  </a:lnTo>
                  <a:lnTo>
                    <a:pt x="4525598" y="331856"/>
                  </a:lnTo>
                  <a:lnTo>
                    <a:pt x="4466836" y="356570"/>
                  </a:lnTo>
                  <a:lnTo>
                    <a:pt x="4430979" y="359663"/>
                  </a:lnTo>
                  <a:lnTo>
                    <a:pt x="4397994" y="356596"/>
                  </a:lnTo>
                  <a:lnTo>
                    <a:pt x="4344361" y="332124"/>
                  </a:lnTo>
                  <a:lnTo>
                    <a:pt x="4307255" y="284051"/>
                  </a:lnTo>
                  <a:lnTo>
                    <a:pt x="4288534" y="217185"/>
                  </a:lnTo>
                  <a:lnTo>
                    <a:pt x="4286199" y="177037"/>
                  </a:lnTo>
                  <a:lnTo>
                    <a:pt x="4288747" y="141321"/>
                  </a:lnTo>
                  <a:lnTo>
                    <a:pt x="4309130" y="78507"/>
                  </a:lnTo>
                  <a:lnTo>
                    <a:pt x="4348988" y="28932"/>
                  </a:lnTo>
                  <a:lnTo>
                    <a:pt x="4403368" y="3214"/>
                  </a:lnTo>
                  <a:lnTo>
                    <a:pt x="4435678" y="0"/>
                  </a:lnTo>
                  <a:close/>
                </a:path>
                <a:path w="5135245" h="360044">
                  <a:moveTo>
                    <a:pt x="149440" y="0"/>
                  </a:moveTo>
                  <a:lnTo>
                    <a:pt x="215552" y="11620"/>
                  </a:lnTo>
                  <a:lnTo>
                    <a:pt x="263994" y="46482"/>
                  </a:lnTo>
                  <a:lnTo>
                    <a:pt x="293706" y="102377"/>
                  </a:lnTo>
                  <a:lnTo>
                    <a:pt x="303606" y="177037"/>
                  </a:lnTo>
                  <a:lnTo>
                    <a:pt x="301019" y="216802"/>
                  </a:lnTo>
                  <a:lnTo>
                    <a:pt x="280326" y="283426"/>
                  </a:lnTo>
                  <a:lnTo>
                    <a:pt x="239354" y="331856"/>
                  </a:lnTo>
                  <a:lnTo>
                    <a:pt x="180590" y="356570"/>
                  </a:lnTo>
                  <a:lnTo>
                    <a:pt x="144691" y="359663"/>
                  </a:lnTo>
                  <a:lnTo>
                    <a:pt x="111744" y="356596"/>
                  </a:lnTo>
                  <a:lnTo>
                    <a:pt x="58080" y="332124"/>
                  </a:lnTo>
                  <a:lnTo>
                    <a:pt x="21018" y="284051"/>
                  </a:lnTo>
                  <a:lnTo>
                    <a:pt x="2335" y="217185"/>
                  </a:lnTo>
                  <a:lnTo>
                    <a:pt x="0" y="177037"/>
                  </a:lnTo>
                  <a:lnTo>
                    <a:pt x="2542" y="141321"/>
                  </a:lnTo>
                  <a:lnTo>
                    <a:pt x="22883" y="78507"/>
                  </a:lnTo>
                  <a:lnTo>
                    <a:pt x="62733" y="28932"/>
                  </a:lnTo>
                  <a:lnTo>
                    <a:pt x="117112" y="3214"/>
                  </a:lnTo>
                  <a:lnTo>
                    <a:pt x="149440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1676400"/>
            <a:ext cx="68199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57200"/>
            <a:ext cx="71628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609600"/>
            <a:ext cx="7315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838200"/>
            <a:ext cx="71628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7131" y="992187"/>
            <a:ext cx="2851150" cy="369570"/>
            <a:chOff x="517131" y="992187"/>
            <a:chExt cx="2851150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3" y="996950"/>
              <a:ext cx="2841447" cy="35966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21893" y="996950"/>
              <a:ext cx="2841625" cy="360045"/>
            </a:xfrm>
            <a:custGeom>
              <a:avLst/>
              <a:gdLst/>
              <a:ahLst/>
              <a:cxnLst/>
              <a:rect l="l" t="t" r="r" b="b"/>
              <a:pathLst>
                <a:path w="2841625" h="360044">
                  <a:moveTo>
                    <a:pt x="2378278" y="54863"/>
                  </a:moveTo>
                  <a:lnTo>
                    <a:pt x="2327146" y="73455"/>
                  </a:lnTo>
                  <a:lnTo>
                    <a:pt x="2305310" y="105886"/>
                  </a:lnTo>
                  <a:lnTo>
                    <a:pt x="2294313" y="150463"/>
                  </a:lnTo>
                  <a:lnTo>
                    <a:pt x="2292934" y="177037"/>
                  </a:lnTo>
                  <a:lnTo>
                    <a:pt x="2294220" y="205783"/>
                  </a:lnTo>
                  <a:lnTo>
                    <a:pt x="2304507" y="252940"/>
                  </a:lnTo>
                  <a:lnTo>
                    <a:pt x="2324983" y="285994"/>
                  </a:lnTo>
                  <a:lnTo>
                    <a:pt x="2373579" y="304800"/>
                  </a:lnTo>
                  <a:lnTo>
                    <a:pt x="2395290" y="302754"/>
                  </a:lnTo>
                  <a:lnTo>
                    <a:pt x="2430568" y="286422"/>
                  </a:lnTo>
                  <a:lnTo>
                    <a:pt x="2454732" y="253922"/>
                  </a:lnTo>
                  <a:lnTo>
                    <a:pt x="2466924" y="206349"/>
                  </a:lnTo>
                  <a:lnTo>
                    <a:pt x="2468448" y="177037"/>
                  </a:lnTo>
                  <a:lnTo>
                    <a:pt x="2462806" y="123551"/>
                  </a:lnTo>
                  <a:lnTo>
                    <a:pt x="2445889" y="85375"/>
                  </a:lnTo>
                  <a:lnTo>
                    <a:pt x="2417709" y="62487"/>
                  </a:lnTo>
                  <a:lnTo>
                    <a:pt x="2378278" y="54863"/>
                  </a:lnTo>
                  <a:close/>
                </a:path>
                <a:path w="2841625" h="360044">
                  <a:moveTo>
                    <a:pt x="444715" y="54863"/>
                  </a:moveTo>
                  <a:lnTo>
                    <a:pt x="393611" y="73455"/>
                  </a:lnTo>
                  <a:lnTo>
                    <a:pt x="371729" y="105886"/>
                  </a:lnTo>
                  <a:lnTo>
                    <a:pt x="360699" y="150463"/>
                  </a:lnTo>
                  <a:lnTo>
                    <a:pt x="359321" y="177037"/>
                  </a:lnTo>
                  <a:lnTo>
                    <a:pt x="360609" y="205783"/>
                  </a:lnTo>
                  <a:lnTo>
                    <a:pt x="370926" y="252940"/>
                  </a:lnTo>
                  <a:lnTo>
                    <a:pt x="391445" y="285994"/>
                  </a:lnTo>
                  <a:lnTo>
                    <a:pt x="439966" y="304800"/>
                  </a:lnTo>
                  <a:lnTo>
                    <a:pt x="461721" y="302754"/>
                  </a:lnTo>
                  <a:lnTo>
                    <a:pt x="497001" y="286422"/>
                  </a:lnTo>
                  <a:lnTo>
                    <a:pt x="521169" y="253922"/>
                  </a:lnTo>
                  <a:lnTo>
                    <a:pt x="533328" y="206349"/>
                  </a:lnTo>
                  <a:lnTo>
                    <a:pt x="534847" y="177037"/>
                  </a:lnTo>
                  <a:lnTo>
                    <a:pt x="529213" y="123551"/>
                  </a:lnTo>
                  <a:lnTo>
                    <a:pt x="512313" y="85375"/>
                  </a:lnTo>
                  <a:lnTo>
                    <a:pt x="484146" y="62487"/>
                  </a:lnTo>
                  <a:lnTo>
                    <a:pt x="444715" y="54863"/>
                  </a:lnTo>
                  <a:close/>
                </a:path>
                <a:path w="2841625" h="360044">
                  <a:moveTo>
                    <a:pt x="2588336" y="6223"/>
                  </a:moveTo>
                  <a:lnTo>
                    <a:pt x="2618054" y="6223"/>
                  </a:lnTo>
                  <a:lnTo>
                    <a:pt x="2782138" y="215900"/>
                  </a:lnTo>
                  <a:lnTo>
                    <a:pt x="2782138" y="6223"/>
                  </a:lnTo>
                  <a:lnTo>
                    <a:pt x="2841447" y="6223"/>
                  </a:lnTo>
                  <a:lnTo>
                    <a:pt x="2841447" y="358394"/>
                  </a:lnTo>
                  <a:lnTo>
                    <a:pt x="2816301" y="358394"/>
                  </a:lnTo>
                  <a:lnTo>
                    <a:pt x="2647645" y="138557"/>
                  </a:lnTo>
                  <a:lnTo>
                    <a:pt x="2647645" y="353949"/>
                  </a:lnTo>
                  <a:lnTo>
                    <a:pt x="2588336" y="353949"/>
                  </a:lnTo>
                  <a:lnTo>
                    <a:pt x="2588336" y="6223"/>
                  </a:lnTo>
                  <a:close/>
                </a:path>
                <a:path w="2841625" h="360044">
                  <a:moveTo>
                    <a:pt x="2113229" y="6223"/>
                  </a:moveTo>
                  <a:lnTo>
                    <a:pt x="2174951" y="6223"/>
                  </a:lnTo>
                  <a:lnTo>
                    <a:pt x="2174951" y="353695"/>
                  </a:lnTo>
                  <a:lnTo>
                    <a:pt x="2113229" y="353695"/>
                  </a:lnTo>
                  <a:lnTo>
                    <a:pt x="2113229" y="6223"/>
                  </a:lnTo>
                  <a:close/>
                </a:path>
                <a:path w="2841625" h="360044">
                  <a:moveTo>
                    <a:pt x="1540586" y="6223"/>
                  </a:moveTo>
                  <a:lnTo>
                    <a:pt x="1602308" y="6223"/>
                  </a:lnTo>
                  <a:lnTo>
                    <a:pt x="1602308" y="241680"/>
                  </a:lnTo>
                  <a:lnTo>
                    <a:pt x="1603377" y="255037"/>
                  </a:lnTo>
                  <a:lnTo>
                    <a:pt x="1628686" y="294941"/>
                  </a:lnTo>
                  <a:lnTo>
                    <a:pt x="1666316" y="304800"/>
                  </a:lnTo>
                  <a:lnTo>
                    <a:pt x="1682131" y="303728"/>
                  </a:lnTo>
                  <a:lnTo>
                    <a:pt x="1718386" y="287654"/>
                  </a:lnTo>
                  <a:lnTo>
                    <a:pt x="1737055" y="240537"/>
                  </a:lnTo>
                  <a:lnTo>
                    <a:pt x="1737055" y="6223"/>
                  </a:lnTo>
                  <a:lnTo>
                    <a:pt x="1798650" y="6223"/>
                  </a:lnTo>
                  <a:lnTo>
                    <a:pt x="1798650" y="245237"/>
                  </a:lnTo>
                  <a:lnTo>
                    <a:pt x="1796409" y="270625"/>
                  </a:lnTo>
                  <a:lnTo>
                    <a:pt x="1778451" y="312638"/>
                  </a:lnTo>
                  <a:lnTo>
                    <a:pt x="1743280" y="342572"/>
                  </a:lnTo>
                  <a:lnTo>
                    <a:pt x="1695325" y="357760"/>
                  </a:lnTo>
                  <a:lnTo>
                    <a:pt x="1666824" y="359663"/>
                  </a:lnTo>
                  <a:lnTo>
                    <a:pt x="1638273" y="357806"/>
                  </a:lnTo>
                  <a:lnTo>
                    <a:pt x="1591600" y="342947"/>
                  </a:lnTo>
                  <a:lnTo>
                    <a:pt x="1559070" y="313564"/>
                  </a:lnTo>
                  <a:lnTo>
                    <a:pt x="1542636" y="271135"/>
                  </a:lnTo>
                  <a:lnTo>
                    <a:pt x="1540586" y="245110"/>
                  </a:lnTo>
                  <a:lnTo>
                    <a:pt x="1540586" y="6223"/>
                  </a:lnTo>
                  <a:close/>
                </a:path>
                <a:path w="2841625" h="360044">
                  <a:moveTo>
                    <a:pt x="1273886" y="6223"/>
                  </a:moveTo>
                  <a:lnTo>
                    <a:pt x="1335608" y="6223"/>
                  </a:lnTo>
                  <a:lnTo>
                    <a:pt x="1335608" y="298958"/>
                  </a:lnTo>
                  <a:lnTo>
                    <a:pt x="1492580" y="298958"/>
                  </a:lnTo>
                  <a:lnTo>
                    <a:pt x="1492580" y="353695"/>
                  </a:lnTo>
                  <a:lnTo>
                    <a:pt x="1273886" y="353695"/>
                  </a:lnTo>
                  <a:lnTo>
                    <a:pt x="1273886" y="6223"/>
                  </a:lnTo>
                  <a:close/>
                </a:path>
                <a:path w="2841625" h="360044">
                  <a:moveTo>
                    <a:pt x="654786" y="6223"/>
                  </a:moveTo>
                  <a:lnTo>
                    <a:pt x="684428" y="6223"/>
                  </a:lnTo>
                  <a:lnTo>
                    <a:pt x="848563" y="215900"/>
                  </a:lnTo>
                  <a:lnTo>
                    <a:pt x="848563" y="6223"/>
                  </a:lnTo>
                  <a:lnTo>
                    <a:pt x="907872" y="6223"/>
                  </a:lnTo>
                  <a:lnTo>
                    <a:pt x="907872" y="358394"/>
                  </a:lnTo>
                  <a:lnTo>
                    <a:pt x="882726" y="358394"/>
                  </a:lnTo>
                  <a:lnTo>
                    <a:pt x="714082" y="138557"/>
                  </a:lnTo>
                  <a:lnTo>
                    <a:pt x="714082" y="353949"/>
                  </a:lnTo>
                  <a:lnTo>
                    <a:pt x="654786" y="353949"/>
                  </a:lnTo>
                  <a:lnTo>
                    <a:pt x="654786" y="6223"/>
                  </a:lnTo>
                  <a:close/>
                </a:path>
                <a:path w="2841625" h="360044">
                  <a:moveTo>
                    <a:pt x="1953844" y="253"/>
                  </a:moveTo>
                  <a:lnTo>
                    <a:pt x="1982016" y="1660"/>
                  </a:lnTo>
                  <a:lnTo>
                    <a:pt x="2006152" y="5889"/>
                  </a:lnTo>
                  <a:lnTo>
                    <a:pt x="2026263" y="12952"/>
                  </a:lnTo>
                  <a:lnTo>
                    <a:pt x="2042363" y="22860"/>
                  </a:lnTo>
                  <a:lnTo>
                    <a:pt x="2023567" y="75946"/>
                  </a:lnTo>
                  <a:lnTo>
                    <a:pt x="2007138" y="65778"/>
                  </a:lnTo>
                  <a:lnTo>
                    <a:pt x="1990245" y="58515"/>
                  </a:lnTo>
                  <a:lnTo>
                    <a:pt x="1972900" y="54157"/>
                  </a:lnTo>
                  <a:lnTo>
                    <a:pt x="1955114" y="52704"/>
                  </a:lnTo>
                  <a:lnTo>
                    <a:pt x="1945041" y="53399"/>
                  </a:lnTo>
                  <a:lnTo>
                    <a:pt x="1913172" y="76946"/>
                  </a:lnTo>
                  <a:lnTo>
                    <a:pt x="1910283" y="93217"/>
                  </a:lnTo>
                  <a:lnTo>
                    <a:pt x="1914406" y="108317"/>
                  </a:lnTo>
                  <a:lnTo>
                    <a:pt x="1926793" y="123713"/>
                  </a:lnTo>
                  <a:lnTo>
                    <a:pt x="1947466" y="139420"/>
                  </a:lnTo>
                  <a:lnTo>
                    <a:pt x="1976450" y="155448"/>
                  </a:lnTo>
                  <a:lnTo>
                    <a:pt x="1992666" y="163778"/>
                  </a:lnTo>
                  <a:lnTo>
                    <a:pt x="2006453" y="171799"/>
                  </a:lnTo>
                  <a:lnTo>
                    <a:pt x="2040299" y="202326"/>
                  </a:lnTo>
                  <a:lnTo>
                    <a:pt x="2056237" y="240458"/>
                  </a:lnTo>
                  <a:lnTo>
                    <a:pt x="2058238" y="262889"/>
                  </a:lnTo>
                  <a:lnTo>
                    <a:pt x="2056164" y="283031"/>
                  </a:lnTo>
                  <a:lnTo>
                    <a:pt x="2039539" y="317789"/>
                  </a:lnTo>
                  <a:lnTo>
                    <a:pt x="2006868" y="344287"/>
                  </a:lnTo>
                  <a:lnTo>
                    <a:pt x="1962152" y="357951"/>
                  </a:lnTo>
                  <a:lnTo>
                    <a:pt x="1935556" y="359663"/>
                  </a:lnTo>
                  <a:lnTo>
                    <a:pt x="1911860" y="358092"/>
                  </a:lnTo>
                  <a:lnTo>
                    <a:pt x="1889344" y="353377"/>
                  </a:lnTo>
                  <a:lnTo>
                    <a:pt x="1867994" y="345519"/>
                  </a:lnTo>
                  <a:lnTo>
                    <a:pt x="1847799" y="334517"/>
                  </a:lnTo>
                  <a:lnTo>
                    <a:pt x="1870659" y="279273"/>
                  </a:lnTo>
                  <a:lnTo>
                    <a:pt x="1888802" y="290441"/>
                  </a:lnTo>
                  <a:lnTo>
                    <a:pt x="1906838" y="298418"/>
                  </a:lnTo>
                  <a:lnTo>
                    <a:pt x="1924755" y="303204"/>
                  </a:lnTo>
                  <a:lnTo>
                    <a:pt x="1942541" y="304800"/>
                  </a:lnTo>
                  <a:lnTo>
                    <a:pt x="1966284" y="302438"/>
                  </a:lnTo>
                  <a:lnTo>
                    <a:pt x="1983228" y="295338"/>
                  </a:lnTo>
                  <a:lnTo>
                    <a:pt x="1993386" y="283475"/>
                  </a:lnTo>
                  <a:lnTo>
                    <a:pt x="1996770" y="266826"/>
                  </a:lnTo>
                  <a:lnTo>
                    <a:pt x="1995980" y="258063"/>
                  </a:lnTo>
                  <a:lnTo>
                    <a:pt x="1975868" y="224657"/>
                  </a:lnTo>
                  <a:lnTo>
                    <a:pt x="1931238" y="196850"/>
                  </a:lnTo>
                  <a:lnTo>
                    <a:pt x="1912876" y="187225"/>
                  </a:lnTo>
                  <a:lnTo>
                    <a:pt x="1897789" y="178530"/>
                  </a:lnTo>
                  <a:lnTo>
                    <a:pt x="1865102" y="149653"/>
                  </a:lnTo>
                  <a:lnTo>
                    <a:pt x="1850450" y="114363"/>
                  </a:lnTo>
                  <a:lnTo>
                    <a:pt x="1848561" y="93725"/>
                  </a:lnTo>
                  <a:lnTo>
                    <a:pt x="1850416" y="74410"/>
                  </a:lnTo>
                  <a:lnTo>
                    <a:pt x="1878152" y="26797"/>
                  </a:lnTo>
                  <a:lnTo>
                    <a:pt x="1911807" y="6905"/>
                  </a:lnTo>
                  <a:lnTo>
                    <a:pt x="1931766" y="1918"/>
                  </a:lnTo>
                  <a:lnTo>
                    <a:pt x="1953844" y="253"/>
                  </a:lnTo>
                  <a:close/>
                </a:path>
                <a:path w="2841625" h="360044">
                  <a:moveTo>
                    <a:pt x="1121232" y="253"/>
                  </a:moveTo>
                  <a:lnTo>
                    <a:pt x="1149567" y="1779"/>
                  </a:lnTo>
                  <a:lnTo>
                    <a:pt x="1174937" y="6365"/>
                  </a:lnTo>
                  <a:lnTo>
                    <a:pt x="1197330" y="14023"/>
                  </a:lnTo>
                  <a:lnTo>
                    <a:pt x="1216736" y="24764"/>
                  </a:lnTo>
                  <a:lnTo>
                    <a:pt x="1191336" y="75691"/>
                  </a:lnTo>
                  <a:lnTo>
                    <a:pt x="1179477" y="66690"/>
                  </a:lnTo>
                  <a:lnTo>
                    <a:pt x="1164475" y="60261"/>
                  </a:lnTo>
                  <a:lnTo>
                    <a:pt x="1146330" y="56403"/>
                  </a:lnTo>
                  <a:lnTo>
                    <a:pt x="1125042" y="55117"/>
                  </a:lnTo>
                  <a:lnTo>
                    <a:pt x="1104301" y="57382"/>
                  </a:lnTo>
                  <a:lnTo>
                    <a:pt x="1068678" y="75531"/>
                  </a:lnTo>
                  <a:lnTo>
                    <a:pt x="1041700" y="110847"/>
                  </a:lnTo>
                  <a:lnTo>
                    <a:pt x="1027845" y="156948"/>
                  </a:lnTo>
                  <a:lnTo>
                    <a:pt x="1026109" y="183641"/>
                  </a:lnTo>
                  <a:lnTo>
                    <a:pt x="1027706" y="210046"/>
                  </a:lnTo>
                  <a:lnTo>
                    <a:pt x="1040521" y="254329"/>
                  </a:lnTo>
                  <a:lnTo>
                    <a:pt x="1065713" y="286422"/>
                  </a:lnTo>
                  <a:lnTo>
                    <a:pt x="1120470" y="304800"/>
                  </a:lnTo>
                  <a:lnTo>
                    <a:pt x="1143691" y="302609"/>
                  </a:lnTo>
                  <a:lnTo>
                    <a:pt x="1164221" y="296037"/>
                  </a:lnTo>
                  <a:lnTo>
                    <a:pt x="1182085" y="285083"/>
                  </a:lnTo>
                  <a:lnTo>
                    <a:pt x="1197305" y="269748"/>
                  </a:lnTo>
                  <a:lnTo>
                    <a:pt x="1226007" y="319532"/>
                  </a:lnTo>
                  <a:lnTo>
                    <a:pt x="1204956" y="337054"/>
                  </a:lnTo>
                  <a:lnTo>
                    <a:pt x="1179525" y="349599"/>
                  </a:lnTo>
                  <a:lnTo>
                    <a:pt x="1149711" y="357143"/>
                  </a:lnTo>
                  <a:lnTo>
                    <a:pt x="1115517" y="359663"/>
                  </a:lnTo>
                  <a:lnTo>
                    <a:pt x="1081155" y="356663"/>
                  </a:lnTo>
                  <a:lnTo>
                    <a:pt x="1024577" y="332660"/>
                  </a:lnTo>
                  <a:lnTo>
                    <a:pt x="984691" y="285559"/>
                  </a:lnTo>
                  <a:lnTo>
                    <a:pt x="964498" y="220218"/>
                  </a:lnTo>
                  <a:lnTo>
                    <a:pt x="961974" y="180975"/>
                  </a:lnTo>
                  <a:lnTo>
                    <a:pt x="964780" y="144045"/>
                  </a:lnTo>
                  <a:lnTo>
                    <a:pt x="987155" y="79569"/>
                  </a:lnTo>
                  <a:lnTo>
                    <a:pt x="1030631" y="29400"/>
                  </a:lnTo>
                  <a:lnTo>
                    <a:pt x="1087920" y="3492"/>
                  </a:lnTo>
                  <a:lnTo>
                    <a:pt x="1121232" y="253"/>
                  </a:lnTo>
                  <a:close/>
                </a:path>
                <a:path w="2841625" h="360044">
                  <a:moveTo>
                    <a:pt x="159156" y="253"/>
                  </a:moveTo>
                  <a:lnTo>
                    <a:pt x="187548" y="1779"/>
                  </a:lnTo>
                  <a:lnTo>
                    <a:pt x="212944" y="6365"/>
                  </a:lnTo>
                  <a:lnTo>
                    <a:pt x="235344" y="14023"/>
                  </a:lnTo>
                  <a:lnTo>
                    <a:pt x="254749" y="24764"/>
                  </a:lnTo>
                  <a:lnTo>
                    <a:pt x="229374" y="75691"/>
                  </a:lnTo>
                  <a:lnTo>
                    <a:pt x="217480" y="66690"/>
                  </a:lnTo>
                  <a:lnTo>
                    <a:pt x="202445" y="60261"/>
                  </a:lnTo>
                  <a:lnTo>
                    <a:pt x="184270" y="56403"/>
                  </a:lnTo>
                  <a:lnTo>
                    <a:pt x="162953" y="55117"/>
                  </a:lnTo>
                  <a:lnTo>
                    <a:pt x="142232" y="57382"/>
                  </a:lnTo>
                  <a:lnTo>
                    <a:pt x="106652" y="75531"/>
                  </a:lnTo>
                  <a:lnTo>
                    <a:pt x="79653" y="110847"/>
                  </a:lnTo>
                  <a:lnTo>
                    <a:pt x="65779" y="156948"/>
                  </a:lnTo>
                  <a:lnTo>
                    <a:pt x="64046" y="183641"/>
                  </a:lnTo>
                  <a:lnTo>
                    <a:pt x="65653" y="210046"/>
                  </a:lnTo>
                  <a:lnTo>
                    <a:pt x="78517" y="254329"/>
                  </a:lnTo>
                  <a:lnTo>
                    <a:pt x="103720" y="286422"/>
                  </a:lnTo>
                  <a:lnTo>
                    <a:pt x="158445" y="304800"/>
                  </a:lnTo>
                  <a:lnTo>
                    <a:pt x="181664" y="302609"/>
                  </a:lnTo>
                  <a:lnTo>
                    <a:pt x="202212" y="296037"/>
                  </a:lnTo>
                  <a:lnTo>
                    <a:pt x="220088" y="285083"/>
                  </a:lnTo>
                  <a:lnTo>
                    <a:pt x="235292" y="269748"/>
                  </a:lnTo>
                  <a:lnTo>
                    <a:pt x="263994" y="319532"/>
                  </a:lnTo>
                  <a:lnTo>
                    <a:pt x="242949" y="337054"/>
                  </a:lnTo>
                  <a:lnTo>
                    <a:pt x="217512" y="349599"/>
                  </a:lnTo>
                  <a:lnTo>
                    <a:pt x="187685" y="357143"/>
                  </a:lnTo>
                  <a:lnTo>
                    <a:pt x="153466" y="359663"/>
                  </a:lnTo>
                  <a:lnTo>
                    <a:pt x="119085" y="356663"/>
                  </a:lnTo>
                  <a:lnTo>
                    <a:pt x="62516" y="332660"/>
                  </a:lnTo>
                  <a:lnTo>
                    <a:pt x="22679" y="285559"/>
                  </a:lnTo>
                  <a:lnTo>
                    <a:pt x="2519" y="220218"/>
                  </a:lnTo>
                  <a:lnTo>
                    <a:pt x="0" y="180975"/>
                  </a:lnTo>
                  <a:lnTo>
                    <a:pt x="2795" y="144045"/>
                  </a:lnTo>
                  <a:lnTo>
                    <a:pt x="25154" y="79569"/>
                  </a:lnTo>
                  <a:lnTo>
                    <a:pt x="68636" y="29400"/>
                  </a:lnTo>
                  <a:lnTo>
                    <a:pt x="125857" y="3492"/>
                  </a:lnTo>
                  <a:lnTo>
                    <a:pt x="159156" y="253"/>
                  </a:lnTo>
                  <a:close/>
                </a:path>
                <a:path w="2841625" h="360044">
                  <a:moveTo>
                    <a:pt x="2378278" y="0"/>
                  </a:moveTo>
                  <a:lnTo>
                    <a:pt x="2444413" y="11620"/>
                  </a:lnTo>
                  <a:lnTo>
                    <a:pt x="2492832" y="46482"/>
                  </a:lnTo>
                  <a:lnTo>
                    <a:pt x="2522550" y="102377"/>
                  </a:lnTo>
                  <a:lnTo>
                    <a:pt x="2532456" y="177037"/>
                  </a:lnTo>
                  <a:lnTo>
                    <a:pt x="2529862" y="216802"/>
                  </a:lnTo>
                  <a:lnTo>
                    <a:pt x="2509149" y="283426"/>
                  </a:lnTo>
                  <a:lnTo>
                    <a:pt x="2468198" y="331856"/>
                  </a:lnTo>
                  <a:lnTo>
                    <a:pt x="2409436" y="356570"/>
                  </a:lnTo>
                  <a:lnTo>
                    <a:pt x="2373579" y="359663"/>
                  </a:lnTo>
                  <a:lnTo>
                    <a:pt x="2340594" y="356596"/>
                  </a:lnTo>
                  <a:lnTo>
                    <a:pt x="2286961" y="332124"/>
                  </a:lnTo>
                  <a:lnTo>
                    <a:pt x="2249855" y="284051"/>
                  </a:lnTo>
                  <a:lnTo>
                    <a:pt x="2231134" y="217185"/>
                  </a:lnTo>
                  <a:lnTo>
                    <a:pt x="2228799" y="177037"/>
                  </a:lnTo>
                  <a:lnTo>
                    <a:pt x="2231347" y="141321"/>
                  </a:lnTo>
                  <a:lnTo>
                    <a:pt x="2251730" y="78507"/>
                  </a:lnTo>
                  <a:lnTo>
                    <a:pt x="2291588" y="28932"/>
                  </a:lnTo>
                  <a:lnTo>
                    <a:pt x="2345968" y="3214"/>
                  </a:lnTo>
                  <a:lnTo>
                    <a:pt x="2378278" y="0"/>
                  </a:lnTo>
                  <a:close/>
                </a:path>
                <a:path w="2841625" h="360044">
                  <a:moveTo>
                    <a:pt x="444715" y="0"/>
                  </a:moveTo>
                  <a:lnTo>
                    <a:pt x="510827" y="11620"/>
                  </a:lnTo>
                  <a:lnTo>
                    <a:pt x="559269" y="46482"/>
                  </a:lnTo>
                  <a:lnTo>
                    <a:pt x="588981" y="102377"/>
                  </a:lnTo>
                  <a:lnTo>
                    <a:pt x="598881" y="177037"/>
                  </a:lnTo>
                  <a:lnTo>
                    <a:pt x="596294" y="216802"/>
                  </a:lnTo>
                  <a:lnTo>
                    <a:pt x="575601" y="283426"/>
                  </a:lnTo>
                  <a:lnTo>
                    <a:pt x="534629" y="331856"/>
                  </a:lnTo>
                  <a:lnTo>
                    <a:pt x="475865" y="356570"/>
                  </a:lnTo>
                  <a:lnTo>
                    <a:pt x="439966" y="359663"/>
                  </a:lnTo>
                  <a:lnTo>
                    <a:pt x="407019" y="356596"/>
                  </a:lnTo>
                  <a:lnTo>
                    <a:pt x="353355" y="332124"/>
                  </a:lnTo>
                  <a:lnTo>
                    <a:pt x="316293" y="284051"/>
                  </a:lnTo>
                  <a:lnTo>
                    <a:pt x="297610" y="217185"/>
                  </a:lnTo>
                  <a:lnTo>
                    <a:pt x="295274" y="177037"/>
                  </a:lnTo>
                  <a:lnTo>
                    <a:pt x="297817" y="141321"/>
                  </a:lnTo>
                  <a:lnTo>
                    <a:pt x="318158" y="78507"/>
                  </a:lnTo>
                  <a:lnTo>
                    <a:pt x="358008" y="28932"/>
                  </a:lnTo>
                  <a:lnTo>
                    <a:pt x="412387" y="3214"/>
                  </a:lnTo>
                  <a:lnTo>
                    <a:pt x="444715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36575" y="1625917"/>
            <a:ext cx="7063740" cy="47948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87020" marR="5080" indent="-274955">
              <a:lnSpc>
                <a:spcPct val="100200"/>
              </a:lnSpc>
              <a:spcBef>
                <a:spcPts val="12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</a:tabLst>
            </a:pP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BMI</a:t>
            </a:r>
            <a:r>
              <a:rPr dirty="0" sz="2600" spc="-120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Web</a:t>
            </a:r>
            <a:r>
              <a:rPr dirty="0" sz="2600" spc="-1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simple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yet</a:t>
            </a:r>
            <a:r>
              <a:rPr dirty="0" sz="2600" spc="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powerful </a:t>
            </a:r>
            <a:r>
              <a:rPr dirty="0" sz="2600">
                <a:latin typeface="Times New Roman"/>
                <a:cs typeface="Times New Roman"/>
              </a:rPr>
              <a:t>tool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assessing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body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mass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promoting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health </a:t>
            </a:r>
            <a:r>
              <a:rPr dirty="0" sz="2600">
                <a:latin typeface="Times New Roman"/>
                <a:cs typeface="Times New Roman"/>
              </a:rPr>
              <a:t>awareness.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Using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HTML,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CSS,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JavaScript,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it </a:t>
            </a:r>
            <a:r>
              <a:rPr dirty="0" sz="2600">
                <a:latin typeface="Times New Roman"/>
                <a:cs typeface="Times New Roman"/>
              </a:rPr>
              <a:t>offers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user-</a:t>
            </a:r>
            <a:r>
              <a:rPr dirty="0" sz="2600">
                <a:latin typeface="Times New Roman"/>
                <a:cs typeface="Times New Roman"/>
              </a:rPr>
              <a:t>friendly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experience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instant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BMI </a:t>
            </a:r>
            <a:r>
              <a:rPr dirty="0" sz="2600">
                <a:latin typeface="Times New Roman"/>
                <a:cs typeface="Times New Roman"/>
              </a:rPr>
              <a:t>calculations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easy-to-</a:t>
            </a:r>
            <a:r>
              <a:rPr dirty="0" sz="2600">
                <a:latin typeface="Times New Roman"/>
                <a:cs typeface="Times New Roman"/>
              </a:rPr>
              <a:t>understand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health classifications.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This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lightweight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responsive </a:t>
            </a:r>
            <a:r>
              <a:rPr dirty="0" sz="2600">
                <a:latin typeface="Times New Roman"/>
                <a:cs typeface="Times New Roman"/>
              </a:rPr>
              <a:t>web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application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suitable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anyone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interested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in </a:t>
            </a:r>
            <a:r>
              <a:rPr dirty="0" sz="2600">
                <a:latin typeface="Times New Roman"/>
                <a:cs typeface="Times New Roman"/>
              </a:rPr>
              <a:t>monitoring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their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weight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improving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their</a:t>
            </a:r>
            <a:r>
              <a:rPr dirty="0" sz="2600" spc="6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health.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delivering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real-time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feedback, users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can </a:t>
            </a:r>
            <a:r>
              <a:rPr dirty="0" sz="2600">
                <a:latin typeface="Times New Roman"/>
                <a:cs typeface="Times New Roman"/>
              </a:rPr>
              <a:t>gain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valuable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insights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into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their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current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health </a:t>
            </a:r>
            <a:r>
              <a:rPr dirty="0" sz="2600">
                <a:latin typeface="Times New Roman"/>
                <a:cs typeface="Times New Roman"/>
              </a:rPr>
              <a:t>status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make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informed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decisions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about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their </a:t>
            </a:r>
            <a:r>
              <a:rPr dirty="0" sz="2600">
                <a:latin typeface="Times New Roman"/>
                <a:cs typeface="Times New Roman"/>
              </a:rPr>
              <a:t>fitness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journey.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99338" y="992441"/>
            <a:ext cx="2329815" cy="368935"/>
            <a:chOff x="499338" y="992441"/>
            <a:chExt cx="2329815" cy="368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101" y="997203"/>
              <a:ext cx="2320124" cy="35941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0201" y="1178623"/>
              <a:ext cx="118402" cy="12674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14400" y="1104645"/>
              <a:ext cx="1512570" cy="128905"/>
            </a:xfrm>
            <a:custGeom>
              <a:avLst/>
              <a:gdLst/>
              <a:ahLst/>
              <a:cxnLst/>
              <a:rect l="l" t="t" r="r" b="b"/>
              <a:pathLst>
                <a:path w="1512570" h="128905">
                  <a:moveTo>
                    <a:pt x="1470558" y="0"/>
                  </a:moveTo>
                  <a:lnTo>
                    <a:pt x="1428775" y="128396"/>
                  </a:lnTo>
                  <a:lnTo>
                    <a:pt x="1512214" y="128396"/>
                  </a:lnTo>
                  <a:lnTo>
                    <a:pt x="1470558" y="0"/>
                  </a:lnTo>
                  <a:close/>
                </a:path>
                <a:path w="1512570" h="128905">
                  <a:moveTo>
                    <a:pt x="41744" y="0"/>
                  </a:moveTo>
                  <a:lnTo>
                    <a:pt x="0" y="128396"/>
                  </a:lnTo>
                  <a:lnTo>
                    <a:pt x="83489" y="128396"/>
                  </a:lnTo>
                  <a:lnTo>
                    <a:pt x="41744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1200" y="1050607"/>
              <a:ext cx="110109" cy="1088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201" y="1046797"/>
              <a:ext cx="99669" cy="9486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101" y="997203"/>
              <a:ext cx="2320290" cy="359410"/>
            </a:xfrm>
            <a:custGeom>
              <a:avLst/>
              <a:gdLst/>
              <a:ahLst/>
              <a:cxnLst/>
              <a:rect l="l" t="t" r="r" b="b"/>
              <a:pathLst>
                <a:path w="2320290" h="359409">
                  <a:moveTo>
                    <a:pt x="2032342" y="5969"/>
                  </a:moveTo>
                  <a:lnTo>
                    <a:pt x="2320124" y="5969"/>
                  </a:lnTo>
                  <a:lnTo>
                    <a:pt x="2320124" y="60706"/>
                  </a:lnTo>
                  <a:lnTo>
                    <a:pt x="2204554" y="60706"/>
                  </a:lnTo>
                  <a:lnTo>
                    <a:pt x="2204554" y="353441"/>
                  </a:lnTo>
                  <a:lnTo>
                    <a:pt x="2142959" y="353441"/>
                  </a:lnTo>
                  <a:lnTo>
                    <a:pt x="2142959" y="60706"/>
                  </a:lnTo>
                  <a:lnTo>
                    <a:pt x="2032342" y="60706"/>
                  </a:lnTo>
                  <a:lnTo>
                    <a:pt x="2032342" y="5969"/>
                  </a:lnTo>
                  <a:close/>
                </a:path>
                <a:path w="2320290" h="359409">
                  <a:moveTo>
                    <a:pt x="841717" y="5969"/>
                  </a:moveTo>
                  <a:lnTo>
                    <a:pt x="1129499" y="5969"/>
                  </a:lnTo>
                  <a:lnTo>
                    <a:pt x="1129499" y="60706"/>
                  </a:lnTo>
                  <a:lnTo>
                    <a:pt x="1013929" y="60706"/>
                  </a:lnTo>
                  <a:lnTo>
                    <a:pt x="1013929" y="353441"/>
                  </a:lnTo>
                  <a:lnTo>
                    <a:pt x="952334" y="353441"/>
                  </a:lnTo>
                  <a:lnTo>
                    <a:pt x="952334" y="60706"/>
                  </a:lnTo>
                  <a:lnTo>
                    <a:pt x="841717" y="60706"/>
                  </a:lnTo>
                  <a:lnTo>
                    <a:pt x="841717" y="5969"/>
                  </a:lnTo>
                  <a:close/>
                </a:path>
                <a:path w="2320290" h="359409">
                  <a:moveTo>
                    <a:pt x="437629" y="2921"/>
                  </a:moveTo>
                  <a:lnTo>
                    <a:pt x="485814" y="8667"/>
                  </a:lnTo>
                  <a:lnTo>
                    <a:pt x="522198" y="26035"/>
                  </a:lnTo>
                  <a:lnTo>
                    <a:pt x="550773" y="71808"/>
                  </a:lnTo>
                  <a:lnTo>
                    <a:pt x="552678" y="92075"/>
                  </a:lnTo>
                  <a:lnTo>
                    <a:pt x="549949" y="111595"/>
                  </a:lnTo>
                  <a:lnTo>
                    <a:pt x="541764" y="128984"/>
                  </a:lnTo>
                  <a:lnTo>
                    <a:pt x="528123" y="144206"/>
                  </a:lnTo>
                  <a:lnTo>
                    <a:pt x="509028" y="157225"/>
                  </a:lnTo>
                  <a:lnTo>
                    <a:pt x="537358" y="171539"/>
                  </a:lnTo>
                  <a:lnTo>
                    <a:pt x="557595" y="191817"/>
                  </a:lnTo>
                  <a:lnTo>
                    <a:pt x="569738" y="218072"/>
                  </a:lnTo>
                  <a:lnTo>
                    <a:pt x="573786" y="250317"/>
                  </a:lnTo>
                  <a:lnTo>
                    <a:pt x="571547" y="272799"/>
                  </a:lnTo>
                  <a:lnTo>
                    <a:pt x="553640" y="310431"/>
                  </a:lnTo>
                  <a:lnTo>
                    <a:pt x="518760" y="337796"/>
                  </a:lnTo>
                  <a:lnTo>
                    <a:pt x="472506" y="351702"/>
                  </a:lnTo>
                  <a:lnTo>
                    <a:pt x="445465" y="353441"/>
                  </a:lnTo>
                  <a:lnTo>
                    <a:pt x="339204" y="353441"/>
                  </a:lnTo>
                  <a:lnTo>
                    <a:pt x="339204" y="6223"/>
                  </a:lnTo>
                  <a:lnTo>
                    <a:pt x="371681" y="4742"/>
                  </a:lnTo>
                  <a:lnTo>
                    <a:pt x="398913" y="3714"/>
                  </a:lnTo>
                  <a:lnTo>
                    <a:pt x="420896" y="3115"/>
                  </a:lnTo>
                  <a:lnTo>
                    <a:pt x="437629" y="2921"/>
                  </a:lnTo>
                  <a:close/>
                </a:path>
                <a:path w="2320290" h="359409">
                  <a:moveTo>
                    <a:pt x="1567268" y="1270"/>
                  </a:moveTo>
                  <a:lnTo>
                    <a:pt x="1594319" y="1270"/>
                  </a:lnTo>
                  <a:lnTo>
                    <a:pt x="1734019" y="353441"/>
                  </a:lnTo>
                  <a:lnTo>
                    <a:pt x="1665947" y="353441"/>
                  </a:lnTo>
                  <a:lnTo>
                    <a:pt x="1640547" y="282956"/>
                  </a:lnTo>
                  <a:lnTo>
                    <a:pt x="1521548" y="282956"/>
                  </a:lnTo>
                  <a:lnTo>
                    <a:pt x="1497291" y="353441"/>
                  </a:lnTo>
                  <a:lnTo>
                    <a:pt x="1434934" y="353441"/>
                  </a:lnTo>
                  <a:lnTo>
                    <a:pt x="1428711" y="353441"/>
                  </a:lnTo>
                  <a:lnTo>
                    <a:pt x="1363814" y="353441"/>
                  </a:lnTo>
                  <a:lnTo>
                    <a:pt x="1271104" y="209931"/>
                  </a:lnTo>
                  <a:lnTo>
                    <a:pt x="1263365" y="209744"/>
                  </a:lnTo>
                  <a:lnTo>
                    <a:pt x="1254245" y="209391"/>
                  </a:lnTo>
                  <a:lnTo>
                    <a:pt x="1243744" y="208895"/>
                  </a:lnTo>
                  <a:lnTo>
                    <a:pt x="1231861" y="208280"/>
                  </a:lnTo>
                  <a:lnTo>
                    <a:pt x="1231861" y="353441"/>
                  </a:lnTo>
                  <a:lnTo>
                    <a:pt x="1167853" y="353441"/>
                  </a:lnTo>
                  <a:lnTo>
                    <a:pt x="1167853" y="5969"/>
                  </a:lnTo>
                  <a:lnTo>
                    <a:pt x="1172356" y="5851"/>
                  </a:lnTo>
                  <a:lnTo>
                    <a:pt x="1180538" y="5508"/>
                  </a:lnTo>
                  <a:lnTo>
                    <a:pt x="1192410" y="4951"/>
                  </a:lnTo>
                  <a:lnTo>
                    <a:pt x="1207985" y="4191"/>
                  </a:lnTo>
                  <a:lnTo>
                    <a:pt x="1224561" y="3430"/>
                  </a:lnTo>
                  <a:lnTo>
                    <a:pt x="1239434" y="2873"/>
                  </a:lnTo>
                  <a:lnTo>
                    <a:pt x="1252616" y="2530"/>
                  </a:lnTo>
                  <a:lnTo>
                    <a:pt x="1264119" y="2412"/>
                  </a:lnTo>
                  <a:lnTo>
                    <a:pt x="1322053" y="8818"/>
                  </a:lnTo>
                  <a:lnTo>
                    <a:pt x="1363449" y="28035"/>
                  </a:lnTo>
                  <a:lnTo>
                    <a:pt x="1388296" y="60063"/>
                  </a:lnTo>
                  <a:lnTo>
                    <a:pt x="1396580" y="104901"/>
                  </a:lnTo>
                  <a:lnTo>
                    <a:pt x="1395437" y="119977"/>
                  </a:lnTo>
                  <a:lnTo>
                    <a:pt x="1378292" y="161036"/>
                  </a:lnTo>
                  <a:lnTo>
                    <a:pt x="1345503" y="190754"/>
                  </a:lnTo>
                  <a:lnTo>
                    <a:pt x="1332191" y="196850"/>
                  </a:lnTo>
                  <a:lnTo>
                    <a:pt x="1431124" y="347472"/>
                  </a:lnTo>
                  <a:lnTo>
                    <a:pt x="1567268" y="1270"/>
                  </a:lnTo>
                  <a:close/>
                </a:path>
                <a:path w="2320290" h="359409">
                  <a:moveTo>
                    <a:pt x="138531" y="1270"/>
                  </a:moveTo>
                  <a:lnTo>
                    <a:pt x="165569" y="1270"/>
                  </a:lnTo>
                  <a:lnTo>
                    <a:pt x="305269" y="353441"/>
                  </a:lnTo>
                  <a:lnTo>
                    <a:pt x="237197" y="353441"/>
                  </a:lnTo>
                  <a:lnTo>
                    <a:pt x="211823" y="282956"/>
                  </a:lnTo>
                  <a:lnTo>
                    <a:pt x="92748" y="282956"/>
                  </a:lnTo>
                  <a:lnTo>
                    <a:pt x="68554" y="353441"/>
                  </a:lnTo>
                  <a:lnTo>
                    <a:pt x="0" y="353441"/>
                  </a:lnTo>
                  <a:lnTo>
                    <a:pt x="138531" y="1270"/>
                  </a:lnTo>
                  <a:close/>
                </a:path>
                <a:path w="2320290" h="359409">
                  <a:moveTo>
                    <a:pt x="1910549" y="0"/>
                  </a:moveTo>
                  <a:lnTo>
                    <a:pt x="1938884" y="1525"/>
                  </a:lnTo>
                  <a:lnTo>
                    <a:pt x="1964255" y="6111"/>
                  </a:lnTo>
                  <a:lnTo>
                    <a:pt x="1986648" y="13769"/>
                  </a:lnTo>
                  <a:lnTo>
                    <a:pt x="2006053" y="24511"/>
                  </a:lnTo>
                  <a:lnTo>
                    <a:pt x="1980653" y="75437"/>
                  </a:lnTo>
                  <a:lnTo>
                    <a:pt x="1968795" y="66436"/>
                  </a:lnTo>
                  <a:lnTo>
                    <a:pt x="1953793" y="60007"/>
                  </a:lnTo>
                  <a:lnTo>
                    <a:pt x="1935648" y="56149"/>
                  </a:lnTo>
                  <a:lnTo>
                    <a:pt x="1914359" y="54863"/>
                  </a:lnTo>
                  <a:lnTo>
                    <a:pt x="1893619" y="57128"/>
                  </a:lnTo>
                  <a:lnTo>
                    <a:pt x="1857995" y="75277"/>
                  </a:lnTo>
                  <a:lnTo>
                    <a:pt x="1831018" y="110593"/>
                  </a:lnTo>
                  <a:lnTo>
                    <a:pt x="1817163" y="156694"/>
                  </a:lnTo>
                  <a:lnTo>
                    <a:pt x="1815426" y="183387"/>
                  </a:lnTo>
                  <a:lnTo>
                    <a:pt x="1817024" y="209792"/>
                  </a:lnTo>
                  <a:lnTo>
                    <a:pt x="1829839" y="254075"/>
                  </a:lnTo>
                  <a:lnTo>
                    <a:pt x="1855031" y="286168"/>
                  </a:lnTo>
                  <a:lnTo>
                    <a:pt x="1909787" y="304546"/>
                  </a:lnTo>
                  <a:lnTo>
                    <a:pt x="1933009" y="302355"/>
                  </a:lnTo>
                  <a:lnTo>
                    <a:pt x="1953539" y="295783"/>
                  </a:lnTo>
                  <a:lnTo>
                    <a:pt x="1971402" y="284829"/>
                  </a:lnTo>
                  <a:lnTo>
                    <a:pt x="1986622" y="269494"/>
                  </a:lnTo>
                  <a:lnTo>
                    <a:pt x="2015324" y="319278"/>
                  </a:lnTo>
                  <a:lnTo>
                    <a:pt x="1994274" y="336800"/>
                  </a:lnTo>
                  <a:lnTo>
                    <a:pt x="1968842" y="349345"/>
                  </a:lnTo>
                  <a:lnTo>
                    <a:pt x="1939029" y="356889"/>
                  </a:lnTo>
                  <a:lnTo>
                    <a:pt x="1904834" y="359410"/>
                  </a:lnTo>
                  <a:lnTo>
                    <a:pt x="1870473" y="356409"/>
                  </a:lnTo>
                  <a:lnTo>
                    <a:pt x="1813894" y="332406"/>
                  </a:lnTo>
                  <a:lnTo>
                    <a:pt x="1774009" y="285305"/>
                  </a:lnTo>
                  <a:lnTo>
                    <a:pt x="1753816" y="219964"/>
                  </a:lnTo>
                  <a:lnTo>
                    <a:pt x="1751291" y="180721"/>
                  </a:lnTo>
                  <a:lnTo>
                    <a:pt x="1754097" y="143791"/>
                  </a:lnTo>
                  <a:lnTo>
                    <a:pt x="1776473" y="79315"/>
                  </a:lnTo>
                  <a:lnTo>
                    <a:pt x="1819949" y="29146"/>
                  </a:lnTo>
                  <a:lnTo>
                    <a:pt x="1877238" y="3238"/>
                  </a:lnTo>
                  <a:lnTo>
                    <a:pt x="1910549" y="0"/>
                  </a:lnTo>
                  <a:close/>
                </a:path>
                <a:path w="2320290" h="359409">
                  <a:moveTo>
                    <a:pt x="714375" y="0"/>
                  </a:moveTo>
                  <a:lnTo>
                    <a:pt x="742498" y="1406"/>
                  </a:lnTo>
                  <a:lnTo>
                    <a:pt x="766625" y="5635"/>
                  </a:lnTo>
                  <a:lnTo>
                    <a:pt x="786748" y="12698"/>
                  </a:lnTo>
                  <a:lnTo>
                    <a:pt x="802855" y="22606"/>
                  </a:lnTo>
                  <a:lnTo>
                    <a:pt x="784059" y="75692"/>
                  </a:lnTo>
                  <a:lnTo>
                    <a:pt x="767617" y="65524"/>
                  </a:lnTo>
                  <a:lnTo>
                    <a:pt x="750717" y="58261"/>
                  </a:lnTo>
                  <a:lnTo>
                    <a:pt x="733362" y="53903"/>
                  </a:lnTo>
                  <a:lnTo>
                    <a:pt x="715556" y="52450"/>
                  </a:lnTo>
                  <a:lnTo>
                    <a:pt x="705480" y="53145"/>
                  </a:lnTo>
                  <a:lnTo>
                    <a:pt x="673660" y="76692"/>
                  </a:lnTo>
                  <a:lnTo>
                    <a:pt x="670725" y="92963"/>
                  </a:lnTo>
                  <a:lnTo>
                    <a:pt x="674861" y="108063"/>
                  </a:lnTo>
                  <a:lnTo>
                    <a:pt x="687270" y="123459"/>
                  </a:lnTo>
                  <a:lnTo>
                    <a:pt x="707951" y="139166"/>
                  </a:lnTo>
                  <a:lnTo>
                    <a:pt x="736904" y="155194"/>
                  </a:lnTo>
                  <a:lnTo>
                    <a:pt x="753127" y="163524"/>
                  </a:lnTo>
                  <a:lnTo>
                    <a:pt x="766927" y="171545"/>
                  </a:lnTo>
                  <a:lnTo>
                    <a:pt x="800792" y="202072"/>
                  </a:lnTo>
                  <a:lnTo>
                    <a:pt x="816730" y="240204"/>
                  </a:lnTo>
                  <a:lnTo>
                    <a:pt x="818730" y="262636"/>
                  </a:lnTo>
                  <a:lnTo>
                    <a:pt x="816657" y="282777"/>
                  </a:lnTo>
                  <a:lnTo>
                    <a:pt x="800032" y="317535"/>
                  </a:lnTo>
                  <a:lnTo>
                    <a:pt x="767351" y="344033"/>
                  </a:lnTo>
                  <a:lnTo>
                    <a:pt x="722682" y="357697"/>
                  </a:lnTo>
                  <a:lnTo>
                    <a:pt x="696112" y="359410"/>
                  </a:lnTo>
                  <a:lnTo>
                    <a:pt x="672389" y="357838"/>
                  </a:lnTo>
                  <a:lnTo>
                    <a:pt x="649855" y="353123"/>
                  </a:lnTo>
                  <a:lnTo>
                    <a:pt x="628507" y="345265"/>
                  </a:lnTo>
                  <a:lnTo>
                    <a:pt x="608342" y="334263"/>
                  </a:lnTo>
                  <a:lnTo>
                    <a:pt x="631113" y="279019"/>
                  </a:lnTo>
                  <a:lnTo>
                    <a:pt x="649306" y="290187"/>
                  </a:lnTo>
                  <a:lnTo>
                    <a:pt x="667348" y="298164"/>
                  </a:lnTo>
                  <a:lnTo>
                    <a:pt x="685240" y="302950"/>
                  </a:lnTo>
                  <a:lnTo>
                    <a:pt x="702983" y="304546"/>
                  </a:lnTo>
                  <a:lnTo>
                    <a:pt x="726745" y="302184"/>
                  </a:lnTo>
                  <a:lnTo>
                    <a:pt x="743719" y="295084"/>
                  </a:lnTo>
                  <a:lnTo>
                    <a:pt x="753905" y="283221"/>
                  </a:lnTo>
                  <a:lnTo>
                    <a:pt x="757301" y="266573"/>
                  </a:lnTo>
                  <a:lnTo>
                    <a:pt x="756500" y="257810"/>
                  </a:lnTo>
                  <a:lnTo>
                    <a:pt x="736393" y="224403"/>
                  </a:lnTo>
                  <a:lnTo>
                    <a:pt x="691718" y="196596"/>
                  </a:lnTo>
                  <a:lnTo>
                    <a:pt x="673365" y="186971"/>
                  </a:lnTo>
                  <a:lnTo>
                    <a:pt x="658274" y="178276"/>
                  </a:lnTo>
                  <a:lnTo>
                    <a:pt x="625600" y="149399"/>
                  </a:lnTo>
                  <a:lnTo>
                    <a:pt x="610920" y="114109"/>
                  </a:lnTo>
                  <a:lnTo>
                    <a:pt x="609053" y="93472"/>
                  </a:lnTo>
                  <a:lnTo>
                    <a:pt x="610899" y="74156"/>
                  </a:lnTo>
                  <a:lnTo>
                    <a:pt x="638581" y="26543"/>
                  </a:lnTo>
                  <a:lnTo>
                    <a:pt x="672301" y="6651"/>
                  </a:lnTo>
                  <a:lnTo>
                    <a:pt x="692293" y="1664"/>
                  </a:lnTo>
                  <a:lnTo>
                    <a:pt x="714375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77837" y="1776983"/>
            <a:ext cx="6936105" cy="444055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85115" marR="5080" indent="-273050">
              <a:lnSpc>
                <a:spcPct val="92200"/>
              </a:lnSpc>
              <a:spcBef>
                <a:spcPts val="330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-10">
                <a:latin typeface="Times New Roman"/>
                <a:cs typeface="Times New Roman"/>
              </a:rPr>
              <a:t> </a:t>
            </a:r>
            <a:r>
              <a:rPr dirty="0" sz="2150" spc="-35">
                <a:latin typeface="Times New Roman"/>
                <a:cs typeface="Times New Roman"/>
              </a:rPr>
              <a:t>Web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is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simple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effective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tool </a:t>
            </a:r>
            <a:r>
              <a:rPr dirty="0" sz="2150" spc="-2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designed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calculate</a:t>
            </a:r>
            <a:r>
              <a:rPr dirty="0" sz="2150" spc="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Body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Mass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Index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(BMI)</a:t>
            </a:r>
            <a:r>
              <a:rPr dirty="0" sz="2150" spc="1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based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on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user-provided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height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weight.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It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categorizes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into </a:t>
            </a:r>
            <a:r>
              <a:rPr dirty="0" sz="2150" spc="-2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classifications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such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as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underweight,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normal</a:t>
            </a:r>
            <a:r>
              <a:rPr dirty="0" sz="2150" spc="204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weight,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overweight,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obese,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enabling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users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assess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their</a:t>
            </a:r>
            <a:r>
              <a:rPr dirty="0" sz="2150" spc="17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health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status.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tool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promotes</a:t>
            </a:r>
            <a:r>
              <a:rPr dirty="0" sz="2150" spc="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health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awareness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weight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management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providing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instant</a:t>
            </a:r>
            <a:r>
              <a:rPr dirty="0" sz="2150" spc="1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results</a:t>
            </a:r>
            <a:r>
              <a:rPr dirty="0" sz="2150" spc="1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basic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health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tips.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This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lightweight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accessible</a:t>
            </a:r>
            <a:r>
              <a:rPr dirty="0" sz="2150" spc="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is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ideal</a:t>
            </a:r>
            <a:r>
              <a:rPr dirty="0" sz="2150" spc="65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for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individuals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who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wish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monitor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their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1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regularly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and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maintain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healthy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lifestyle.</a:t>
            </a:r>
            <a:endParaRPr sz="215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425"/>
              </a:spcBef>
            </a:pPr>
            <a:r>
              <a:rPr dirty="0" sz="2150" spc="-10" b="1">
                <a:latin typeface="Times New Roman"/>
                <a:cs typeface="Times New Roman"/>
              </a:rPr>
              <a:t>KEYWORDS</a:t>
            </a:r>
            <a:endParaRPr sz="2150">
              <a:latin typeface="Times New Roman"/>
              <a:cs typeface="Times New Roman"/>
            </a:endParaRPr>
          </a:p>
          <a:p>
            <a:pPr marL="285115" marR="38100" indent="-273050">
              <a:lnSpc>
                <a:spcPct val="93200"/>
              </a:lnSpc>
              <a:spcBef>
                <a:spcPts val="52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Calculation,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 spc="-35">
                <a:latin typeface="Times New Roman"/>
                <a:cs typeface="Times New Roman"/>
              </a:rPr>
              <a:t>Web</a:t>
            </a:r>
            <a:r>
              <a:rPr dirty="0" sz="2150" spc="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Application,</a:t>
            </a:r>
            <a:r>
              <a:rPr dirty="0" sz="2150" spc="1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Health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Monitoring,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Body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Mass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Index,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Responsive</a:t>
            </a:r>
            <a:r>
              <a:rPr dirty="0" sz="2150" spc="1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UI,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Weight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Management,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Fitness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Tracker,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User-Friendly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Interface,</a:t>
            </a:r>
            <a:r>
              <a:rPr dirty="0" sz="2150" spc="1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Health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Awareness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742" y="992441"/>
            <a:ext cx="2546350" cy="368935"/>
            <a:chOff x="533742" y="992441"/>
            <a:chExt cx="2546350" cy="368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05" y="997203"/>
              <a:ext cx="2536291" cy="35941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1675" y="1050607"/>
              <a:ext cx="110109" cy="10883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776" y="1050607"/>
              <a:ext cx="110096" cy="10883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38505" y="997203"/>
              <a:ext cx="2536825" cy="359410"/>
            </a:xfrm>
            <a:custGeom>
              <a:avLst/>
              <a:gdLst/>
              <a:ahLst/>
              <a:cxnLst/>
              <a:rect l="l" t="t" r="r" b="b"/>
              <a:pathLst>
                <a:path w="2536825" h="359409">
                  <a:moveTo>
                    <a:pt x="2314549" y="5969"/>
                  </a:moveTo>
                  <a:lnTo>
                    <a:pt x="2536291" y="5969"/>
                  </a:lnTo>
                  <a:lnTo>
                    <a:pt x="2536291" y="60706"/>
                  </a:lnTo>
                  <a:lnTo>
                    <a:pt x="2376271" y="60706"/>
                  </a:lnTo>
                  <a:lnTo>
                    <a:pt x="2376271" y="142112"/>
                  </a:lnTo>
                  <a:lnTo>
                    <a:pt x="2491079" y="142112"/>
                  </a:lnTo>
                  <a:lnTo>
                    <a:pt x="2491079" y="194563"/>
                  </a:lnTo>
                  <a:lnTo>
                    <a:pt x="2376271" y="194563"/>
                  </a:lnTo>
                  <a:lnTo>
                    <a:pt x="2376271" y="298704"/>
                  </a:lnTo>
                  <a:lnTo>
                    <a:pt x="2533751" y="298704"/>
                  </a:lnTo>
                  <a:lnTo>
                    <a:pt x="2533751" y="353441"/>
                  </a:lnTo>
                  <a:lnTo>
                    <a:pt x="2314549" y="353441"/>
                  </a:lnTo>
                  <a:lnTo>
                    <a:pt x="2314549" y="5969"/>
                  </a:lnTo>
                  <a:close/>
                </a:path>
                <a:path w="2536825" h="359409">
                  <a:moveTo>
                    <a:pt x="1695424" y="5969"/>
                  </a:moveTo>
                  <a:lnTo>
                    <a:pt x="1725142" y="5969"/>
                  </a:lnTo>
                  <a:lnTo>
                    <a:pt x="1889226" y="215646"/>
                  </a:lnTo>
                  <a:lnTo>
                    <a:pt x="1889226" y="5969"/>
                  </a:lnTo>
                  <a:lnTo>
                    <a:pt x="1948535" y="5969"/>
                  </a:lnTo>
                  <a:lnTo>
                    <a:pt x="1948535" y="358140"/>
                  </a:lnTo>
                  <a:lnTo>
                    <a:pt x="1923389" y="358140"/>
                  </a:lnTo>
                  <a:lnTo>
                    <a:pt x="1754733" y="138303"/>
                  </a:lnTo>
                  <a:lnTo>
                    <a:pt x="1754733" y="353695"/>
                  </a:lnTo>
                  <a:lnTo>
                    <a:pt x="1695424" y="353695"/>
                  </a:lnTo>
                  <a:lnTo>
                    <a:pt x="1695424" y="5969"/>
                  </a:lnTo>
                  <a:close/>
                </a:path>
                <a:path w="2536825" h="359409">
                  <a:moveTo>
                    <a:pt x="1419199" y="5969"/>
                  </a:moveTo>
                  <a:lnTo>
                    <a:pt x="1640941" y="5969"/>
                  </a:lnTo>
                  <a:lnTo>
                    <a:pt x="1640941" y="60706"/>
                  </a:lnTo>
                  <a:lnTo>
                    <a:pt x="1480921" y="60706"/>
                  </a:lnTo>
                  <a:lnTo>
                    <a:pt x="1480921" y="142112"/>
                  </a:lnTo>
                  <a:lnTo>
                    <a:pt x="1595729" y="142112"/>
                  </a:lnTo>
                  <a:lnTo>
                    <a:pt x="1595729" y="194563"/>
                  </a:lnTo>
                  <a:lnTo>
                    <a:pt x="1480921" y="194563"/>
                  </a:lnTo>
                  <a:lnTo>
                    <a:pt x="1480921" y="298704"/>
                  </a:lnTo>
                  <a:lnTo>
                    <a:pt x="1638401" y="298704"/>
                  </a:lnTo>
                  <a:lnTo>
                    <a:pt x="1638401" y="353441"/>
                  </a:lnTo>
                  <a:lnTo>
                    <a:pt x="1419199" y="353441"/>
                  </a:lnTo>
                  <a:lnTo>
                    <a:pt x="1419199" y="5969"/>
                  </a:lnTo>
                  <a:close/>
                </a:path>
                <a:path w="2536825" h="359409">
                  <a:moveTo>
                    <a:pt x="847699" y="5969"/>
                  </a:moveTo>
                  <a:lnTo>
                    <a:pt x="1069441" y="5969"/>
                  </a:lnTo>
                  <a:lnTo>
                    <a:pt x="1069441" y="60706"/>
                  </a:lnTo>
                  <a:lnTo>
                    <a:pt x="909421" y="60706"/>
                  </a:lnTo>
                  <a:lnTo>
                    <a:pt x="909421" y="142112"/>
                  </a:lnTo>
                  <a:lnTo>
                    <a:pt x="1024229" y="142112"/>
                  </a:lnTo>
                  <a:lnTo>
                    <a:pt x="1024229" y="194563"/>
                  </a:lnTo>
                  <a:lnTo>
                    <a:pt x="909421" y="194563"/>
                  </a:lnTo>
                  <a:lnTo>
                    <a:pt x="909421" y="298704"/>
                  </a:lnTo>
                  <a:lnTo>
                    <a:pt x="1066901" y="298704"/>
                  </a:lnTo>
                  <a:lnTo>
                    <a:pt x="1066901" y="353441"/>
                  </a:lnTo>
                  <a:lnTo>
                    <a:pt x="847699" y="353441"/>
                  </a:lnTo>
                  <a:lnTo>
                    <a:pt x="847699" y="5969"/>
                  </a:lnTo>
                  <a:close/>
                </a:path>
                <a:path w="2536825" h="359409">
                  <a:moveTo>
                    <a:pt x="571500" y="5969"/>
                  </a:moveTo>
                  <a:lnTo>
                    <a:pt x="800328" y="5969"/>
                  </a:lnTo>
                  <a:lnTo>
                    <a:pt x="800328" y="60706"/>
                  </a:lnTo>
                  <a:lnTo>
                    <a:pt x="633158" y="60706"/>
                  </a:lnTo>
                  <a:lnTo>
                    <a:pt x="633158" y="142112"/>
                  </a:lnTo>
                  <a:lnTo>
                    <a:pt x="755370" y="142112"/>
                  </a:lnTo>
                  <a:lnTo>
                    <a:pt x="755370" y="194563"/>
                  </a:lnTo>
                  <a:lnTo>
                    <a:pt x="633158" y="194563"/>
                  </a:lnTo>
                  <a:lnTo>
                    <a:pt x="633158" y="353441"/>
                  </a:lnTo>
                  <a:lnTo>
                    <a:pt x="571500" y="353441"/>
                  </a:lnTo>
                  <a:lnTo>
                    <a:pt x="571500" y="5969"/>
                  </a:lnTo>
                  <a:close/>
                </a:path>
                <a:path w="2536825" h="359409">
                  <a:moveTo>
                    <a:pt x="295275" y="5969"/>
                  </a:moveTo>
                  <a:lnTo>
                    <a:pt x="517042" y="5969"/>
                  </a:lnTo>
                  <a:lnTo>
                    <a:pt x="517042" y="60706"/>
                  </a:lnTo>
                  <a:lnTo>
                    <a:pt x="356933" y="60706"/>
                  </a:lnTo>
                  <a:lnTo>
                    <a:pt x="356933" y="142112"/>
                  </a:lnTo>
                  <a:lnTo>
                    <a:pt x="471741" y="142112"/>
                  </a:lnTo>
                  <a:lnTo>
                    <a:pt x="471741" y="194563"/>
                  </a:lnTo>
                  <a:lnTo>
                    <a:pt x="356933" y="194563"/>
                  </a:lnTo>
                  <a:lnTo>
                    <a:pt x="356933" y="298704"/>
                  </a:lnTo>
                  <a:lnTo>
                    <a:pt x="514438" y="298704"/>
                  </a:lnTo>
                  <a:lnTo>
                    <a:pt x="514438" y="353441"/>
                  </a:lnTo>
                  <a:lnTo>
                    <a:pt x="295275" y="353441"/>
                  </a:lnTo>
                  <a:lnTo>
                    <a:pt x="295275" y="5969"/>
                  </a:lnTo>
                  <a:close/>
                </a:path>
                <a:path w="2536825" h="359409">
                  <a:moveTo>
                    <a:pt x="1220190" y="2412"/>
                  </a:moveTo>
                  <a:lnTo>
                    <a:pt x="1278124" y="8818"/>
                  </a:lnTo>
                  <a:lnTo>
                    <a:pt x="1319520" y="28035"/>
                  </a:lnTo>
                  <a:lnTo>
                    <a:pt x="1344366" y="60063"/>
                  </a:lnTo>
                  <a:lnTo>
                    <a:pt x="1352651" y="104901"/>
                  </a:lnTo>
                  <a:lnTo>
                    <a:pt x="1351508" y="119977"/>
                  </a:lnTo>
                  <a:lnTo>
                    <a:pt x="1334363" y="161036"/>
                  </a:lnTo>
                  <a:lnTo>
                    <a:pt x="1301573" y="190754"/>
                  </a:lnTo>
                  <a:lnTo>
                    <a:pt x="1288262" y="196850"/>
                  </a:lnTo>
                  <a:lnTo>
                    <a:pt x="1391005" y="353441"/>
                  </a:lnTo>
                  <a:lnTo>
                    <a:pt x="1319885" y="353441"/>
                  </a:lnTo>
                  <a:lnTo>
                    <a:pt x="1227175" y="209931"/>
                  </a:lnTo>
                  <a:lnTo>
                    <a:pt x="1219436" y="209744"/>
                  </a:lnTo>
                  <a:lnTo>
                    <a:pt x="1210316" y="209391"/>
                  </a:lnTo>
                  <a:lnTo>
                    <a:pt x="1199815" y="208895"/>
                  </a:lnTo>
                  <a:lnTo>
                    <a:pt x="1187932" y="208280"/>
                  </a:lnTo>
                  <a:lnTo>
                    <a:pt x="1187932" y="353441"/>
                  </a:lnTo>
                  <a:lnTo>
                    <a:pt x="1123924" y="353441"/>
                  </a:lnTo>
                  <a:lnTo>
                    <a:pt x="1123924" y="5969"/>
                  </a:lnTo>
                  <a:lnTo>
                    <a:pt x="1128427" y="5851"/>
                  </a:lnTo>
                  <a:lnTo>
                    <a:pt x="1136608" y="5508"/>
                  </a:lnTo>
                  <a:lnTo>
                    <a:pt x="1148481" y="4951"/>
                  </a:lnTo>
                  <a:lnTo>
                    <a:pt x="1164056" y="4191"/>
                  </a:lnTo>
                  <a:lnTo>
                    <a:pt x="1180632" y="3430"/>
                  </a:lnTo>
                  <a:lnTo>
                    <a:pt x="1195504" y="2873"/>
                  </a:lnTo>
                  <a:lnTo>
                    <a:pt x="1208687" y="2530"/>
                  </a:lnTo>
                  <a:lnTo>
                    <a:pt x="1220190" y="2412"/>
                  </a:lnTo>
                  <a:close/>
                </a:path>
                <a:path w="2536825" h="359409">
                  <a:moveTo>
                    <a:pt x="96291" y="2412"/>
                  </a:moveTo>
                  <a:lnTo>
                    <a:pt x="154198" y="8818"/>
                  </a:lnTo>
                  <a:lnTo>
                    <a:pt x="195560" y="28035"/>
                  </a:lnTo>
                  <a:lnTo>
                    <a:pt x="220378" y="60063"/>
                  </a:lnTo>
                  <a:lnTo>
                    <a:pt x="228650" y="104901"/>
                  </a:lnTo>
                  <a:lnTo>
                    <a:pt x="227509" y="119977"/>
                  </a:lnTo>
                  <a:lnTo>
                    <a:pt x="210388" y="161036"/>
                  </a:lnTo>
                  <a:lnTo>
                    <a:pt x="177653" y="190754"/>
                  </a:lnTo>
                  <a:lnTo>
                    <a:pt x="164376" y="196850"/>
                  </a:lnTo>
                  <a:lnTo>
                    <a:pt x="267081" y="353441"/>
                  </a:lnTo>
                  <a:lnTo>
                    <a:pt x="195922" y="353441"/>
                  </a:lnTo>
                  <a:lnTo>
                    <a:pt x="103174" y="209931"/>
                  </a:lnTo>
                  <a:lnTo>
                    <a:pt x="95478" y="209744"/>
                  </a:lnTo>
                  <a:lnTo>
                    <a:pt x="86390" y="209391"/>
                  </a:lnTo>
                  <a:lnTo>
                    <a:pt x="75908" y="208895"/>
                  </a:lnTo>
                  <a:lnTo>
                    <a:pt x="64033" y="208280"/>
                  </a:lnTo>
                  <a:lnTo>
                    <a:pt x="64033" y="353441"/>
                  </a:lnTo>
                  <a:lnTo>
                    <a:pt x="0" y="353441"/>
                  </a:lnTo>
                  <a:lnTo>
                    <a:pt x="0" y="5969"/>
                  </a:lnTo>
                  <a:lnTo>
                    <a:pt x="4457" y="5851"/>
                  </a:lnTo>
                  <a:lnTo>
                    <a:pt x="12625" y="5508"/>
                  </a:lnTo>
                  <a:lnTo>
                    <a:pt x="24501" y="4951"/>
                  </a:lnTo>
                  <a:lnTo>
                    <a:pt x="40081" y="4191"/>
                  </a:lnTo>
                  <a:lnTo>
                    <a:pt x="56668" y="3430"/>
                  </a:lnTo>
                  <a:lnTo>
                    <a:pt x="71567" y="2873"/>
                  </a:lnTo>
                  <a:lnTo>
                    <a:pt x="84776" y="2530"/>
                  </a:lnTo>
                  <a:lnTo>
                    <a:pt x="96291" y="2412"/>
                  </a:lnTo>
                  <a:close/>
                </a:path>
                <a:path w="2536825" h="359409">
                  <a:moveTo>
                    <a:pt x="2161895" y="0"/>
                  </a:moveTo>
                  <a:lnTo>
                    <a:pt x="2190230" y="1525"/>
                  </a:lnTo>
                  <a:lnTo>
                    <a:pt x="2215600" y="6111"/>
                  </a:lnTo>
                  <a:lnTo>
                    <a:pt x="2237994" y="13769"/>
                  </a:lnTo>
                  <a:lnTo>
                    <a:pt x="2257399" y="24511"/>
                  </a:lnTo>
                  <a:lnTo>
                    <a:pt x="2231999" y="75437"/>
                  </a:lnTo>
                  <a:lnTo>
                    <a:pt x="2220140" y="66436"/>
                  </a:lnTo>
                  <a:lnTo>
                    <a:pt x="2205139" y="60007"/>
                  </a:lnTo>
                  <a:lnTo>
                    <a:pt x="2186993" y="56149"/>
                  </a:lnTo>
                  <a:lnTo>
                    <a:pt x="2165705" y="54863"/>
                  </a:lnTo>
                  <a:lnTo>
                    <a:pt x="2144964" y="57128"/>
                  </a:lnTo>
                  <a:lnTo>
                    <a:pt x="2109341" y="75277"/>
                  </a:lnTo>
                  <a:lnTo>
                    <a:pt x="2082363" y="110593"/>
                  </a:lnTo>
                  <a:lnTo>
                    <a:pt x="2068508" y="156694"/>
                  </a:lnTo>
                  <a:lnTo>
                    <a:pt x="2066772" y="183387"/>
                  </a:lnTo>
                  <a:lnTo>
                    <a:pt x="2068370" y="209792"/>
                  </a:lnTo>
                  <a:lnTo>
                    <a:pt x="2081185" y="254075"/>
                  </a:lnTo>
                  <a:lnTo>
                    <a:pt x="2106376" y="286168"/>
                  </a:lnTo>
                  <a:lnTo>
                    <a:pt x="2161133" y="304546"/>
                  </a:lnTo>
                  <a:lnTo>
                    <a:pt x="2184354" y="302355"/>
                  </a:lnTo>
                  <a:lnTo>
                    <a:pt x="2204885" y="295783"/>
                  </a:lnTo>
                  <a:lnTo>
                    <a:pt x="2222748" y="284829"/>
                  </a:lnTo>
                  <a:lnTo>
                    <a:pt x="2237968" y="269494"/>
                  </a:lnTo>
                  <a:lnTo>
                    <a:pt x="2266670" y="319278"/>
                  </a:lnTo>
                  <a:lnTo>
                    <a:pt x="2245620" y="336800"/>
                  </a:lnTo>
                  <a:lnTo>
                    <a:pt x="2220188" y="349345"/>
                  </a:lnTo>
                  <a:lnTo>
                    <a:pt x="2190375" y="356889"/>
                  </a:lnTo>
                  <a:lnTo>
                    <a:pt x="2156180" y="359410"/>
                  </a:lnTo>
                  <a:lnTo>
                    <a:pt x="2121819" y="356409"/>
                  </a:lnTo>
                  <a:lnTo>
                    <a:pt x="2065240" y="332406"/>
                  </a:lnTo>
                  <a:lnTo>
                    <a:pt x="2025354" y="285305"/>
                  </a:lnTo>
                  <a:lnTo>
                    <a:pt x="2005161" y="219964"/>
                  </a:lnTo>
                  <a:lnTo>
                    <a:pt x="2002637" y="180721"/>
                  </a:lnTo>
                  <a:lnTo>
                    <a:pt x="2005443" y="143791"/>
                  </a:lnTo>
                  <a:lnTo>
                    <a:pt x="2027819" y="79315"/>
                  </a:lnTo>
                  <a:lnTo>
                    <a:pt x="2071294" y="29146"/>
                  </a:lnTo>
                  <a:lnTo>
                    <a:pt x="2128583" y="3238"/>
                  </a:lnTo>
                  <a:lnTo>
                    <a:pt x="2161895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6575" y="1556956"/>
            <a:ext cx="6969125" cy="468058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45415" indent="-132715">
              <a:lnSpc>
                <a:spcPct val="100000"/>
              </a:lnSpc>
              <a:spcBef>
                <a:spcPts val="265"/>
              </a:spcBef>
              <a:buFont typeface="Times New Roman"/>
              <a:buChar char="•"/>
              <a:tabLst>
                <a:tab pos="145415" algn="l"/>
              </a:tabLst>
            </a:pPr>
            <a:r>
              <a:rPr dirty="0" sz="1800" spc="-40">
                <a:latin typeface="Times New Roman"/>
                <a:cs typeface="Times New Roman"/>
              </a:rPr>
              <a:t>Web </a:t>
            </a:r>
            <a:r>
              <a:rPr dirty="0" sz="1800">
                <a:latin typeface="Times New Roman"/>
                <a:cs typeface="Times New Roman"/>
              </a:rPr>
              <a:t>Development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Technologies:</a:t>
            </a:r>
            <a:endParaRPr sz="1800">
              <a:latin typeface="Times New Roman"/>
              <a:cs typeface="Times New Roman"/>
            </a:endParaRPr>
          </a:p>
          <a:p>
            <a:pPr marL="12700" marR="5080" indent="52705">
              <a:lnSpc>
                <a:spcPct val="80000"/>
              </a:lnSpc>
              <a:spcBef>
                <a:spcPts val="600"/>
              </a:spcBef>
            </a:pPr>
            <a:r>
              <a:rPr dirty="0" sz="1800">
                <a:latin typeface="Times New Roman"/>
                <a:cs typeface="Times New Roman"/>
              </a:rPr>
              <a:t>W3Schools.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HTML,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CSS,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JavaScript </a:t>
            </a:r>
            <a:r>
              <a:rPr dirty="0" sz="1800" spc="-10">
                <a:latin typeface="Times New Roman"/>
                <a:cs typeface="Times New Roman"/>
              </a:rPr>
              <a:t>Tutorials.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Retrieved</a:t>
            </a:r>
            <a:r>
              <a:rPr dirty="0" sz="1800" spc="-20">
                <a:latin typeface="Times New Roman"/>
                <a:cs typeface="Times New Roman"/>
              </a:rPr>
              <a:t> from </a:t>
            </a:r>
            <a:r>
              <a:rPr dirty="0" sz="1800" spc="-10">
                <a:latin typeface="Times New Roman"/>
                <a:cs typeface="Times New Roman"/>
              </a:rPr>
              <a:t>https://</a:t>
            </a:r>
            <a:r>
              <a:rPr dirty="0" sz="1800" spc="-10">
                <a:latin typeface="Times New Roman"/>
                <a:cs typeface="Times New Roman"/>
                <a:hlinkClick r:id="rId5"/>
              </a:rPr>
              <a:t>www.w3schools.com</a:t>
            </a:r>
            <a:endParaRPr sz="1800">
              <a:latin typeface="Times New Roman"/>
              <a:cs typeface="Times New Roman"/>
            </a:endParaRPr>
          </a:p>
          <a:p>
            <a:pPr marL="12700" marR="172720">
              <a:lnSpc>
                <a:spcPct val="79900"/>
              </a:lnSpc>
              <a:spcBef>
                <a:spcPts val="680"/>
              </a:spcBef>
            </a:pPr>
            <a:r>
              <a:rPr dirty="0" sz="1800">
                <a:latin typeface="Times New Roman"/>
                <a:cs typeface="Times New Roman"/>
              </a:rPr>
              <a:t>Mozilla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Network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(MDN).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HTML,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CSS,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JavaScript </a:t>
            </a:r>
            <a:r>
              <a:rPr dirty="0" sz="1800">
                <a:latin typeface="Times New Roman"/>
                <a:cs typeface="Times New Roman"/>
              </a:rPr>
              <a:t>Documentation.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Retrieved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imes New Roman"/>
                <a:cs typeface="Times New Roman"/>
                <a:hlinkClick r:id="rId6"/>
              </a:rPr>
              <a:t>https://developer.mozilla.org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800">
              <a:latin typeface="Times New Roman"/>
              <a:cs typeface="Times New Roman"/>
            </a:endParaRPr>
          </a:p>
          <a:p>
            <a:pPr marL="145415" indent="-132715">
              <a:lnSpc>
                <a:spcPct val="100000"/>
              </a:lnSpc>
              <a:buChar char="•"/>
              <a:tabLst>
                <a:tab pos="145415" algn="l"/>
              </a:tabLst>
            </a:pPr>
            <a:r>
              <a:rPr dirty="0" sz="1800">
                <a:latin typeface="Times New Roman"/>
                <a:cs typeface="Times New Roman"/>
              </a:rPr>
              <a:t>BMI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Calculation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-10">
                <a:latin typeface="Times New Roman"/>
                <a:cs typeface="Times New Roman"/>
              </a:rPr>
              <a:t> Information:</a:t>
            </a:r>
            <a:endParaRPr sz="1800">
              <a:latin typeface="Times New Roman"/>
              <a:cs typeface="Times New Roman"/>
            </a:endParaRPr>
          </a:p>
          <a:p>
            <a:pPr marL="12700" marR="571500" indent="52705">
              <a:lnSpc>
                <a:spcPct val="80000"/>
              </a:lnSpc>
              <a:spcBef>
                <a:spcPts val="600"/>
              </a:spcBef>
            </a:pPr>
            <a:r>
              <a:rPr dirty="0" sz="1800" spc="-20">
                <a:latin typeface="Times New Roman"/>
                <a:cs typeface="Times New Roman"/>
              </a:rPr>
              <a:t>World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Organization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(WHO).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Body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Mass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Index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(BMI) </a:t>
            </a:r>
            <a:r>
              <a:rPr dirty="0" sz="1800">
                <a:latin typeface="Times New Roman"/>
                <a:cs typeface="Times New Roman"/>
              </a:rPr>
              <a:t>Classification.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Retrieved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imes New Roman"/>
                <a:cs typeface="Times New Roman"/>
                <a:hlinkClick r:id="rId7"/>
              </a:rPr>
              <a:t>https://www.who.int</a:t>
            </a:r>
            <a:endParaRPr sz="1800">
              <a:latin typeface="Times New Roman"/>
              <a:cs typeface="Times New Roman"/>
            </a:endParaRPr>
          </a:p>
          <a:p>
            <a:pPr marL="145415" indent="-132715">
              <a:lnSpc>
                <a:spcPct val="100000"/>
              </a:lnSpc>
              <a:spcBef>
                <a:spcPts val="170"/>
              </a:spcBef>
              <a:buChar char="•"/>
              <a:tabLst>
                <a:tab pos="145415" algn="l"/>
              </a:tabLst>
            </a:pPr>
            <a:r>
              <a:rPr dirty="0" sz="1800">
                <a:latin typeface="Times New Roman"/>
                <a:cs typeface="Times New Roman"/>
              </a:rPr>
              <a:t>Diet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Nutrition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Guidelines:</a:t>
            </a:r>
            <a:endParaRPr sz="1800">
              <a:latin typeface="Times New Roman"/>
              <a:cs typeface="Times New Roman"/>
            </a:endParaRPr>
          </a:p>
          <a:p>
            <a:pPr marL="12700" marR="86360">
              <a:lnSpc>
                <a:spcPct val="80000"/>
              </a:lnSpc>
              <a:spcBef>
                <a:spcPts val="600"/>
              </a:spcBef>
            </a:pPr>
            <a:r>
              <a:rPr dirty="0" sz="1800">
                <a:latin typeface="Times New Roman"/>
                <a:cs typeface="Times New Roman"/>
              </a:rPr>
              <a:t>Medical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Today.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Balanced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Diet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Vegan,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Vegetarian, and </a:t>
            </a:r>
            <a:r>
              <a:rPr dirty="0" sz="1800" spc="-10">
                <a:latin typeface="Times New Roman"/>
                <a:cs typeface="Times New Roman"/>
              </a:rPr>
              <a:t>Non-Vegetarian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Diets.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Retrieved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imes New Roman"/>
                <a:cs typeface="Times New Roman"/>
                <a:hlinkClick r:id="rId8"/>
              </a:rPr>
              <a:t>https://www.medicalnewstoday.com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800">
              <a:latin typeface="Times New Roman"/>
              <a:cs typeface="Times New Roman"/>
            </a:endParaRPr>
          </a:p>
          <a:p>
            <a:pPr marL="145415" indent="-132715">
              <a:lnSpc>
                <a:spcPct val="100000"/>
              </a:lnSpc>
              <a:spcBef>
                <a:spcPts val="5"/>
              </a:spcBef>
              <a:buChar char="•"/>
              <a:tabLst>
                <a:tab pos="145415" algn="l"/>
              </a:tabLst>
            </a:pPr>
            <a:r>
              <a:rPr dirty="0" sz="1800">
                <a:latin typeface="Times New Roman"/>
                <a:cs typeface="Times New Roman"/>
              </a:rPr>
              <a:t>Exercise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Fitness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Programs:</a:t>
            </a:r>
            <a:endParaRPr sz="1800">
              <a:latin typeface="Times New Roman"/>
              <a:cs typeface="Times New Roman"/>
            </a:endParaRPr>
          </a:p>
          <a:p>
            <a:pPr marL="12700" marR="366395" indent="52705">
              <a:lnSpc>
                <a:spcPct val="80000"/>
              </a:lnSpc>
              <a:spcBef>
                <a:spcPts val="600"/>
              </a:spcBef>
            </a:pPr>
            <a:r>
              <a:rPr dirty="0" sz="1800" spc="-20">
                <a:latin typeface="Times New Roman"/>
                <a:cs typeface="Times New Roman"/>
              </a:rPr>
              <a:t>Verywell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Fit.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Beginner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Cardio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Strength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Training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Exercises. </a:t>
            </a:r>
            <a:r>
              <a:rPr dirty="0" sz="1800">
                <a:latin typeface="Times New Roman"/>
                <a:cs typeface="Times New Roman"/>
              </a:rPr>
              <a:t>Retrieved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FFDE66"/>
                </a:solidFill>
                <a:uFill>
                  <a:solidFill>
                    <a:srgbClr val="FFDE66"/>
                  </a:solidFill>
                </a:uFill>
                <a:latin typeface="Times New Roman"/>
                <a:cs typeface="Times New Roman"/>
                <a:hlinkClick r:id="rId9"/>
              </a:rPr>
              <a:t>https://www.verywellfit.com</a:t>
            </a:r>
            <a:endParaRPr sz="1800">
              <a:latin typeface="Times New Roman"/>
              <a:cs typeface="Times New Roman"/>
            </a:endParaRPr>
          </a:p>
          <a:p>
            <a:pPr marL="135890" indent="-123189">
              <a:lnSpc>
                <a:spcPct val="100000"/>
              </a:lnSpc>
              <a:spcBef>
                <a:spcPts val="165"/>
              </a:spcBef>
              <a:buChar char="•"/>
              <a:tabLst>
                <a:tab pos="135890" algn="l"/>
              </a:tabLst>
            </a:pPr>
            <a:r>
              <a:rPr dirty="0" sz="1800" spc="-20">
                <a:latin typeface="Times New Roman"/>
                <a:cs typeface="Times New Roman"/>
              </a:rPr>
              <a:t>YouTube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Fitness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Channels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(2025).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Video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Tutorials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Home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Workouts.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dirty="0" spc="-105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23493" y="862774"/>
            <a:ext cx="3347720" cy="369570"/>
            <a:chOff x="823493" y="862774"/>
            <a:chExt cx="3347720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255" y="867536"/>
              <a:ext cx="3337979" cy="35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4633" y="921321"/>
              <a:ext cx="141351" cy="2498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871" y="921194"/>
              <a:ext cx="110109" cy="10883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28255" y="867536"/>
              <a:ext cx="3338195" cy="360045"/>
            </a:xfrm>
            <a:custGeom>
              <a:avLst/>
              <a:gdLst/>
              <a:ahLst/>
              <a:cxnLst/>
              <a:rect l="l" t="t" r="r" b="b"/>
              <a:pathLst>
                <a:path w="3338195" h="360044">
                  <a:moveTo>
                    <a:pt x="2884335" y="54863"/>
                  </a:moveTo>
                  <a:lnTo>
                    <a:pt x="2833275" y="73402"/>
                  </a:lnTo>
                  <a:lnTo>
                    <a:pt x="2811421" y="105884"/>
                  </a:lnTo>
                  <a:lnTo>
                    <a:pt x="2800372" y="150409"/>
                  </a:lnTo>
                  <a:lnTo>
                    <a:pt x="2798991" y="176911"/>
                  </a:lnTo>
                  <a:lnTo>
                    <a:pt x="2800276" y="205676"/>
                  </a:lnTo>
                  <a:lnTo>
                    <a:pt x="2810563" y="252920"/>
                  </a:lnTo>
                  <a:lnTo>
                    <a:pt x="2831094" y="285994"/>
                  </a:lnTo>
                  <a:lnTo>
                    <a:pt x="2879636" y="304800"/>
                  </a:lnTo>
                  <a:lnTo>
                    <a:pt x="2901402" y="302752"/>
                  </a:lnTo>
                  <a:lnTo>
                    <a:pt x="2936696" y="286369"/>
                  </a:lnTo>
                  <a:lnTo>
                    <a:pt x="2960842" y="253867"/>
                  </a:lnTo>
                  <a:lnTo>
                    <a:pt x="2972983" y="206293"/>
                  </a:lnTo>
                  <a:lnTo>
                    <a:pt x="2974505" y="176911"/>
                  </a:lnTo>
                  <a:lnTo>
                    <a:pt x="2968863" y="123497"/>
                  </a:lnTo>
                  <a:lnTo>
                    <a:pt x="2951946" y="85359"/>
                  </a:lnTo>
                  <a:lnTo>
                    <a:pt x="2923766" y="62485"/>
                  </a:lnTo>
                  <a:lnTo>
                    <a:pt x="2884335" y="54863"/>
                  </a:lnTo>
                  <a:close/>
                </a:path>
                <a:path w="3338195" h="360044">
                  <a:moveTo>
                    <a:pt x="1179360" y="54863"/>
                  </a:moveTo>
                  <a:lnTo>
                    <a:pt x="1128300" y="73402"/>
                  </a:lnTo>
                  <a:lnTo>
                    <a:pt x="1106446" y="105884"/>
                  </a:lnTo>
                  <a:lnTo>
                    <a:pt x="1095397" y="150409"/>
                  </a:lnTo>
                  <a:lnTo>
                    <a:pt x="1094016" y="176911"/>
                  </a:lnTo>
                  <a:lnTo>
                    <a:pt x="1095301" y="205676"/>
                  </a:lnTo>
                  <a:lnTo>
                    <a:pt x="1105588" y="252920"/>
                  </a:lnTo>
                  <a:lnTo>
                    <a:pt x="1126119" y="285994"/>
                  </a:lnTo>
                  <a:lnTo>
                    <a:pt x="1174661" y="304800"/>
                  </a:lnTo>
                  <a:lnTo>
                    <a:pt x="1196427" y="302752"/>
                  </a:lnTo>
                  <a:lnTo>
                    <a:pt x="1231721" y="286369"/>
                  </a:lnTo>
                  <a:lnTo>
                    <a:pt x="1255867" y="253867"/>
                  </a:lnTo>
                  <a:lnTo>
                    <a:pt x="1268008" y="206293"/>
                  </a:lnTo>
                  <a:lnTo>
                    <a:pt x="1269530" y="176911"/>
                  </a:lnTo>
                  <a:lnTo>
                    <a:pt x="1263888" y="123497"/>
                  </a:lnTo>
                  <a:lnTo>
                    <a:pt x="1246971" y="85359"/>
                  </a:lnTo>
                  <a:lnTo>
                    <a:pt x="1218791" y="62485"/>
                  </a:lnTo>
                  <a:lnTo>
                    <a:pt x="1179360" y="54863"/>
                  </a:lnTo>
                  <a:close/>
                </a:path>
                <a:path w="3338195" h="360044">
                  <a:moveTo>
                    <a:pt x="3084868" y="6223"/>
                  </a:moveTo>
                  <a:lnTo>
                    <a:pt x="3114586" y="6223"/>
                  </a:lnTo>
                  <a:lnTo>
                    <a:pt x="3278670" y="215900"/>
                  </a:lnTo>
                  <a:lnTo>
                    <a:pt x="3278670" y="6223"/>
                  </a:lnTo>
                  <a:lnTo>
                    <a:pt x="3337979" y="6223"/>
                  </a:lnTo>
                  <a:lnTo>
                    <a:pt x="3337979" y="358393"/>
                  </a:lnTo>
                  <a:lnTo>
                    <a:pt x="3312833" y="358393"/>
                  </a:lnTo>
                  <a:lnTo>
                    <a:pt x="3144177" y="138557"/>
                  </a:lnTo>
                  <a:lnTo>
                    <a:pt x="3144177" y="353949"/>
                  </a:lnTo>
                  <a:lnTo>
                    <a:pt x="3084868" y="353949"/>
                  </a:lnTo>
                  <a:lnTo>
                    <a:pt x="3084868" y="6223"/>
                  </a:lnTo>
                  <a:close/>
                </a:path>
                <a:path w="3338195" h="360044">
                  <a:moveTo>
                    <a:pt x="2619413" y="6223"/>
                  </a:moveTo>
                  <a:lnTo>
                    <a:pt x="2681008" y="6223"/>
                  </a:lnTo>
                  <a:lnTo>
                    <a:pt x="2681008" y="353695"/>
                  </a:lnTo>
                  <a:lnTo>
                    <a:pt x="2619413" y="353695"/>
                  </a:lnTo>
                  <a:lnTo>
                    <a:pt x="2619413" y="6223"/>
                  </a:lnTo>
                  <a:close/>
                </a:path>
                <a:path w="3338195" h="360044">
                  <a:moveTo>
                    <a:pt x="2292134" y="6223"/>
                  </a:moveTo>
                  <a:lnTo>
                    <a:pt x="2579789" y="6223"/>
                  </a:lnTo>
                  <a:lnTo>
                    <a:pt x="2579789" y="60960"/>
                  </a:lnTo>
                  <a:lnTo>
                    <a:pt x="2464219" y="60960"/>
                  </a:lnTo>
                  <a:lnTo>
                    <a:pt x="2464219" y="353695"/>
                  </a:lnTo>
                  <a:lnTo>
                    <a:pt x="2402624" y="353695"/>
                  </a:lnTo>
                  <a:lnTo>
                    <a:pt x="2402624" y="60960"/>
                  </a:lnTo>
                  <a:lnTo>
                    <a:pt x="2292134" y="60960"/>
                  </a:lnTo>
                  <a:lnTo>
                    <a:pt x="2292134" y="6223"/>
                  </a:lnTo>
                  <a:close/>
                </a:path>
                <a:path w="3338195" h="360044">
                  <a:moveTo>
                    <a:pt x="1694218" y="6223"/>
                  </a:moveTo>
                  <a:lnTo>
                    <a:pt x="1755940" y="6223"/>
                  </a:lnTo>
                  <a:lnTo>
                    <a:pt x="1755940" y="241680"/>
                  </a:lnTo>
                  <a:lnTo>
                    <a:pt x="1757009" y="255037"/>
                  </a:lnTo>
                  <a:lnTo>
                    <a:pt x="1782318" y="294941"/>
                  </a:lnTo>
                  <a:lnTo>
                    <a:pt x="1819948" y="304800"/>
                  </a:lnTo>
                  <a:lnTo>
                    <a:pt x="1835763" y="303728"/>
                  </a:lnTo>
                  <a:lnTo>
                    <a:pt x="1872018" y="287654"/>
                  </a:lnTo>
                  <a:lnTo>
                    <a:pt x="1890687" y="240537"/>
                  </a:lnTo>
                  <a:lnTo>
                    <a:pt x="1890687" y="6223"/>
                  </a:lnTo>
                  <a:lnTo>
                    <a:pt x="1952282" y="6223"/>
                  </a:lnTo>
                  <a:lnTo>
                    <a:pt x="1952282" y="245237"/>
                  </a:lnTo>
                  <a:lnTo>
                    <a:pt x="1950041" y="270623"/>
                  </a:lnTo>
                  <a:lnTo>
                    <a:pt x="1932083" y="312584"/>
                  </a:lnTo>
                  <a:lnTo>
                    <a:pt x="1896912" y="342518"/>
                  </a:lnTo>
                  <a:lnTo>
                    <a:pt x="1848957" y="357758"/>
                  </a:lnTo>
                  <a:lnTo>
                    <a:pt x="1820456" y="359663"/>
                  </a:lnTo>
                  <a:lnTo>
                    <a:pt x="1791904" y="357806"/>
                  </a:lnTo>
                  <a:lnTo>
                    <a:pt x="1745232" y="342947"/>
                  </a:lnTo>
                  <a:lnTo>
                    <a:pt x="1712756" y="313509"/>
                  </a:lnTo>
                  <a:lnTo>
                    <a:pt x="1696285" y="271063"/>
                  </a:lnTo>
                  <a:lnTo>
                    <a:pt x="1694218" y="244983"/>
                  </a:lnTo>
                  <a:lnTo>
                    <a:pt x="1694218" y="6223"/>
                  </a:lnTo>
                  <a:close/>
                </a:path>
                <a:path w="3338195" h="360044">
                  <a:moveTo>
                    <a:pt x="425170" y="6223"/>
                  </a:moveTo>
                  <a:lnTo>
                    <a:pt x="712889" y="6223"/>
                  </a:lnTo>
                  <a:lnTo>
                    <a:pt x="712889" y="60960"/>
                  </a:lnTo>
                  <a:lnTo>
                    <a:pt x="597319" y="60960"/>
                  </a:lnTo>
                  <a:lnTo>
                    <a:pt x="597319" y="353695"/>
                  </a:lnTo>
                  <a:lnTo>
                    <a:pt x="535724" y="353695"/>
                  </a:lnTo>
                  <a:lnTo>
                    <a:pt x="535724" y="60960"/>
                  </a:lnTo>
                  <a:lnTo>
                    <a:pt x="425170" y="60960"/>
                  </a:lnTo>
                  <a:lnTo>
                    <a:pt x="425170" y="6223"/>
                  </a:lnTo>
                  <a:close/>
                </a:path>
                <a:path w="3338195" h="360044">
                  <a:moveTo>
                    <a:pt x="132156" y="6223"/>
                  </a:moveTo>
                  <a:lnTo>
                    <a:pt x="161810" y="6223"/>
                  </a:lnTo>
                  <a:lnTo>
                    <a:pt x="325945" y="215900"/>
                  </a:lnTo>
                  <a:lnTo>
                    <a:pt x="325945" y="6223"/>
                  </a:lnTo>
                  <a:lnTo>
                    <a:pt x="385254" y="6223"/>
                  </a:lnTo>
                  <a:lnTo>
                    <a:pt x="385254" y="358393"/>
                  </a:lnTo>
                  <a:lnTo>
                    <a:pt x="360108" y="358393"/>
                  </a:lnTo>
                  <a:lnTo>
                    <a:pt x="191465" y="138557"/>
                  </a:lnTo>
                  <a:lnTo>
                    <a:pt x="191465" y="353949"/>
                  </a:lnTo>
                  <a:lnTo>
                    <a:pt x="132156" y="353949"/>
                  </a:lnTo>
                  <a:lnTo>
                    <a:pt x="132156" y="6223"/>
                  </a:lnTo>
                  <a:close/>
                </a:path>
                <a:path w="3338195" h="360044">
                  <a:moveTo>
                    <a:pt x="0" y="6223"/>
                  </a:moveTo>
                  <a:lnTo>
                    <a:pt x="61671" y="6223"/>
                  </a:lnTo>
                  <a:lnTo>
                    <a:pt x="61671" y="353695"/>
                  </a:lnTo>
                  <a:lnTo>
                    <a:pt x="0" y="353695"/>
                  </a:lnTo>
                  <a:lnTo>
                    <a:pt x="0" y="6223"/>
                  </a:lnTo>
                  <a:close/>
                </a:path>
                <a:path w="3338195" h="360044">
                  <a:moveTo>
                    <a:pt x="1482255" y="3810"/>
                  </a:moveTo>
                  <a:lnTo>
                    <a:pt x="1550247" y="14938"/>
                  </a:lnTo>
                  <a:lnTo>
                    <a:pt x="1602524" y="48260"/>
                  </a:lnTo>
                  <a:lnTo>
                    <a:pt x="1635956" y="100012"/>
                  </a:lnTo>
                  <a:lnTo>
                    <a:pt x="1647101" y="166242"/>
                  </a:lnTo>
                  <a:lnTo>
                    <a:pt x="1643415" y="215975"/>
                  </a:lnTo>
                  <a:lnTo>
                    <a:pt x="1632358" y="258056"/>
                  </a:lnTo>
                  <a:lnTo>
                    <a:pt x="1613930" y="292486"/>
                  </a:lnTo>
                  <a:lnTo>
                    <a:pt x="1554961" y="338392"/>
                  </a:lnTo>
                  <a:lnTo>
                    <a:pt x="1514419" y="349869"/>
                  </a:lnTo>
                  <a:lnTo>
                    <a:pt x="1466507" y="353695"/>
                  </a:lnTo>
                  <a:lnTo>
                    <a:pt x="1389418" y="353695"/>
                  </a:lnTo>
                  <a:lnTo>
                    <a:pt x="1389418" y="6476"/>
                  </a:lnTo>
                  <a:lnTo>
                    <a:pt x="1422926" y="5310"/>
                  </a:lnTo>
                  <a:lnTo>
                    <a:pt x="1449552" y="4476"/>
                  </a:lnTo>
                  <a:lnTo>
                    <a:pt x="1469320" y="3976"/>
                  </a:lnTo>
                  <a:lnTo>
                    <a:pt x="1482255" y="3810"/>
                  </a:lnTo>
                  <a:close/>
                </a:path>
                <a:path w="3338195" h="360044">
                  <a:moveTo>
                    <a:pt x="847636" y="2666"/>
                  </a:moveTo>
                  <a:lnTo>
                    <a:pt x="905496" y="9072"/>
                  </a:lnTo>
                  <a:lnTo>
                    <a:pt x="946854" y="28289"/>
                  </a:lnTo>
                  <a:lnTo>
                    <a:pt x="971687" y="60317"/>
                  </a:lnTo>
                  <a:lnTo>
                    <a:pt x="979970" y="105155"/>
                  </a:lnTo>
                  <a:lnTo>
                    <a:pt x="978827" y="120177"/>
                  </a:lnTo>
                  <a:lnTo>
                    <a:pt x="961682" y="161289"/>
                  </a:lnTo>
                  <a:lnTo>
                    <a:pt x="928945" y="190936"/>
                  </a:lnTo>
                  <a:lnTo>
                    <a:pt x="915708" y="197103"/>
                  </a:lnTo>
                  <a:lnTo>
                    <a:pt x="1018324" y="353695"/>
                  </a:lnTo>
                  <a:lnTo>
                    <a:pt x="947204" y="353695"/>
                  </a:lnTo>
                  <a:lnTo>
                    <a:pt x="854494" y="210185"/>
                  </a:lnTo>
                  <a:lnTo>
                    <a:pt x="846774" y="209998"/>
                  </a:lnTo>
                  <a:lnTo>
                    <a:pt x="837698" y="209645"/>
                  </a:lnTo>
                  <a:lnTo>
                    <a:pt x="827240" y="209149"/>
                  </a:lnTo>
                  <a:lnTo>
                    <a:pt x="815378" y="208534"/>
                  </a:lnTo>
                  <a:lnTo>
                    <a:pt x="815378" y="353695"/>
                  </a:lnTo>
                  <a:lnTo>
                    <a:pt x="751243" y="353695"/>
                  </a:lnTo>
                  <a:lnTo>
                    <a:pt x="751243" y="6223"/>
                  </a:lnTo>
                  <a:lnTo>
                    <a:pt x="755745" y="6105"/>
                  </a:lnTo>
                  <a:lnTo>
                    <a:pt x="763927" y="5762"/>
                  </a:lnTo>
                  <a:lnTo>
                    <a:pt x="775799" y="5205"/>
                  </a:lnTo>
                  <a:lnTo>
                    <a:pt x="791375" y="4445"/>
                  </a:lnTo>
                  <a:lnTo>
                    <a:pt x="807970" y="3631"/>
                  </a:lnTo>
                  <a:lnTo>
                    <a:pt x="822886" y="3079"/>
                  </a:lnTo>
                  <a:lnTo>
                    <a:pt x="836112" y="2766"/>
                  </a:lnTo>
                  <a:lnTo>
                    <a:pt x="847636" y="2666"/>
                  </a:lnTo>
                  <a:close/>
                </a:path>
                <a:path w="3338195" h="360044">
                  <a:moveTo>
                    <a:pt x="2170214" y="253"/>
                  </a:moveTo>
                  <a:lnTo>
                    <a:pt x="2198602" y="1777"/>
                  </a:lnTo>
                  <a:lnTo>
                    <a:pt x="2223966" y="6350"/>
                  </a:lnTo>
                  <a:lnTo>
                    <a:pt x="2246330" y="13970"/>
                  </a:lnTo>
                  <a:lnTo>
                    <a:pt x="2265718" y="24637"/>
                  </a:lnTo>
                  <a:lnTo>
                    <a:pt x="2240445" y="75691"/>
                  </a:lnTo>
                  <a:lnTo>
                    <a:pt x="2228513" y="66671"/>
                  </a:lnTo>
                  <a:lnTo>
                    <a:pt x="2213473" y="60198"/>
                  </a:lnTo>
                  <a:lnTo>
                    <a:pt x="2195314" y="56296"/>
                  </a:lnTo>
                  <a:lnTo>
                    <a:pt x="2174024" y="54990"/>
                  </a:lnTo>
                  <a:lnTo>
                    <a:pt x="2153283" y="57275"/>
                  </a:lnTo>
                  <a:lnTo>
                    <a:pt x="2117659" y="75511"/>
                  </a:lnTo>
                  <a:lnTo>
                    <a:pt x="2090682" y="110847"/>
                  </a:lnTo>
                  <a:lnTo>
                    <a:pt x="2076827" y="156948"/>
                  </a:lnTo>
                  <a:lnTo>
                    <a:pt x="2075091" y="183641"/>
                  </a:lnTo>
                  <a:lnTo>
                    <a:pt x="2076690" y="210044"/>
                  </a:lnTo>
                  <a:lnTo>
                    <a:pt x="2089557" y="254275"/>
                  </a:lnTo>
                  <a:lnTo>
                    <a:pt x="2114802" y="286369"/>
                  </a:lnTo>
                  <a:lnTo>
                    <a:pt x="2169452" y="304800"/>
                  </a:lnTo>
                  <a:lnTo>
                    <a:pt x="2192691" y="302609"/>
                  </a:lnTo>
                  <a:lnTo>
                    <a:pt x="2213251" y="296037"/>
                  </a:lnTo>
                  <a:lnTo>
                    <a:pt x="2231120" y="285083"/>
                  </a:lnTo>
                  <a:lnTo>
                    <a:pt x="2246287" y="269748"/>
                  </a:lnTo>
                  <a:lnTo>
                    <a:pt x="2274989" y="319532"/>
                  </a:lnTo>
                  <a:lnTo>
                    <a:pt x="2253938" y="337054"/>
                  </a:lnTo>
                  <a:lnTo>
                    <a:pt x="2228507" y="349599"/>
                  </a:lnTo>
                  <a:lnTo>
                    <a:pt x="2198693" y="357143"/>
                  </a:lnTo>
                  <a:lnTo>
                    <a:pt x="2164499" y="359663"/>
                  </a:lnTo>
                  <a:lnTo>
                    <a:pt x="2130137" y="356663"/>
                  </a:lnTo>
                  <a:lnTo>
                    <a:pt x="2073559" y="332660"/>
                  </a:lnTo>
                  <a:lnTo>
                    <a:pt x="2033693" y="285559"/>
                  </a:lnTo>
                  <a:lnTo>
                    <a:pt x="2013587" y="220218"/>
                  </a:lnTo>
                  <a:lnTo>
                    <a:pt x="2011083" y="180975"/>
                  </a:lnTo>
                  <a:lnTo>
                    <a:pt x="2013871" y="144045"/>
                  </a:lnTo>
                  <a:lnTo>
                    <a:pt x="2036211" y="79569"/>
                  </a:lnTo>
                  <a:lnTo>
                    <a:pt x="2079667" y="29400"/>
                  </a:lnTo>
                  <a:lnTo>
                    <a:pt x="2136904" y="3492"/>
                  </a:lnTo>
                  <a:lnTo>
                    <a:pt x="2170214" y="253"/>
                  </a:lnTo>
                  <a:close/>
                </a:path>
                <a:path w="3338195" h="360044">
                  <a:moveTo>
                    <a:pt x="2884335" y="0"/>
                  </a:moveTo>
                  <a:lnTo>
                    <a:pt x="2950470" y="11620"/>
                  </a:lnTo>
                  <a:lnTo>
                    <a:pt x="2998889" y="46482"/>
                  </a:lnTo>
                  <a:lnTo>
                    <a:pt x="3028607" y="102362"/>
                  </a:lnTo>
                  <a:lnTo>
                    <a:pt x="3038513" y="176911"/>
                  </a:lnTo>
                  <a:lnTo>
                    <a:pt x="3035937" y="216749"/>
                  </a:lnTo>
                  <a:lnTo>
                    <a:pt x="3015260" y="283424"/>
                  </a:lnTo>
                  <a:lnTo>
                    <a:pt x="2974272" y="331856"/>
                  </a:lnTo>
                  <a:lnTo>
                    <a:pt x="2915547" y="356570"/>
                  </a:lnTo>
                  <a:lnTo>
                    <a:pt x="2879636" y="359663"/>
                  </a:lnTo>
                  <a:lnTo>
                    <a:pt x="2846705" y="356596"/>
                  </a:lnTo>
                  <a:lnTo>
                    <a:pt x="2793035" y="332124"/>
                  </a:lnTo>
                  <a:lnTo>
                    <a:pt x="2755985" y="284049"/>
                  </a:lnTo>
                  <a:lnTo>
                    <a:pt x="2737316" y="217132"/>
                  </a:lnTo>
                  <a:lnTo>
                    <a:pt x="2734983" y="176911"/>
                  </a:lnTo>
                  <a:lnTo>
                    <a:pt x="2737511" y="141267"/>
                  </a:lnTo>
                  <a:lnTo>
                    <a:pt x="2757807" y="78505"/>
                  </a:lnTo>
                  <a:lnTo>
                    <a:pt x="2797645" y="28932"/>
                  </a:lnTo>
                  <a:lnTo>
                    <a:pt x="2852025" y="3214"/>
                  </a:lnTo>
                  <a:lnTo>
                    <a:pt x="2884335" y="0"/>
                  </a:lnTo>
                  <a:close/>
                </a:path>
                <a:path w="3338195" h="360044">
                  <a:moveTo>
                    <a:pt x="1179360" y="0"/>
                  </a:moveTo>
                  <a:lnTo>
                    <a:pt x="1245495" y="11620"/>
                  </a:lnTo>
                  <a:lnTo>
                    <a:pt x="1293914" y="46482"/>
                  </a:lnTo>
                  <a:lnTo>
                    <a:pt x="1323632" y="102362"/>
                  </a:lnTo>
                  <a:lnTo>
                    <a:pt x="1333538" y="176911"/>
                  </a:lnTo>
                  <a:lnTo>
                    <a:pt x="1330962" y="216749"/>
                  </a:lnTo>
                  <a:lnTo>
                    <a:pt x="1310285" y="283424"/>
                  </a:lnTo>
                  <a:lnTo>
                    <a:pt x="1269297" y="331856"/>
                  </a:lnTo>
                  <a:lnTo>
                    <a:pt x="1210572" y="356570"/>
                  </a:lnTo>
                  <a:lnTo>
                    <a:pt x="1174661" y="359663"/>
                  </a:lnTo>
                  <a:lnTo>
                    <a:pt x="1141730" y="356596"/>
                  </a:lnTo>
                  <a:lnTo>
                    <a:pt x="1088060" y="332124"/>
                  </a:lnTo>
                  <a:lnTo>
                    <a:pt x="1051010" y="284049"/>
                  </a:lnTo>
                  <a:lnTo>
                    <a:pt x="1032341" y="217132"/>
                  </a:lnTo>
                  <a:lnTo>
                    <a:pt x="1030008" y="176911"/>
                  </a:lnTo>
                  <a:lnTo>
                    <a:pt x="1032536" y="141267"/>
                  </a:lnTo>
                  <a:lnTo>
                    <a:pt x="1052832" y="78505"/>
                  </a:lnTo>
                  <a:lnTo>
                    <a:pt x="1092670" y="28932"/>
                  </a:lnTo>
                  <a:lnTo>
                    <a:pt x="1147050" y="3214"/>
                  </a:lnTo>
                  <a:lnTo>
                    <a:pt x="1179360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6575" y="1635188"/>
            <a:ext cx="7075170" cy="4683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25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today's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world,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awareness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vital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everyone's </a:t>
            </a:r>
            <a:r>
              <a:rPr dirty="0" sz="2000">
                <a:latin typeface="Times New Roman"/>
                <a:cs typeface="Times New Roman"/>
              </a:rPr>
              <a:t>life.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widely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weight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calculating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Body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Mass </a:t>
            </a:r>
            <a:r>
              <a:rPr dirty="0" sz="2000" b="1">
                <a:latin typeface="Times New Roman"/>
                <a:cs typeface="Times New Roman"/>
              </a:rPr>
              <a:t>Index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(BMI)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metric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evaluates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body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weight </a:t>
            </a:r>
            <a:r>
              <a:rPr dirty="0" sz="2000">
                <a:latin typeface="Times New Roman"/>
                <a:cs typeface="Times New Roman"/>
              </a:rPr>
              <a:t>relative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height,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helping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categorize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different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underweight,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normal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weight,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overweight,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obese.</a:t>
            </a:r>
            <a:endParaRPr sz="2000">
              <a:latin typeface="Times New Roman"/>
              <a:cs typeface="Times New Roman"/>
            </a:endParaRPr>
          </a:p>
          <a:p>
            <a:pPr marL="287020" marR="211454" indent="-274955">
              <a:lnSpc>
                <a:spcPct val="100000"/>
              </a:lnSpc>
              <a:spcBef>
                <a:spcPts val="625"/>
              </a:spcBef>
              <a:buClr>
                <a:srgbClr val="B03E9A"/>
              </a:buClr>
              <a:buSzPct val="70000"/>
              <a:buFont typeface="Cambria"/>
              <a:buChar char="⦿"/>
              <a:tabLst>
                <a:tab pos="287020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calculates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BMI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offers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weekly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diet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plans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user's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weight </a:t>
            </a:r>
            <a:r>
              <a:rPr dirty="0" sz="2000">
                <a:latin typeface="Times New Roman"/>
                <a:cs typeface="Times New Roman"/>
              </a:rPr>
              <a:t>category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Vegan</a:t>
            </a:r>
            <a:r>
              <a:rPr dirty="0" sz="2000" spc="-25">
                <a:latin typeface="Times New Roman"/>
                <a:cs typeface="Times New Roman"/>
              </a:rPr>
              <a:t>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Vegetarian</a:t>
            </a:r>
            <a:r>
              <a:rPr dirty="0" sz="2000" spc="-20">
                <a:latin typeface="Times New Roman"/>
                <a:cs typeface="Times New Roman"/>
              </a:rPr>
              <a:t>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Non-</a:t>
            </a:r>
            <a:r>
              <a:rPr dirty="0" sz="2000" spc="-20" b="1">
                <a:latin typeface="Times New Roman"/>
                <a:cs typeface="Times New Roman"/>
              </a:rPr>
              <a:t>Vegetarian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options.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 </a:t>
            </a:r>
            <a:r>
              <a:rPr dirty="0" sz="2000">
                <a:latin typeface="Times New Roman"/>
                <a:cs typeface="Times New Roman"/>
              </a:rPr>
              <a:t>includes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Exercise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Tutorials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Video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Textual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formats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guide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maintaining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lifestyle.</a:t>
            </a:r>
            <a:r>
              <a:rPr dirty="0" sz="2000" spc="-1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Additionally,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 b="1">
                <a:latin typeface="Times New Roman"/>
                <a:cs typeface="Times New Roman"/>
              </a:rPr>
              <a:t>Feedback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where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share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their </a:t>
            </a:r>
            <a:r>
              <a:rPr dirty="0" sz="2000">
                <a:latin typeface="Times New Roman"/>
                <a:cs typeface="Times New Roman"/>
              </a:rPr>
              <a:t>opinions,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admin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through </a:t>
            </a:r>
            <a:r>
              <a:rPr dirty="0" sz="2000" spc="-10" b="1">
                <a:latin typeface="Times New Roman"/>
                <a:cs typeface="Times New Roman"/>
              </a:rPr>
              <a:t>password-</a:t>
            </a:r>
            <a:r>
              <a:rPr dirty="0" sz="2000" b="1">
                <a:latin typeface="Times New Roman"/>
                <a:cs typeface="Times New Roman"/>
              </a:rPr>
              <a:t>protected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authentication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62520" y="796099"/>
            <a:ext cx="5901690" cy="369570"/>
            <a:chOff x="662520" y="796099"/>
            <a:chExt cx="5901690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283" y="800862"/>
              <a:ext cx="5891885" cy="35966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76553" y="908558"/>
              <a:ext cx="4360545" cy="128905"/>
            </a:xfrm>
            <a:custGeom>
              <a:avLst/>
              <a:gdLst/>
              <a:ahLst/>
              <a:cxnLst/>
              <a:rect l="l" t="t" r="r" b="b"/>
              <a:pathLst>
                <a:path w="4360545" h="128905">
                  <a:moveTo>
                    <a:pt x="4318533" y="0"/>
                  </a:moveTo>
                  <a:lnTo>
                    <a:pt x="4276750" y="128396"/>
                  </a:lnTo>
                  <a:lnTo>
                    <a:pt x="4360189" y="128396"/>
                  </a:lnTo>
                  <a:lnTo>
                    <a:pt x="4318533" y="0"/>
                  </a:lnTo>
                  <a:close/>
                </a:path>
                <a:path w="4360545" h="128905">
                  <a:moveTo>
                    <a:pt x="1346733" y="0"/>
                  </a:moveTo>
                  <a:lnTo>
                    <a:pt x="1304950" y="128396"/>
                  </a:lnTo>
                  <a:lnTo>
                    <a:pt x="1388389" y="128396"/>
                  </a:lnTo>
                  <a:lnTo>
                    <a:pt x="1346733" y="0"/>
                  </a:lnTo>
                  <a:close/>
                </a:path>
                <a:path w="4360545" h="128905">
                  <a:moveTo>
                    <a:pt x="41757" y="0"/>
                  </a:moveTo>
                  <a:lnTo>
                    <a:pt x="0" y="128396"/>
                  </a:lnTo>
                  <a:lnTo>
                    <a:pt x="83502" y="128396"/>
                  </a:lnTo>
                  <a:lnTo>
                    <a:pt x="41757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667" y="854773"/>
              <a:ext cx="141350" cy="2498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8867" y="854773"/>
              <a:ext cx="115316" cy="12357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9128" y="854519"/>
              <a:ext cx="110108" cy="10883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4678" y="854519"/>
              <a:ext cx="110109" cy="10883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7283" y="800862"/>
              <a:ext cx="5892165" cy="360045"/>
            </a:xfrm>
            <a:custGeom>
              <a:avLst/>
              <a:gdLst/>
              <a:ahLst/>
              <a:cxnLst/>
              <a:rect l="l" t="t" r="r" b="b"/>
              <a:pathLst>
                <a:path w="5892165" h="360044">
                  <a:moveTo>
                    <a:pt x="5428716" y="54863"/>
                  </a:moveTo>
                  <a:lnTo>
                    <a:pt x="5377585" y="73455"/>
                  </a:lnTo>
                  <a:lnTo>
                    <a:pt x="5355749" y="105886"/>
                  </a:lnTo>
                  <a:lnTo>
                    <a:pt x="5344751" y="150463"/>
                  </a:lnTo>
                  <a:lnTo>
                    <a:pt x="5343372" y="177037"/>
                  </a:lnTo>
                  <a:lnTo>
                    <a:pt x="5344658" y="205783"/>
                  </a:lnTo>
                  <a:lnTo>
                    <a:pt x="5354945" y="252940"/>
                  </a:lnTo>
                  <a:lnTo>
                    <a:pt x="5375475" y="286047"/>
                  </a:lnTo>
                  <a:lnTo>
                    <a:pt x="5424017" y="304800"/>
                  </a:lnTo>
                  <a:lnTo>
                    <a:pt x="5445782" y="302754"/>
                  </a:lnTo>
                  <a:lnTo>
                    <a:pt x="5481024" y="286422"/>
                  </a:lnTo>
                  <a:lnTo>
                    <a:pt x="5505170" y="253922"/>
                  </a:lnTo>
                  <a:lnTo>
                    <a:pt x="5517362" y="206349"/>
                  </a:lnTo>
                  <a:lnTo>
                    <a:pt x="5518886" y="177037"/>
                  </a:lnTo>
                  <a:lnTo>
                    <a:pt x="5513245" y="123551"/>
                  </a:lnTo>
                  <a:lnTo>
                    <a:pt x="5496328" y="85375"/>
                  </a:lnTo>
                  <a:lnTo>
                    <a:pt x="5468148" y="62487"/>
                  </a:lnTo>
                  <a:lnTo>
                    <a:pt x="5428716" y="54863"/>
                  </a:lnTo>
                  <a:close/>
                </a:path>
                <a:path w="5892165" h="360044">
                  <a:moveTo>
                    <a:pt x="5638774" y="6223"/>
                  </a:moveTo>
                  <a:lnTo>
                    <a:pt x="5668492" y="6223"/>
                  </a:lnTo>
                  <a:lnTo>
                    <a:pt x="5832576" y="215900"/>
                  </a:lnTo>
                  <a:lnTo>
                    <a:pt x="5832576" y="6223"/>
                  </a:lnTo>
                  <a:lnTo>
                    <a:pt x="5891885" y="6223"/>
                  </a:lnTo>
                  <a:lnTo>
                    <a:pt x="5891885" y="358393"/>
                  </a:lnTo>
                  <a:lnTo>
                    <a:pt x="5866739" y="358393"/>
                  </a:lnTo>
                  <a:lnTo>
                    <a:pt x="5698083" y="138557"/>
                  </a:lnTo>
                  <a:lnTo>
                    <a:pt x="5698083" y="353949"/>
                  </a:lnTo>
                  <a:lnTo>
                    <a:pt x="5638774" y="353949"/>
                  </a:lnTo>
                  <a:lnTo>
                    <a:pt x="5638774" y="6223"/>
                  </a:lnTo>
                  <a:close/>
                </a:path>
                <a:path w="5892165" h="360044">
                  <a:moveTo>
                    <a:pt x="5163794" y="6223"/>
                  </a:moveTo>
                  <a:lnTo>
                    <a:pt x="5225389" y="6223"/>
                  </a:lnTo>
                  <a:lnTo>
                    <a:pt x="5225389" y="353695"/>
                  </a:lnTo>
                  <a:lnTo>
                    <a:pt x="5163794" y="353695"/>
                  </a:lnTo>
                  <a:lnTo>
                    <a:pt x="5163794" y="6223"/>
                  </a:lnTo>
                  <a:close/>
                </a:path>
                <a:path w="5892165" h="360044">
                  <a:moveTo>
                    <a:pt x="4836388" y="6223"/>
                  </a:moveTo>
                  <a:lnTo>
                    <a:pt x="5124170" y="6223"/>
                  </a:lnTo>
                  <a:lnTo>
                    <a:pt x="5124170" y="60960"/>
                  </a:lnTo>
                  <a:lnTo>
                    <a:pt x="5008600" y="60960"/>
                  </a:lnTo>
                  <a:lnTo>
                    <a:pt x="5008600" y="353695"/>
                  </a:lnTo>
                  <a:lnTo>
                    <a:pt x="4947005" y="353695"/>
                  </a:lnTo>
                  <a:lnTo>
                    <a:pt x="4947005" y="60960"/>
                  </a:lnTo>
                  <a:lnTo>
                    <a:pt x="4836388" y="60960"/>
                  </a:lnTo>
                  <a:lnTo>
                    <a:pt x="4836388" y="6223"/>
                  </a:lnTo>
                  <a:close/>
                </a:path>
                <a:path w="5892165" h="360044">
                  <a:moveTo>
                    <a:pt x="4182719" y="6223"/>
                  </a:moveTo>
                  <a:lnTo>
                    <a:pt x="4244314" y="6223"/>
                  </a:lnTo>
                  <a:lnTo>
                    <a:pt x="4244314" y="353695"/>
                  </a:lnTo>
                  <a:lnTo>
                    <a:pt x="4182719" y="353695"/>
                  </a:lnTo>
                  <a:lnTo>
                    <a:pt x="4182719" y="6223"/>
                  </a:lnTo>
                  <a:close/>
                </a:path>
                <a:path w="5892165" h="360044">
                  <a:moveTo>
                    <a:pt x="3895699" y="6223"/>
                  </a:moveTo>
                  <a:lnTo>
                    <a:pt x="4124553" y="6223"/>
                  </a:lnTo>
                  <a:lnTo>
                    <a:pt x="4124553" y="60960"/>
                  </a:lnTo>
                  <a:lnTo>
                    <a:pt x="3957421" y="60960"/>
                  </a:lnTo>
                  <a:lnTo>
                    <a:pt x="3957421" y="142366"/>
                  </a:lnTo>
                  <a:lnTo>
                    <a:pt x="4079595" y="142366"/>
                  </a:lnTo>
                  <a:lnTo>
                    <a:pt x="4079595" y="194817"/>
                  </a:lnTo>
                  <a:lnTo>
                    <a:pt x="3957421" y="194817"/>
                  </a:lnTo>
                  <a:lnTo>
                    <a:pt x="3957421" y="353695"/>
                  </a:lnTo>
                  <a:lnTo>
                    <a:pt x="3895699" y="353695"/>
                  </a:lnTo>
                  <a:lnTo>
                    <a:pt x="3895699" y="6223"/>
                  </a:lnTo>
                  <a:close/>
                </a:path>
                <a:path w="5892165" h="360044">
                  <a:moveTo>
                    <a:pt x="3763619" y="6223"/>
                  </a:moveTo>
                  <a:lnTo>
                    <a:pt x="3825214" y="6223"/>
                  </a:lnTo>
                  <a:lnTo>
                    <a:pt x="3825214" y="353695"/>
                  </a:lnTo>
                  <a:lnTo>
                    <a:pt x="3763619" y="353695"/>
                  </a:lnTo>
                  <a:lnTo>
                    <a:pt x="3763619" y="6223"/>
                  </a:lnTo>
                  <a:close/>
                </a:path>
                <a:path w="5892165" h="360044">
                  <a:moveTo>
                    <a:pt x="3190849" y="6223"/>
                  </a:moveTo>
                  <a:lnTo>
                    <a:pt x="3412591" y="6223"/>
                  </a:lnTo>
                  <a:lnTo>
                    <a:pt x="3412591" y="60960"/>
                  </a:lnTo>
                  <a:lnTo>
                    <a:pt x="3252571" y="60960"/>
                  </a:lnTo>
                  <a:lnTo>
                    <a:pt x="3252571" y="142366"/>
                  </a:lnTo>
                  <a:lnTo>
                    <a:pt x="3367379" y="142366"/>
                  </a:lnTo>
                  <a:lnTo>
                    <a:pt x="3367379" y="194817"/>
                  </a:lnTo>
                  <a:lnTo>
                    <a:pt x="3252571" y="194817"/>
                  </a:lnTo>
                  <a:lnTo>
                    <a:pt x="3252571" y="298958"/>
                  </a:lnTo>
                  <a:lnTo>
                    <a:pt x="3410051" y="298958"/>
                  </a:lnTo>
                  <a:lnTo>
                    <a:pt x="3410051" y="353695"/>
                  </a:lnTo>
                  <a:lnTo>
                    <a:pt x="3190849" y="353695"/>
                  </a:lnTo>
                  <a:lnTo>
                    <a:pt x="3190849" y="6223"/>
                  </a:lnTo>
                  <a:close/>
                </a:path>
                <a:path w="5892165" h="360044">
                  <a:moveTo>
                    <a:pt x="2247874" y="6223"/>
                  </a:moveTo>
                  <a:lnTo>
                    <a:pt x="2469616" y="6223"/>
                  </a:lnTo>
                  <a:lnTo>
                    <a:pt x="2469616" y="60960"/>
                  </a:lnTo>
                  <a:lnTo>
                    <a:pt x="2309596" y="60960"/>
                  </a:lnTo>
                  <a:lnTo>
                    <a:pt x="2309596" y="142366"/>
                  </a:lnTo>
                  <a:lnTo>
                    <a:pt x="2424404" y="142366"/>
                  </a:lnTo>
                  <a:lnTo>
                    <a:pt x="2424404" y="194817"/>
                  </a:lnTo>
                  <a:lnTo>
                    <a:pt x="2309596" y="194817"/>
                  </a:lnTo>
                  <a:lnTo>
                    <a:pt x="2309596" y="298958"/>
                  </a:lnTo>
                  <a:lnTo>
                    <a:pt x="2467076" y="298958"/>
                  </a:lnTo>
                  <a:lnTo>
                    <a:pt x="2467076" y="353695"/>
                  </a:lnTo>
                  <a:lnTo>
                    <a:pt x="2247874" y="353695"/>
                  </a:lnTo>
                  <a:lnTo>
                    <a:pt x="2247874" y="6223"/>
                  </a:lnTo>
                  <a:close/>
                </a:path>
                <a:path w="5892165" h="360044">
                  <a:moveTo>
                    <a:pt x="1203807" y="6223"/>
                  </a:moveTo>
                  <a:lnTo>
                    <a:pt x="1268196" y="6223"/>
                  </a:lnTo>
                  <a:lnTo>
                    <a:pt x="1333347" y="215900"/>
                  </a:lnTo>
                  <a:lnTo>
                    <a:pt x="1403832" y="6223"/>
                  </a:lnTo>
                  <a:lnTo>
                    <a:pt x="1430883" y="6223"/>
                  </a:lnTo>
                  <a:lnTo>
                    <a:pt x="1501495" y="215900"/>
                  </a:lnTo>
                  <a:lnTo>
                    <a:pt x="1566519" y="6223"/>
                  </a:lnTo>
                  <a:lnTo>
                    <a:pt x="1630781" y="6223"/>
                  </a:lnTo>
                  <a:lnTo>
                    <a:pt x="1518386" y="358393"/>
                  </a:lnTo>
                  <a:lnTo>
                    <a:pt x="1492986" y="358393"/>
                  </a:lnTo>
                  <a:lnTo>
                    <a:pt x="1417040" y="139318"/>
                  </a:lnTo>
                  <a:lnTo>
                    <a:pt x="1343380" y="358393"/>
                  </a:lnTo>
                  <a:lnTo>
                    <a:pt x="1317980" y="358393"/>
                  </a:lnTo>
                  <a:lnTo>
                    <a:pt x="1203807" y="6223"/>
                  </a:lnTo>
                  <a:close/>
                </a:path>
                <a:path w="5892165" h="360044">
                  <a:moveTo>
                    <a:pt x="0" y="6223"/>
                  </a:moveTo>
                  <a:lnTo>
                    <a:pt x="61671" y="6223"/>
                  </a:lnTo>
                  <a:lnTo>
                    <a:pt x="61671" y="142366"/>
                  </a:lnTo>
                  <a:lnTo>
                    <a:pt x="199948" y="142366"/>
                  </a:lnTo>
                  <a:lnTo>
                    <a:pt x="199948" y="6223"/>
                  </a:lnTo>
                  <a:lnTo>
                    <a:pt x="260908" y="6223"/>
                  </a:lnTo>
                  <a:lnTo>
                    <a:pt x="260908" y="353695"/>
                  </a:lnTo>
                  <a:lnTo>
                    <a:pt x="199948" y="353695"/>
                  </a:lnTo>
                  <a:lnTo>
                    <a:pt x="199948" y="197103"/>
                  </a:lnTo>
                  <a:lnTo>
                    <a:pt x="61671" y="197103"/>
                  </a:lnTo>
                  <a:lnTo>
                    <a:pt x="61671" y="353695"/>
                  </a:lnTo>
                  <a:lnTo>
                    <a:pt x="0" y="353695"/>
                  </a:lnTo>
                  <a:lnTo>
                    <a:pt x="0" y="6223"/>
                  </a:lnTo>
                  <a:close/>
                </a:path>
                <a:path w="5892165" h="360044">
                  <a:moveTo>
                    <a:pt x="2986760" y="3810"/>
                  </a:moveTo>
                  <a:lnTo>
                    <a:pt x="3025146" y="5401"/>
                  </a:lnTo>
                  <a:lnTo>
                    <a:pt x="3085344" y="18061"/>
                  </a:lnTo>
                  <a:lnTo>
                    <a:pt x="3123825" y="43513"/>
                  </a:lnTo>
                  <a:lnTo>
                    <a:pt x="3142875" y="82946"/>
                  </a:lnTo>
                  <a:lnTo>
                    <a:pt x="3145256" y="107950"/>
                  </a:lnTo>
                  <a:lnTo>
                    <a:pt x="3139617" y="151018"/>
                  </a:lnTo>
                  <a:lnTo>
                    <a:pt x="3122701" y="184515"/>
                  </a:lnTo>
                  <a:lnTo>
                    <a:pt x="3094507" y="208442"/>
                  </a:lnTo>
                  <a:lnTo>
                    <a:pt x="3055035" y="222798"/>
                  </a:lnTo>
                  <a:lnTo>
                    <a:pt x="3004286" y="227584"/>
                  </a:lnTo>
                  <a:lnTo>
                    <a:pt x="2998617" y="227466"/>
                  </a:lnTo>
                  <a:lnTo>
                    <a:pt x="2992078" y="227123"/>
                  </a:lnTo>
                  <a:lnTo>
                    <a:pt x="2984659" y="226566"/>
                  </a:lnTo>
                  <a:lnTo>
                    <a:pt x="2976346" y="225805"/>
                  </a:lnTo>
                  <a:lnTo>
                    <a:pt x="2976346" y="353695"/>
                  </a:lnTo>
                  <a:lnTo>
                    <a:pt x="2914624" y="353695"/>
                  </a:lnTo>
                  <a:lnTo>
                    <a:pt x="2914624" y="6476"/>
                  </a:lnTo>
                  <a:lnTo>
                    <a:pt x="2942272" y="5310"/>
                  </a:lnTo>
                  <a:lnTo>
                    <a:pt x="2963503" y="4476"/>
                  </a:lnTo>
                  <a:lnTo>
                    <a:pt x="2978328" y="3976"/>
                  </a:lnTo>
                  <a:lnTo>
                    <a:pt x="2986760" y="3810"/>
                  </a:lnTo>
                  <a:close/>
                </a:path>
                <a:path w="5892165" h="360044">
                  <a:moveTo>
                    <a:pt x="1026134" y="3810"/>
                  </a:moveTo>
                  <a:lnTo>
                    <a:pt x="1094238" y="14954"/>
                  </a:lnTo>
                  <a:lnTo>
                    <a:pt x="1146530" y="48387"/>
                  </a:lnTo>
                  <a:lnTo>
                    <a:pt x="1179899" y="100091"/>
                  </a:lnTo>
                  <a:lnTo>
                    <a:pt x="1190980" y="166370"/>
                  </a:lnTo>
                  <a:lnTo>
                    <a:pt x="1187302" y="216055"/>
                  </a:lnTo>
                  <a:lnTo>
                    <a:pt x="1176263" y="258102"/>
                  </a:lnTo>
                  <a:lnTo>
                    <a:pt x="1157860" y="292509"/>
                  </a:lnTo>
                  <a:lnTo>
                    <a:pt x="1098942" y="338395"/>
                  </a:lnTo>
                  <a:lnTo>
                    <a:pt x="1058419" y="349869"/>
                  </a:lnTo>
                  <a:lnTo>
                    <a:pt x="1010513" y="353695"/>
                  </a:lnTo>
                  <a:lnTo>
                    <a:pt x="933424" y="353695"/>
                  </a:lnTo>
                  <a:lnTo>
                    <a:pt x="933424" y="6476"/>
                  </a:lnTo>
                  <a:lnTo>
                    <a:pt x="966877" y="5310"/>
                  </a:lnTo>
                  <a:lnTo>
                    <a:pt x="993495" y="4476"/>
                  </a:lnTo>
                  <a:lnTo>
                    <a:pt x="1013256" y="3976"/>
                  </a:lnTo>
                  <a:lnTo>
                    <a:pt x="1026134" y="3810"/>
                  </a:lnTo>
                  <a:close/>
                </a:path>
                <a:path w="5892165" h="360044">
                  <a:moveTo>
                    <a:pt x="2048865" y="2666"/>
                  </a:moveTo>
                  <a:lnTo>
                    <a:pt x="2106799" y="9072"/>
                  </a:lnTo>
                  <a:lnTo>
                    <a:pt x="2148195" y="28289"/>
                  </a:lnTo>
                  <a:lnTo>
                    <a:pt x="2173041" y="60317"/>
                  </a:lnTo>
                  <a:lnTo>
                    <a:pt x="2181326" y="105155"/>
                  </a:lnTo>
                  <a:lnTo>
                    <a:pt x="2180183" y="120231"/>
                  </a:lnTo>
                  <a:lnTo>
                    <a:pt x="2163038" y="161289"/>
                  </a:lnTo>
                  <a:lnTo>
                    <a:pt x="2130248" y="191008"/>
                  </a:lnTo>
                  <a:lnTo>
                    <a:pt x="2116937" y="197103"/>
                  </a:lnTo>
                  <a:lnTo>
                    <a:pt x="2219680" y="353695"/>
                  </a:lnTo>
                  <a:lnTo>
                    <a:pt x="2148560" y="353695"/>
                  </a:lnTo>
                  <a:lnTo>
                    <a:pt x="2055850" y="210185"/>
                  </a:lnTo>
                  <a:lnTo>
                    <a:pt x="2048111" y="210016"/>
                  </a:lnTo>
                  <a:lnTo>
                    <a:pt x="2038991" y="209692"/>
                  </a:lnTo>
                  <a:lnTo>
                    <a:pt x="2028490" y="209202"/>
                  </a:lnTo>
                  <a:lnTo>
                    <a:pt x="2016607" y="208534"/>
                  </a:lnTo>
                  <a:lnTo>
                    <a:pt x="2016607" y="353695"/>
                  </a:lnTo>
                  <a:lnTo>
                    <a:pt x="1952599" y="353695"/>
                  </a:lnTo>
                  <a:lnTo>
                    <a:pt x="1952599" y="6223"/>
                  </a:lnTo>
                  <a:lnTo>
                    <a:pt x="1957102" y="6105"/>
                  </a:lnTo>
                  <a:lnTo>
                    <a:pt x="1965283" y="5762"/>
                  </a:lnTo>
                  <a:lnTo>
                    <a:pt x="1977156" y="5205"/>
                  </a:lnTo>
                  <a:lnTo>
                    <a:pt x="1992731" y="4445"/>
                  </a:lnTo>
                  <a:lnTo>
                    <a:pt x="2009307" y="3684"/>
                  </a:lnTo>
                  <a:lnTo>
                    <a:pt x="2024179" y="3127"/>
                  </a:lnTo>
                  <a:lnTo>
                    <a:pt x="2037362" y="2784"/>
                  </a:lnTo>
                  <a:lnTo>
                    <a:pt x="2048865" y="2666"/>
                  </a:lnTo>
                  <a:close/>
                </a:path>
                <a:path w="5892165" h="360044">
                  <a:moveTo>
                    <a:pt x="734415" y="2666"/>
                  </a:moveTo>
                  <a:lnTo>
                    <a:pt x="792349" y="9072"/>
                  </a:lnTo>
                  <a:lnTo>
                    <a:pt x="833745" y="28289"/>
                  </a:lnTo>
                  <a:lnTo>
                    <a:pt x="858591" y="60317"/>
                  </a:lnTo>
                  <a:lnTo>
                    <a:pt x="866876" y="105155"/>
                  </a:lnTo>
                  <a:lnTo>
                    <a:pt x="865733" y="120231"/>
                  </a:lnTo>
                  <a:lnTo>
                    <a:pt x="848588" y="161289"/>
                  </a:lnTo>
                  <a:lnTo>
                    <a:pt x="815798" y="191008"/>
                  </a:lnTo>
                  <a:lnTo>
                    <a:pt x="802487" y="197103"/>
                  </a:lnTo>
                  <a:lnTo>
                    <a:pt x="905230" y="353695"/>
                  </a:lnTo>
                  <a:lnTo>
                    <a:pt x="834110" y="353695"/>
                  </a:lnTo>
                  <a:lnTo>
                    <a:pt x="741400" y="210185"/>
                  </a:lnTo>
                  <a:lnTo>
                    <a:pt x="733661" y="210016"/>
                  </a:lnTo>
                  <a:lnTo>
                    <a:pt x="724541" y="209692"/>
                  </a:lnTo>
                  <a:lnTo>
                    <a:pt x="714040" y="209202"/>
                  </a:lnTo>
                  <a:lnTo>
                    <a:pt x="702157" y="208534"/>
                  </a:lnTo>
                  <a:lnTo>
                    <a:pt x="702157" y="353695"/>
                  </a:lnTo>
                  <a:lnTo>
                    <a:pt x="638149" y="353695"/>
                  </a:lnTo>
                  <a:lnTo>
                    <a:pt x="638149" y="6223"/>
                  </a:lnTo>
                  <a:lnTo>
                    <a:pt x="642652" y="6105"/>
                  </a:lnTo>
                  <a:lnTo>
                    <a:pt x="650833" y="5762"/>
                  </a:lnTo>
                  <a:lnTo>
                    <a:pt x="662706" y="5205"/>
                  </a:lnTo>
                  <a:lnTo>
                    <a:pt x="678281" y="4445"/>
                  </a:lnTo>
                  <a:lnTo>
                    <a:pt x="694857" y="3684"/>
                  </a:lnTo>
                  <a:lnTo>
                    <a:pt x="709729" y="3127"/>
                  </a:lnTo>
                  <a:lnTo>
                    <a:pt x="722912" y="2784"/>
                  </a:lnTo>
                  <a:lnTo>
                    <a:pt x="734415" y="2666"/>
                  </a:lnTo>
                  <a:close/>
                </a:path>
                <a:path w="5892165" h="360044">
                  <a:moveTo>
                    <a:pt x="4714214" y="1524"/>
                  </a:moveTo>
                  <a:lnTo>
                    <a:pt x="4741265" y="1524"/>
                  </a:lnTo>
                  <a:lnTo>
                    <a:pt x="4880965" y="353695"/>
                  </a:lnTo>
                  <a:lnTo>
                    <a:pt x="4812893" y="353695"/>
                  </a:lnTo>
                  <a:lnTo>
                    <a:pt x="4787493" y="283210"/>
                  </a:lnTo>
                  <a:lnTo>
                    <a:pt x="4668494" y="283210"/>
                  </a:lnTo>
                  <a:lnTo>
                    <a:pt x="4644237" y="353695"/>
                  </a:lnTo>
                  <a:lnTo>
                    <a:pt x="4575657" y="353695"/>
                  </a:lnTo>
                  <a:lnTo>
                    <a:pt x="4714214" y="1524"/>
                  </a:lnTo>
                  <a:close/>
                </a:path>
                <a:path w="5892165" h="360044">
                  <a:moveTo>
                    <a:pt x="1742414" y="1524"/>
                  </a:moveTo>
                  <a:lnTo>
                    <a:pt x="1769465" y="1524"/>
                  </a:lnTo>
                  <a:lnTo>
                    <a:pt x="1909165" y="353695"/>
                  </a:lnTo>
                  <a:lnTo>
                    <a:pt x="1841093" y="353695"/>
                  </a:lnTo>
                  <a:lnTo>
                    <a:pt x="1815693" y="283210"/>
                  </a:lnTo>
                  <a:lnTo>
                    <a:pt x="1696694" y="283210"/>
                  </a:lnTo>
                  <a:lnTo>
                    <a:pt x="1672437" y="353695"/>
                  </a:lnTo>
                  <a:lnTo>
                    <a:pt x="1603857" y="353695"/>
                  </a:lnTo>
                  <a:lnTo>
                    <a:pt x="1742414" y="1524"/>
                  </a:lnTo>
                  <a:close/>
                </a:path>
                <a:path w="5892165" h="360044">
                  <a:moveTo>
                    <a:pt x="437502" y="1524"/>
                  </a:moveTo>
                  <a:lnTo>
                    <a:pt x="464540" y="1524"/>
                  </a:lnTo>
                  <a:lnTo>
                    <a:pt x="604240" y="353695"/>
                  </a:lnTo>
                  <a:lnTo>
                    <a:pt x="536181" y="353695"/>
                  </a:lnTo>
                  <a:lnTo>
                    <a:pt x="510794" y="283210"/>
                  </a:lnTo>
                  <a:lnTo>
                    <a:pt x="391718" y="283210"/>
                  </a:lnTo>
                  <a:lnTo>
                    <a:pt x="367525" y="353695"/>
                  </a:lnTo>
                  <a:lnTo>
                    <a:pt x="298983" y="353695"/>
                  </a:lnTo>
                  <a:lnTo>
                    <a:pt x="437502" y="1524"/>
                  </a:lnTo>
                  <a:close/>
                </a:path>
                <a:path w="5892165" h="360044">
                  <a:moveTo>
                    <a:pt x="4457420" y="253"/>
                  </a:moveTo>
                  <a:lnTo>
                    <a:pt x="4485755" y="1779"/>
                  </a:lnTo>
                  <a:lnTo>
                    <a:pt x="4511125" y="6365"/>
                  </a:lnTo>
                  <a:lnTo>
                    <a:pt x="4533519" y="14023"/>
                  </a:lnTo>
                  <a:lnTo>
                    <a:pt x="4552924" y="24764"/>
                  </a:lnTo>
                  <a:lnTo>
                    <a:pt x="4527524" y="75691"/>
                  </a:lnTo>
                  <a:lnTo>
                    <a:pt x="4515665" y="66690"/>
                  </a:lnTo>
                  <a:lnTo>
                    <a:pt x="4500664" y="60261"/>
                  </a:lnTo>
                  <a:lnTo>
                    <a:pt x="4482518" y="56403"/>
                  </a:lnTo>
                  <a:lnTo>
                    <a:pt x="4461230" y="55117"/>
                  </a:lnTo>
                  <a:lnTo>
                    <a:pt x="4440489" y="57382"/>
                  </a:lnTo>
                  <a:lnTo>
                    <a:pt x="4404866" y="75531"/>
                  </a:lnTo>
                  <a:lnTo>
                    <a:pt x="4377888" y="110900"/>
                  </a:lnTo>
                  <a:lnTo>
                    <a:pt x="4364033" y="156966"/>
                  </a:lnTo>
                  <a:lnTo>
                    <a:pt x="4362297" y="183641"/>
                  </a:lnTo>
                  <a:lnTo>
                    <a:pt x="4363895" y="210099"/>
                  </a:lnTo>
                  <a:lnTo>
                    <a:pt x="4376710" y="254347"/>
                  </a:lnTo>
                  <a:lnTo>
                    <a:pt x="4401901" y="286422"/>
                  </a:lnTo>
                  <a:lnTo>
                    <a:pt x="4456658" y="304800"/>
                  </a:lnTo>
                  <a:lnTo>
                    <a:pt x="4479897" y="302609"/>
                  </a:lnTo>
                  <a:lnTo>
                    <a:pt x="4500457" y="296037"/>
                  </a:lnTo>
                  <a:lnTo>
                    <a:pt x="4518327" y="285083"/>
                  </a:lnTo>
                  <a:lnTo>
                    <a:pt x="4533493" y="269748"/>
                  </a:lnTo>
                  <a:lnTo>
                    <a:pt x="4562195" y="319532"/>
                  </a:lnTo>
                  <a:lnTo>
                    <a:pt x="4541145" y="337107"/>
                  </a:lnTo>
                  <a:lnTo>
                    <a:pt x="4515713" y="349646"/>
                  </a:lnTo>
                  <a:lnTo>
                    <a:pt x="4485900" y="357161"/>
                  </a:lnTo>
                  <a:lnTo>
                    <a:pt x="4451705" y="359663"/>
                  </a:lnTo>
                  <a:lnTo>
                    <a:pt x="4417344" y="356665"/>
                  </a:lnTo>
                  <a:lnTo>
                    <a:pt x="4360765" y="332714"/>
                  </a:lnTo>
                  <a:lnTo>
                    <a:pt x="4320879" y="285613"/>
                  </a:lnTo>
                  <a:lnTo>
                    <a:pt x="4300686" y="220219"/>
                  </a:lnTo>
                  <a:lnTo>
                    <a:pt x="4298162" y="180975"/>
                  </a:lnTo>
                  <a:lnTo>
                    <a:pt x="4300970" y="144045"/>
                  </a:lnTo>
                  <a:lnTo>
                    <a:pt x="4323397" y="79569"/>
                  </a:lnTo>
                  <a:lnTo>
                    <a:pt x="4366873" y="29400"/>
                  </a:lnTo>
                  <a:lnTo>
                    <a:pt x="4424110" y="3492"/>
                  </a:lnTo>
                  <a:lnTo>
                    <a:pt x="4457420" y="253"/>
                  </a:lnTo>
                  <a:close/>
                </a:path>
                <a:path w="5892165" h="360044">
                  <a:moveTo>
                    <a:pt x="3609695" y="253"/>
                  </a:moveTo>
                  <a:lnTo>
                    <a:pt x="3638030" y="1779"/>
                  </a:lnTo>
                  <a:lnTo>
                    <a:pt x="3663400" y="6365"/>
                  </a:lnTo>
                  <a:lnTo>
                    <a:pt x="3685794" y="14023"/>
                  </a:lnTo>
                  <a:lnTo>
                    <a:pt x="3705199" y="24764"/>
                  </a:lnTo>
                  <a:lnTo>
                    <a:pt x="3679799" y="75691"/>
                  </a:lnTo>
                  <a:lnTo>
                    <a:pt x="3667940" y="66690"/>
                  </a:lnTo>
                  <a:lnTo>
                    <a:pt x="3652939" y="60261"/>
                  </a:lnTo>
                  <a:lnTo>
                    <a:pt x="3634793" y="56403"/>
                  </a:lnTo>
                  <a:lnTo>
                    <a:pt x="3613505" y="55117"/>
                  </a:lnTo>
                  <a:lnTo>
                    <a:pt x="3592764" y="57382"/>
                  </a:lnTo>
                  <a:lnTo>
                    <a:pt x="3557141" y="75531"/>
                  </a:lnTo>
                  <a:lnTo>
                    <a:pt x="3530163" y="110900"/>
                  </a:lnTo>
                  <a:lnTo>
                    <a:pt x="3516308" y="156966"/>
                  </a:lnTo>
                  <a:lnTo>
                    <a:pt x="3514572" y="183641"/>
                  </a:lnTo>
                  <a:lnTo>
                    <a:pt x="3516170" y="210099"/>
                  </a:lnTo>
                  <a:lnTo>
                    <a:pt x="3528985" y="254347"/>
                  </a:lnTo>
                  <a:lnTo>
                    <a:pt x="3554176" y="286422"/>
                  </a:lnTo>
                  <a:lnTo>
                    <a:pt x="3608933" y="304800"/>
                  </a:lnTo>
                  <a:lnTo>
                    <a:pt x="3632172" y="302609"/>
                  </a:lnTo>
                  <a:lnTo>
                    <a:pt x="3652732" y="296037"/>
                  </a:lnTo>
                  <a:lnTo>
                    <a:pt x="3670602" y="285083"/>
                  </a:lnTo>
                  <a:lnTo>
                    <a:pt x="3685768" y="269748"/>
                  </a:lnTo>
                  <a:lnTo>
                    <a:pt x="3714470" y="319532"/>
                  </a:lnTo>
                  <a:lnTo>
                    <a:pt x="3693420" y="337107"/>
                  </a:lnTo>
                  <a:lnTo>
                    <a:pt x="3667988" y="349646"/>
                  </a:lnTo>
                  <a:lnTo>
                    <a:pt x="3638175" y="357161"/>
                  </a:lnTo>
                  <a:lnTo>
                    <a:pt x="3603980" y="359663"/>
                  </a:lnTo>
                  <a:lnTo>
                    <a:pt x="3569619" y="356665"/>
                  </a:lnTo>
                  <a:lnTo>
                    <a:pt x="3513040" y="332714"/>
                  </a:lnTo>
                  <a:lnTo>
                    <a:pt x="3473154" y="285613"/>
                  </a:lnTo>
                  <a:lnTo>
                    <a:pt x="3452961" y="220219"/>
                  </a:lnTo>
                  <a:lnTo>
                    <a:pt x="3450437" y="180975"/>
                  </a:lnTo>
                  <a:lnTo>
                    <a:pt x="3453245" y="144045"/>
                  </a:lnTo>
                  <a:lnTo>
                    <a:pt x="3475672" y="79569"/>
                  </a:lnTo>
                  <a:lnTo>
                    <a:pt x="3519148" y="29400"/>
                  </a:lnTo>
                  <a:lnTo>
                    <a:pt x="3576385" y="3492"/>
                  </a:lnTo>
                  <a:lnTo>
                    <a:pt x="3609695" y="253"/>
                  </a:lnTo>
                  <a:close/>
                </a:path>
                <a:path w="5892165" h="360044">
                  <a:moveTo>
                    <a:pt x="2756382" y="253"/>
                  </a:moveTo>
                  <a:lnTo>
                    <a:pt x="2784554" y="1660"/>
                  </a:lnTo>
                  <a:lnTo>
                    <a:pt x="2808690" y="5889"/>
                  </a:lnTo>
                  <a:lnTo>
                    <a:pt x="2828802" y="12952"/>
                  </a:lnTo>
                  <a:lnTo>
                    <a:pt x="2844901" y="22860"/>
                  </a:lnTo>
                  <a:lnTo>
                    <a:pt x="2826105" y="75946"/>
                  </a:lnTo>
                  <a:lnTo>
                    <a:pt x="2809676" y="65778"/>
                  </a:lnTo>
                  <a:lnTo>
                    <a:pt x="2792783" y="58515"/>
                  </a:lnTo>
                  <a:lnTo>
                    <a:pt x="2775438" y="54157"/>
                  </a:lnTo>
                  <a:lnTo>
                    <a:pt x="2757652" y="52704"/>
                  </a:lnTo>
                  <a:lnTo>
                    <a:pt x="2747579" y="53417"/>
                  </a:lnTo>
                  <a:lnTo>
                    <a:pt x="2715710" y="76946"/>
                  </a:lnTo>
                  <a:lnTo>
                    <a:pt x="2712821" y="93217"/>
                  </a:lnTo>
                  <a:lnTo>
                    <a:pt x="2716945" y="108317"/>
                  </a:lnTo>
                  <a:lnTo>
                    <a:pt x="2729331" y="123713"/>
                  </a:lnTo>
                  <a:lnTo>
                    <a:pt x="2750004" y="139420"/>
                  </a:lnTo>
                  <a:lnTo>
                    <a:pt x="2778988" y="155448"/>
                  </a:lnTo>
                  <a:lnTo>
                    <a:pt x="2795204" y="163778"/>
                  </a:lnTo>
                  <a:lnTo>
                    <a:pt x="2808992" y="171799"/>
                  </a:lnTo>
                  <a:lnTo>
                    <a:pt x="2842837" y="202390"/>
                  </a:lnTo>
                  <a:lnTo>
                    <a:pt x="2858776" y="240522"/>
                  </a:lnTo>
                  <a:lnTo>
                    <a:pt x="2860776" y="262889"/>
                  </a:lnTo>
                  <a:lnTo>
                    <a:pt x="2858702" y="283031"/>
                  </a:lnTo>
                  <a:lnTo>
                    <a:pt x="2842077" y="317789"/>
                  </a:lnTo>
                  <a:lnTo>
                    <a:pt x="2809407" y="344287"/>
                  </a:lnTo>
                  <a:lnTo>
                    <a:pt x="2764691" y="357951"/>
                  </a:lnTo>
                  <a:lnTo>
                    <a:pt x="2738094" y="359663"/>
                  </a:lnTo>
                  <a:lnTo>
                    <a:pt x="2714399" y="358092"/>
                  </a:lnTo>
                  <a:lnTo>
                    <a:pt x="2691882" y="353377"/>
                  </a:lnTo>
                  <a:lnTo>
                    <a:pt x="2670532" y="345519"/>
                  </a:lnTo>
                  <a:lnTo>
                    <a:pt x="2650337" y="334517"/>
                  </a:lnTo>
                  <a:lnTo>
                    <a:pt x="2673197" y="279273"/>
                  </a:lnTo>
                  <a:lnTo>
                    <a:pt x="2691340" y="290441"/>
                  </a:lnTo>
                  <a:lnTo>
                    <a:pt x="2709376" y="298418"/>
                  </a:lnTo>
                  <a:lnTo>
                    <a:pt x="2727293" y="303204"/>
                  </a:lnTo>
                  <a:lnTo>
                    <a:pt x="2745079" y="304800"/>
                  </a:lnTo>
                  <a:lnTo>
                    <a:pt x="2768822" y="302440"/>
                  </a:lnTo>
                  <a:lnTo>
                    <a:pt x="2785767" y="295354"/>
                  </a:lnTo>
                  <a:lnTo>
                    <a:pt x="2795925" y="283529"/>
                  </a:lnTo>
                  <a:lnTo>
                    <a:pt x="2799308" y="266953"/>
                  </a:lnTo>
                  <a:lnTo>
                    <a:pt x="2798518" y="258117"/>
                  </a:lnTo>
                  <a:lnTo>
                    <a:pt x="2778407" y="224657"/>
                  </a:lnTo>
                  <a:lnTo>
                    <a:pt x="2733776" y="196850"/>
                  </a:lnTo>
                  <a:lnTo>
                    <a:pt x="2715415" y="187225"/>
                  </a:lnTo>
                  <a:lnTo>
                    <a:pt x="2700327" y="178530"/>
                  </a:lnTo>
                  <a:lnTo>
                    <a:pt x="2667641" y="149701"/>
                  </a:lnTo>
                  <a:lnTo>
                    <a:pt x="2652988" y="114363"/>
                  </a:lnTo>
                  <a:lnTo>
                    <a:pt x="2651099" y="93725"/>
                  </a:lnTo>
                  <a:lnTo>
                    <a:pt x="2652954" y="74410"/>
                  </a:lnTo>
                  <a:lnTo>
                    <a:pt x="2680690" y="26797"/>
                  </a:lnTo>
                  <a:lnTo>
                    <a:pt x="2714393" y="6905"/>
                  </a:lnTo>
                  <a:lnTo>
                    <a:pt x="2734358" y="1918"/>
                  </a:lnTo>
                  <a:lnTo>
                    <a:pt x="2756382" y="253"/>
                  </a:lnTo>
                  <a:close/>
                </a:path>
                <a:path w="5892165" h="360044">
                  <a:moveTo>
                    <a:pt x="5428716" y="0"/>
                  </a:moveTo>
                  <a:lnTo>
                    <a:pt x="5494851" y="11636"/>
                  </a:lnTo>
                  <a:lnTo>
                    <a:pt x="5543270" y="46609"/>
                  </a:lnTo>
                  <a:lnTo>
                    <a:pt x="5572988" y="102441"/>
                  </a:lnTo>
                  <a:lnTo>
                    <a:pt x="5582894" y="177037"/>
                  </a:lnTo>
                  <a:lnTo>
                    <a:pt x="5580301" y="216802"/>
                  </a:lnTo>
                  <a:lnTo>
                    <a:pt x="5559588" y="283426"/>
                  </a:lnTo>
                  <a:lnTo>
                    <a:pt x="5518636" y="331856"/>
                  </a:lnTo>
                  <a:lnTo>
                    <a:pt x="5459875" y="356570"/>
                  </a:lnTo>
                  <a:lnTo>
                    <a:pt x="5424017" y="359663"/>
                  </a:lnTo>
                  <a:lnTo>
                    <a:pt x="5391033" y="356614"/>
                  </a:lnTo>
                  <a:lnTo>
                    <a:pt x="5337399" y="332178"/>
                  </a:lnTo>
                  <a:lnTo>
                    <a:pt x="5300347" y="284104"/>
                  </a:lnTo>
                  <a:lnTo>
                    <a:pt x="5281591" y="217203"/>
                  </a:lnTo>
                  <a:lnTo>
                    <a:pt x="5279237" y="177037"/>
                  </a:lnTo>
                  <a:lnTo>
                    <a:pt x="5281785" y="141321"/>
                  </a:lnTo>
                  <a:lnTo>
                    <a:pt x="5302169" y="78507"/>
                  </a:lnTo>
                  <a:lnTo>
                    <a:pt x="5342027" y="28932"/>
                  </a:lnTo>
                  <a:lnTo>
                    <a:pt x="5396407" y="3214"/>
                  </a:lnTo>
                  <a:lnTo>
                    <a:pt x="5428716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11175" y="1587245"/>
            <a:ext cx="7124065" cy="417512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12420" marR="30480" indent="-274955">
              <a:lnSpc>
                <a:spcPct val="90300"/>
              </a:lnSpc>
              <a:spcBef>
                <a:spcPts val="43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2420" algn="l"/>
              </a:tabLst>
            </a:pPr>
            <a:r>
              <a:rPr dirty="0" sz="2600" spc="-20">
                <a:latin typeface="Times New Roman"/>
                <a:cs typeface="Times New Roman"/>
              </a:rPr>
              <a:t>To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ensure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smooth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functionality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performance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of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BMI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Fitness</a:t>
            </a:r>
            <a:r>
              <a:rPr dirty="0" sz="2600" spc="-100" b="1">
                <a:latin typeface="Times New Roman"/>
                <a:cs typeface="Times New Roman"/>
              </a:rPr>
              <a:t> </a:t>
            </a:r>
            <a:r>
              <a:rPr dirty="0" sz="2600" spc="-60" b="1">
                <a:latin typeface="Times New Roman"/>
                <a:cs typeface="Times New Roman"/>
              </a:rPr>
              <a:t>Web</a:t>
            </a:r>
            <a:r>
              <a:rPr dirty="0" sz="2600" spc="-1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Application</a:t>
            </a:r>
            <a:r>
              <a:rPr dirty="0" sz="2600">
                <a:latin typeface="Times New Roman"/>
                <a:cs typeface="Times New Roman"/>
              </a:rPr>
              <a:t>,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following </a:t>
            </a:r>
            <a:r>
              <a:rPr dirty="0" sz="2600">
                <a:latin typeface="Times New Roman"/>
                <a:cs typeface="Times New Roman"/>
              </a:rPr>
              <a:t>hardware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requirements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are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recommended:</a:t>
            </a:r>
            <a:endParaRPr sz="2600">
              <a:latin typeface="Times New Roman"/>
              <a:cs typeface="Times New Roman"/>
            </a:endParaRPr>
          </a:p>
          <a:p>
            <a:pPr marL="312420" indent="-274320">
              <a:lnSpc>
                <a:spcPct val="100000"/>
              </a:lnSpc>
              <a:spcBef>
                <a:spcPts val="33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2420" algn="l"/>
              </a:tabLst>
            </a:pPr>
            <a:r>
              <a:rPr dirty="0" sz="2600" spc="-10" i="1">
                <a:latin typeface="Times New Roman"/>
                <a:cs typeface="Times New Roman"/>
              </a:rPr>
              <a:t>Processor:</a:t>
            </a:r>
            <a:r>
              <a:rPr dirty="0" sz="2600" spc="-4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Intel</a:t>
            </a:r>
            <a:r>
              <a:rPr dirty="0" sz="2600" spc="2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Core</a:t>
            </a:r>
            <a:r>
              <a:rPr dirty="0" sz="2600" spc="-4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i3</a:t>
            </a:r>
            <a:r>
              <a:rPr dirty="0" sz="2600" spc="-30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12</a:t>
            </a:r>
            <a:r>
              <a:rPr dirty="0" baseline="24509" sz="2550" i="1">
                <a:latin typeface="Times New Roman"/>
                <a:cs typeface="Times New Roman"/>
              </a:rPr>
              <a:t>th</a:t>
            </a:r>
            <a:r>
              <a:rPr dirty="0" baseline="24509" sz="2550" spc="254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Generation</a:t>
            </a:r>
            <a:r>
              <a:rPr dirty="0" sz="2600" spc="-2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or</a:t>
            </a:r>
            <a:r>
              <a:rPr dirty="0" sz="2600" spc="-35" i="1">
                <a:latin typeface="Times New Roman"/>
                <a:cs typeface="Times New Roman"/>
              </a:rPr>
              <a:t> </a:t>
            </a:r>
            <a:r>
              <a:rPr dirty="0" sz="2600" spc="-10" i="1">
                <a:latin typeface="Times New Roman"/>
                <a:cs typeface="Times New Roman"/>
              </a:rPr>
              <a:t>higher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26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>
                <a:latin typeface="Times New Roman"/>
                <a:cs typeface="Times New Roman"/>
              </a:rPr>
              <a:t>RAM: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8GB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33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>
                <a:latin typeface="Times New Roman"/>
                <a:cs typeface="Times New Roman"/>
              </a:rPr>
              <a:t>Storage: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512GB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SSD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26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>
                <a:latin typeface="Times New Roman"/>
                <a:cs typeface="Times New Roman"/>
              </a:rPr>
              <a:t>Display: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 spc="-35">
                <a:latin typeface="Times New Roman"/>
                <a:cs typeface="Times New Roman"/>
              </a:rPr>
              <a:t>15.6’’</a:t>
            </a:r>
            <a:r>
              <a:rPr dirty="0" sz="2600" spc="-2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FHD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Screen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26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>
                <a:latin typeface="Times New Roman"/>
                <a:cs typeface="Times New Roman"/>
              </a:rPr>
              <a:t>OS:</a:t>
            </a:r>
            <a:r>
              <a:rPr dirty="0" sz="2600" spc="-1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Windows</a:t>
            </a:r>
            <a:r>
              <a:rPr dirty="0" sz="2600" spc="-114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11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33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>
                <a:latin typeface="Times New Roman"/>
                <a:cs typeface="Times New Roman"/>
              </a:rPr>
              <a:t>Browser: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Google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Chrome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(Latest</a:t>
            </a:r>
            <a:r>
              <a:rPr dirty="0" sz="2600" spc="-95">
                <a:latin typeface="Times New Roman"/>
                <a:cs typeface="Times New Roman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Version)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or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other</a:t>
            </a:r>
            <a:endParaRPr sz="2600">
              <a:latin typeface="Times New Roman"/>
              <a:cs typeface="Times New Roman"/>
            </a:endParaRPr>
          </a:p>
          <a:p>
            <a:pPr marL="313055" indent="-274955">
              <a:lnSpc>
                <a:spcPct val="100000"/>
              </a:lnSpc>
              <a:spcBef>
                <a:spcPts val="26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313055" algn="l"/>
              </a:tabLst>
            </a:pPr>
            <a:r>
              <a:rPr dirty="0" sz="2600" spc="-10">
                <a:latin typeface="Times New Roman"/>
                <a:cs typeface="Times New Roman"/>
              </a:rPr>
              <a:t>Pre-</a:t>
            </a:r>
            <a:r>
              <a:rPr dirty="0" sz="2600">
                <a:latin typeface="Times New Roman"/>
                <a:cs typeface="Times New Roman"/>
              </a:rPr>
              <a:t>installed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Software: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MS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Office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2021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17131" y="992187"/>
            <a:ext cx="5842000" cy="369570"/>
            <a:chOff x="517131" y="992187"/>
            <a:chExt cx="5842000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893" y="996950"/>
              <a:ext cx="5832297" cy="35966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76525" y="1104645"/>
              <a:ext cx="3055620" cy="128905"/>
            </a:xfrm>
            <a:custGeom>
              <a:avLst/>
              <a:gdLst/>
              <a:ahLst/>
              <a:cxnLst/>
              <a:rect l="l" t="t" r="r" b="b"/>
              <a:pathLst>
                <a:path w="3055620" h="128905">
                  <a:moveTo>
                    <a:pt x="3013583" y="0"/>
                  </a:moveTo>
                  <a:lnTo>
                    <a:pt x="2971800" y="128396"/>
                  </a:lnTo>
                  <a:lnTo>
                    <a:pt x="3055239" y="128396"/>
                  </a:lnTo>
                  <a:lnTo>
                    <a:pt x="3013583" y="0"/>
                  </a:lnTo>
                  <a:close/>
                </a:path>
                <a:path w="3055620" h="128905">
                  <a:moveTo>
                    <a:pt x="41782" y="0"/>
                  </a:moveTo>
                  <a:lnTo>
                    <a:pt x="0" y="128396"/>
                  </a:lnTo>
                  <a:lnTo>
                    <a:pt x="83438" y="128396"/>
                  </a:lnTo>
                  <a:lnTo>
                    <a:pt x="41782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4364" y="1050861"/>
              <a:ext cx="115315" cy="12357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4625" y="1050607"/>
              <a:ext cx="110109" cy="10883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21893" y="996950"/>
              <a:ext cx="5832475" cy="360045"/>
            </a:xfrm>
            <a:custGeom>
              <a:avLst/>
              <a:gdLst/>
              <a:ahLst/>
              <a:cxnLst/>
              <a:rect l="l" t="t" r="r" b="b"/>
              <a:pathLst>
                <a:path w="5832475" h="360044">
                  <a:moveTo>
                    <a:pt x="5369128" y="54863"/>
                  </a:moveTo>
                  <a:lnTo>
                    <a:pt x="5317996" y="73455"/>
                  </a:lnTo>
                  <a:lnTo>
                    <a:pt x="5296160" y="105886"/>
                  </a:lnTo>
                  <a:lnTo>
                    <a:pt x="5285163" y="150463"/>
                  </a:lnTo>
                  <a:lnTo>
                    <a:pt x="5283784" y="177037"/>
                  </a:lnTo>
                  <a:lnTo>
                    <a:pt x="5285070" y="205783"/>
                  </a:lnTo>
                  <a:lnTo>
                    <a:pt x="5295357" y="252940"/>
                  </a:lnTo>
                  <a:lnTo>
                    <a:pt x="5315833" y="285994"/>
                  </a:lnTo>
                  <a:lnTo>
                    <a:pt x="5364429" y="304800"/>
                  </a:lnTo>
                  <a:lnTo>
                    <a:pt x="5386140" y="302754"/>
                  </a:lnTo>
                  <a:lnTo>
                    <a:pt x="5421418" y="286422"/>
                  </a:lnTo>
                  <a:lnTo>
                    <a:pt x="5445582" y="253922"/>
                  </a:lnTo>
                  <a:lnTo>
                    <a:pt x="5457774" y="206349"/>
                  </a:lnTo>
                  <a:lnTo>
                    <a:pt x="5459298" y="177037"/>
                  </a:lnTo>
                  <a:lnTo>
                    <a:pt x="5453656" y="123551"/>
                  </a:lnTo>
                  <a:lnTo>
                    <a:pt x="5436739" y="85375"/>
                  </a:lnTo>
                  <a:lnTo>
                    <a:pt x="5408559" y="62487"/>
                  </a:lnTo>
                  <a:lnTo>
                    <a:pt x="5369128" y="54863"/>
                  </a:lnTo>
                  <a:close/>
                </a:path>
                <a:path w="5832475" h="360044">
                  <a:moveTo>
                    <a:pt x="397090" y="54863"/>
                  </a:moveTo>
                  <a:lnTo>
                    <a:pt x="345986" y="73455"/>
                  </a:lnTo>
                  <a:lnTo>
                    <a:pt x="324104" y="105886"/>
                  </a:lnTo>
                  <a:lnTo>
                    <a:pt x="313074" y="150463"/>
                  </a:lnTo>
                  <a:lnTo>
                    <a:pt x="311696" y="177037"/>
                  </a:lnTo>
                  <a:lnTo>
                    <a:pt x="312986" y="205783"/>
                  </a:lnTo>
                  <a:lnTo>
                    <a:pt x="323306" y="252940"/>
                  </a:lnTo>
                  <a:lnTo>
                    <a:pt x="343820" y="285994"/>
                  </a:lnTo>
                  <a:lnTo>
                    <a:pt x="392341" y="304800"/>
                  </a:lnTo>
                  <a:lnTo>
                    <a:pt x="414096" y="302754"/>
                  </a:lnTo>
                  <a:lnTo>
                    <a:pt x="449376" y="286422"/>
                  </a:lnTo>
                  <a:lnTo>
                    <a:pt x="473544" y="253922"/>
                  </a:lnTo>
                  <a:lnTo>
                    <a:pt x="485703" y="206349"/>
                  </a:lnTo>
                  <a:lnTo>
                    <a:pt x="487222" y="177037"/>
                  </a:lnTo>
                  <a:lnTo>
                    <a:pt x="481588" y="123551"/>
                  </a:lnTo>
                  <a:lnTo>
                    <a:pt x="464688" y="85375"/>
                  </a:lnTo>
                  <a:lnTo>
                    <a:pt x="436521" y="62487"/>
                  </a:lnTo>
                  <a:lnTo>
                    <a:pt x="397090" y="54863"/>
                  </a:lnTo>
                  <a:close/>
                </a:path>
                <a:path w="5832475" h="360044">
                  <a:moveTo>
                    <a:pt x="5579186" y="6223"/>
                  </a:moveTo>
                  <a:lnTo>
                    <a:pt x="5608904" y="6223"/>
                  </a:lnTo>
                  <a:lnTo>
                    <a:pt x="5772988" y="215900"/>
                  </a:lnTo>
                  <a:lnTo>
                    <a:pt x="5772988" y="6223"/>
                  </a:lnTo>
                  <a:lnTo>
                    <a:pt x="5832297" y="6223"/>
                  </a:lnTo>
                  <a:lnTo>
                    <a:pt x="5832297" y="358394"/>
                  </a:lnTo>
                  <a:lnTo>
                    <a:pt x="5807151" y="358394"/>
                  </a:lnTo>
                  <a:lnTo>
                    <a:pt x="5638495" y="138557"/>
                  </a:lnTo>
                  <a:lnTo>
                    <a:pt x="5638495" y="353949"/>
                  </a:lnTo>
                  <a:lnTo>
                    <a:pt x="5579186" y="353949"/>
                  </a:lnTo>
                  <a:lnTo>
                    <a:pt x="5579186" y="6223"/>
                  </a:lnTo>
                  <a:close/>
                </a:path>
                <a:path w="5832475" h="360044">
                  <a:moveTo>
                    <a:pt x="5104079" y="6223"/>
                  </a:moveTo>
                  <a:lnTo>
                    <a:pt x="5165801" y="6223"/>
                  </a:lnTo>
                  <a:lnTo>
                    <a:pt x="5165801" y="353695"/>
                  </a:lnTo>
                  <a:lnTo>
                    <a:pt x="5104079" y="353695"/>
                  </a:lnTo>
                  <a:lnTo>
                    <a:pt x="5104079" y="6223"/>
                  </a:lnTo>
                  <a:close/>
                </a:path>
                <a:path w="5832475" h="360044">
                  <a:moveTo>
                    <a:pt x="4776800" y="6223"/>
                  </a:moveTo>
                  <a:lnTo>
                    <a:pt x="5064582" y="6223"/>
                  </a:lnTo>
                  <a:lnTo>
                    <a:pt x="5064582" y="60960"/>
                  </a:lnTo>
                  <a:lnTo>
                    <a:pt x="4949012" y="60960"/>
                  </a:lnTo>
                  <a:lnTo>
                    <a:pt x="4949012" y="353695"/>
                  </a:lnTo>
                  <a:lnTo>
                    <a:pt x="4887417" y="353695"/>
                  </a:lnTo>
                  <a:lnTo>
                    <a:pt x="4887417" y="60960"/>
                  </a:lnTo>
                  <a:lnTo>
                    <a:pt x="4776800" y="60960"/>
                  </a:lnTo>
                  <a:lnTo>
                    <a:pt x="4776800" y="6223"/>
                  </a:lnTo>
                  <a:close/>
                </a:path>
                <a:path w="5832475" h="360044">
                  <a:moveTo>
                    <a:pt x="4113479" y="6223"/>
                  </a:moveTo>
                  <a:lnTo>
                    <a:pt x="4175201" y="6223"/>
                  </a:lnTo>
                  <a:lnTo>
                    <a:pt x="4175201" y="353695"/>
                  </a:lnTo>
                  <a:lnTo>
                    <a:pt x="4113479" y="353695"/>
                  </a:lnTo>
                  <a:lnTo>
                    <a:pt x="4113479" y="6223"/>
                  </a:lnTo>
                  <a:close/>
                </a:path>
                <a:path w="5832475" h="360044">
                  <a:moveTo>
                    <a:pt x="3836111" y="6223"/>
                  </a:moveTo>
                  <a:lnTo>
                    <a:pt x="4064965" y="6223"/>
                  </a:lnTo>
                  <a:lnTo>
                    <a:pt x="4064965" y="60960"/>
                  </a:lnTo>
                  <a:lnTo>
                    <a:pt x="3897833" y="60960"/>
                  </a:lnTo>
                  <a:lnTo>
                    <a:pt x="3897833" y="142366"/>
                  </a:lnTo>
                  <a:lnTo>
                    <a:pt x="4020007" y="142366"/>
                  </a:lnTo>
                  <a:lnTo>
                    <a:pt x="4020007" y="194817"/>
                  </a:lnTo>
                  <a:lnTo>
                    <a:pt x="3897833" y="194817"/>
                  </a:lnTo>
                  <a:lnTo>
                    <a:pt x="3897833" y="353695"/>
                  </a:lnTo>
                  <a:lnTo>
                    <a:pt x="3836111" y="353695"/>
                  </a:lnTo>
                  <a:lnTo>
                    <a:pt x="3836111" y="6223"/>
                  </a:lnTo>
                  <a:close/>
                </a:path>
                <a:path w="5832475" h="360044">
                  <a:moveTo>
                    <a:pt x="3703904" y="6223"/>
                  </a:moveTo>
                  <a:lnTo>
                    <a:pt x="3765626" y="6223"/>
                  </a:lnTo>
                  <a:lnTo>
                    <a:pt x="3765626" y="353695"/>
                  </a:lnTo>
                  <a:lnTo>
                    <a:pt x="3703904" y="353695"/>
                  </a:lnTo>
                  <a:lnTo>
                    <a:pt x="3703904" y="6223"/>
                  </a:lnTo>
                  <a:close/>
                </a:path>
                <a:path w="5832475" h="360044">
                  <a:moveTo>
                    <a:pt x="3131261" y="6223"/>
                  </a:moveTo>
                  <a:lnTo>
                    <a:pt x="3353003" y="6223"/>
                  </a:lnTo>
                  <a:lnTo>
                    <a:pt x="3353003" y="60960"/>
                  </a:lnTo>
                  <a:lnTo>
                    <a:pt x="3192983" y="60960"/>
                  </a:lnTo>
                  <a:lnTo>
                    <a:pt x="3192983" y="142366"/>
                  </a:lnTo>
                  <a:lnTo>
                    <a:pt x="3307791" y="142366"/>
                  </a:lnTo>
                  <a:lnTo>
                    <a:pt x="3307791" y="194817"/>
                  </a:lnTo>
                  <a:lnTo>
                    <a:pt x="3192983" y="194817"/>
                  </a:lnTo>
                  <a:lnTo>
                    <a:pt x="3192983" y="298958"/>
                  </a:lnTo>
                  <a:lnTo>
                    <a:pt x="3350463" y="298958"/>
                  </a:lnTo>
                  <a:lnTo>
                    <a:pt x="3350463" y="353695"/>
                  </a:lnTo>
                  <a:lnTo>
                    <a:pt x="3131261" y="353695"/>
                  </a:lnTo>
                  <a:lnTo>
                    <a:pt x="3131261" y="6223"/>
                  </a:lnTo>
                  <a:close/>
                </a:path>
                <a:path w="5832475" h="360044">
                  <a:moveTo>
                    <a:pt x="2178761" y="6223"/>
                  </a:moveTo>
                  <a:lnTo>
                    <a:pt x="2400503" y="6223"/>
                  </a:lnTo>
                  <a:lnTo>
                    <a:pt x="2400503" y="60960"/>
                  </a:lnTo>
                  <a:lnTo>
                    <a:pt x="2240483" y="60960"/>
                  </a:lnTo>
                  <a:lnTo>
                    <a:pt x="2240483" y="142366"/>
                  </a:lnTo>
                  <a:lnTo>
                    <a:pt x="2355291" y="142366"/>
                  </a:lnTo>
                  <a:lnTo>
                    <a:pt x="2355291" y="194817"/>
                  </a:lnTo>
                  <a:lnTo>
                    <a:pt x="2240483" y="194817"/>
                  </a:lnTo>
                  <a:lnTo>
                    <a:pt x="2240483" y="298958"/>
                  </a:lnTo>
                  <a:lnTo>
                    <a:pt x="2397963" y="298958"/>
                  </a:lnTo>
                  <a:lnTo>
                    <a:pt x="2397963" y="353695"/>
                  </a:lnTo>
                  <a:lnTo>
                    <a:pt x="2178761" y="353695"/>
                  </a:lnTo>
                  <a:lnTo>
                    <a:pt x="2178761" y="6223"/>
                  </a:lnTo>
                  <a:close/>
                </a:path>
                <a:path w="5832475" h="360044">
                  <a:moveTo>
                    <a:pt x="1144219" y="6223"/>
                  </a:moveTo>
                  <a:lnTo>
                    <a:pt x="1208481" y="6223"/>
                  </a:lnTo>
                  <a:lnTo>
                    <a:pt x="1273759" y="215900"/>
                  </a:lnTo>
                  <a:lnTo>
                    <a:pt x="1344244" y="6223"/>
                  </a:lnTo>
                  <a:lnTo>
                    <a:pt x="1371295" y="6223"/>
                  </a:lnTo>
                  <a:lnTo>
                    <a:pt x="1441907" y="215900"/>
                  </a:lnTo>
                  <a:lnTo>
                    <a:pt x="1506931" y="6223"/>
                  </a:lnTo>
                  <a:lnTo>
                    <a:pt x="1571193" y="6223"/>
                  </a:lnTo>
                  <a:lnTo>
                    <a:pt x="1458798" y="358394"/>
                  </a:lnTo>
                  <a:lnTo>
                    <a:pt x="1433398" y="358394"/>
                  </a:lnTo>
                  <a:lnTo>
                    <a:pt x="1357452" y="139319"/>
                  </a:lnTo>
                  <a:lnTo>
                    <a:pt x="1283792" y="358394"/>
                  </a:lnTo>
                  <a:lnTo>
                    <a:pt x="1258392" y="358394"/>
                  </a:lnTo>
                  <a:lnTo>
                    <a:pt x="1144219" y="6223"/>
                  </a:lnTo>
                  <a:close/>
                </a:path>
                <a:path w="5832475" h="360044">
                  <a:moveTo>
                    <a:pt x="852500" y="6223"/>
                  </a:moveTo>
                  <a:lnTo>
                    <a:pt x="1140282" y="6223"/>
                  </a:lnTo>
                  <a:lnTo>
                    <a:pt x="1140282" y="60960"/>
                  </a:lnTo>
                  <a:lnTo>
                    <a:pt x="1024712" y="60960"/>
                  </a:lnTo>
                  <a:lnTo>
                    <a:pt x="1024712" y="353695"/>
                  </a:lnTo>
                  <a:lnTo>
                    <a:pt x="963117" y="353695"/>
                  </a:lnTo>
                  <a:lnTo>
                    <a:pt x="963117" y="60960"/>
                  </a:lnTo>
                  <a:lnTo>
                    <a:pt x="852500" y="60960"/>
                  </a:lnTo>
                  <a:lnTo>
                    <a:pt x="852500" y="6223"/>
                  </a:lnTo>
                  <a:close/>
                </a:path>
                <a:path w="5832475" h="360044">
                  <a:moveTo>
                    <a:pt x="607161" y="6223"/>
                  </a:moveTo>
                  <a:lnTo>
                    <a:pt x="835990" y="6223"/>
                  </a:lnTo>
                  <a:lnTo>
                    <a:pt x="835990" y="60960"/>
                  </a:lnTo>
                  <a:lnTo>
                    <a:pt x="668820" y="60960"/>
                  </a:lnTo>
                  <a:lnTo>
                    <a:pt x="668820" y="142366"/>
                  </a:lnTo>
                  <a:lnTo>
                    <a:pt x="791032" y="142366"/>
                  </a:lnTo>
                  <a:lnTo>
                    <a:pt x="791032" y="194817"/>
                  </a:lnTo>
                  <a:lnTo>
                    <a:pt x="668820" y="194817"/>
                  </a:lnTo>
                  <a:lnTo>
                    <a:pt x="668820" y="353695"/>
                  </a:lnTo>
                  <a:lnTo>
                    <a:pt x="607161" y="353695"/>
                  </a:lnTo>
                  <a:lnTo>
                    <a:pt x="607161" y="6223"/>
                  </a:lnTo>
                  <a:close/>
                </a:path>
                <a:path w="5832475" h="360044">
                  <a:moveTo>
                    <a:pt x="2917647" y="3810"/>
                  </a:moveTo>
                  <a:lnTo>
                    <a:pt x="2956032" y="5383"/>
                  </a:lnTo>
                  <a:lnTo>
                    <a:pt x="3016230" y="18008"/>
                  </a:lnTo>
                  <a:lnTo>
                    <a:pt x="3054711" y="43513"/>
                  </a:lnTo>
                  <a:lnTo>
                    <a:pt x="3073761" y="82946"/>
                  </a:lnTo>
                  <a:lnTo>
                    <a:pt x="3076143" y="107950"/>
                  </a:lnTo>
                  <a:lnTo>
                    <a:pt x="3070504" y="151005"/>
                  </a:lnTo>
                  <a:lnTo>
                    <a:pt x="3053588" y="184471"/>
                  </a:lnTo>
                  <a:lnTo>
                    <a:pt x="3025393" y="208360"/>
                  </a:lnTo>
                  <a:lnTo>
                    <a:pt x="2985922" y="222684"/>
                  </a:lnTo>
                  <a:lnTo>
                    <a:pt x="2935173" y="227457"/>
                  </a:lnTo>
                  <a:lnTo>
                    <a:pt x="2929503" y="227359"/>
                  </a:lnTo>
                  <a:lnTo>
                    <a:pt x="2922965" y="227060"/>
                  </a:lnTo>
                  <a:lnTo>
                    <a:pt x="2915545" y="226546"/>
                  </a:lnTo>
                  <a:lnTo>
                    <a:pt x="2907233" y="225805"/>
                  </a:lnTo>
                  <a:lnTo>
                    <a:pt x="2907233" y="353695"/>
                  </a:lnTo>
                  <a:lnTo>
                    <a:pt x="2845511" y="353695"/>
                  </a:lnTo>
                  <a:lnTo>
                    <a:pt x="2845511" y="6476"/>
                  </a:lnTo>
                  <a:lnTo>
                    <a:pt x="2873159" y="5310"/>
                  </a:lnTo>
                  <a:lnTo>
                    <a:pt x="2894390" y="4476"/>
                  </a:lnTo>
                  <a:lnTo>
                    <a:pt x="2909215" y="3976"/>
                  </a:lnTo>
                  <a:lnTo>
                    <a:pt x="2917647" y="3810"/>
                  </a:lnTo>
                  <a:close/>
                </a:path>
                <a:path w="5832475" h="360044">
                  <a:moveTo>
                    <a:pt x="1979752" y="2666"/>
                  </a:moveTo>
                  <a:lnTo>
                    <a:pt x="2037686" y="9072"/>
                  </a:lnTo>
                  <a:lnTo>
                    <a:pt x="2079082" y="28289"/>
                  </a:lnTo>
                  <a:lnTo>
                    <a:pt x="2103928" y="60317"/>
                  </a:lnTo>
                  <a:lnTo>
                    <a:pt x="2112213" y="105155"/>
                  </a:lnTo>
                  <a:lnTo>
                    <a:pt x="2111070" y="120231"/>
                  </a:lnTo>
                  <a:lnTo>
                    <a:pt x="2093925" y="161289"/>
                  </a:lnTo>
                  <a:lnTo>
                    <a:pt x="2061135" y="191008"/>
                  </a:lnTo>
                  <a:lnTo>
                    <a:pt x="2047824" y="197103"/>
                  </a:lnTo>
                  <a:lnTo>
                    <a:pt x="2150567" y="353695"/>
                  </a:lnTo>
                  <a:lnTo>
                    <a:pt x="2079447" y="353695"/>
                  </a:lnTo>
                  <a:lnTo>
                    <a:pt x="1986737" y="210185"/>
                  </a:lnTo>
                  <a:lnTo>
                    <a:pt x="1978998" y="209998"/>
                  </a:lnTo>
                  <a:lnTo>
                    <a:pt x="1969877" y="209645"/>
                  </a:lnTo>
                  <a:lnTo>
                    <a:pt x="1959376" y="209149"/>
                  </a:lnTo>
                  <a:lnTo>
                    <a:pt x="1947494" y="208534"/>
                  </a:lnTo>
                  <a:lnTo>
                    <a:pt x="1947494" y="353695"/>
                  </a:lnTo>
                  <a:lnTo>
                    <a:pt x="1883486" y="353695"/>
                  </a:lnTo>
                  <a:lnTo>
                    <a:pt x="1883486" y="6223"/>
                  </a:lnTo>
                  <a:lnTo>
                    <a:pt x="1887988" y="6105"/>
                  </a:lnTo>
                  <a:lnTo>
                    <a:pt x="1896170" y="5762"/>
                  </a:lnTo>
                  <a:lnTo>
                    <a:pt x="1908042" y="5205"/>
                  </a:lnTo>
                  <a:lnTo>
                    <a:pt x="1923618" y="4445"/>
                  </a:lnTo>
                  <a:lnTo>
                    <a:pt x="1940193" y="3684"/>
                  </a:lnTo>
                  <a:lnTo>
                    <a:pt x="1955066" y="3127"/>
                  </a:lnTo>
                  <a:lnTo>
                    <a:pt x="1968248" y="2784"/>
                  </a:lnTo>
                  <a:lnTo>
                    <a:pt x="1979752" y="2666"/>
                  </a:lnTo>
                  <a:close/>
                </a:path>
                <a:path w="5832475" h="360044">
                  <a:moveTo>
                    <a:pt x="4654626" y="1524"/>
                  </a:moveTo>
                  <a:lnTo>
                    <a:pt x="4681677" y="1524"/>
                  </a:lnTo>
                  <a:lnTo>
                    <a:pt x="4821377" y="353695"/>
                  </a:lnTo>
                  <a:lnTo>
                    <a:pt x="4753305" y="353695"/>
                  </a:lnTo>
                  <a:lnTo>
                    <a:pt x="4727905" y="283210"/>
                  </a:lnTo>
                  <a:lnTo>
                    <a:pt x="4608906" y="283210"/>
                  </a:lnTo>
                  <a:lnTo>
                    <a:pt x="4584649" y="353695"/>
                  </a:lnTo>
                  <a:lnTo>
                    <a:pt x="4516069" y="353695"/>
                  </a:lnTo>
                  <a:lnTo>
                    <a:pt x="4654626" y="1524"/>
                  </a:lnTo>
                  <a:close/>
                </a:path>
                <a:path w="5832475" h="360044">
                  <a:moveTo>
                    <a:pt x="1682826" y="1524"/>
                  </a:moveTo>
                  <a:lnTo>
                    <a:pt x="1709877" y="1524"/>
                  </a:lnTo>
                  <a:lnTo>
                    <a:pt x="1849577" y="353695"/>
                  </a:lnTo>
                  <a:lnTo>
                    <a:pt x="1781505" y="353695"/>
                  </a:lnTo>
                  <a:lnTo>
                    <a:pt x="1756105" y="283210"/>
                  </a:lnTo>
                  <a:lnTo>
                    <a:pt x="1637106" y="283210"/>
                  </a:lnTo>
                  <a:lnTo>
                    <a:pt x="1612849" y="353695"/>
                  </a:lnTo>
                  <a:lnTo>
                    <a:pt x="1544269" y="353695"/>
                  </a:lnTo>
                  <a:lnTo>
                    <a:pt x="1682826" y="1524"/>
                  </a:lnTo>
                  <a:close/>
                </a:path>
                <a:path w="5832475" h="360044">
                  <a:moveTo>
                    <a:pt x="4397832" y="253"/>
                  </a:moveTo>
                  <a:lnTo>
                    <a:pt x="4426167" y="1779"/>
                  </a:lnTo>
                  <a:lnTo>
                    <a:pt x="4451537" y="6365"/>
                  </a:lnTo>
                  <a:lnTo>
                    <a:pt x="4473930" y="14023"/>
                  </a:lnTo>
                  <a:lnTo>
                    <a:pt x="4493336" y="24764"/>
                  </a:lnTo>
                  <a:lnTo>
                    <a:pt x="4467936" y="75691"/>
                  </a:lnTo>
                  <a:lnTo>
                    <a:pt x="4456077" y="66690"/>
                  </a:lnTo>
                  <a:lnTo>
                    <a:pt x="4441075" y="60261"/>
                  </a:lnTo>
                  <a:lnTo>
                    <a:pt x="4422930" y="56403"/>
                  </a:lnTo>
                  <a:lnTo>
                    <a:pt x="4401642" y="55117"/>
                  </a:lnTo>
                  <a:lnTo>
                    <a:pt x="4380901" y="57382"/>
                  </a:lnTo>
                  <a:lnTo>
                    <a:pt x="4345278" y="75531"/>
                  </a:lnTo>
                  <a:lnTo>
                    <a:pt x="4318300" y="110847"/>
                  </a:lnTo>
                  <a:lnTo>
                    <a:pt x="4304445" y="156948"/>
                  </a:lnTo>
                  <a:lnTo>
                    <a:pt x="4302709" y="183641"/>
                  </a:lnTo>
                  <a:lnTo>
                    <a:pt x="4304306" y="210046"/>
                  </a:lnTo>
                  <a:lnTo>
                    <a:pt x="4317121" y="254329"/>
                  </a:lnTo>
                  <a:lnTo>
                    <a:pt x="4342313" y="286422"/>
                  </a:lnTo>
                  <a:lnTo>
                    <a:pt x="4397070" y="304800"/>
                  </a:lnTo>
                  <a:lnTo>
                    <a:pt x="4420291" y="302609"/>
                  </a:lnTo>
                  <a:lnTo>
                    <a:pt x="4440821" y="296037"/>
                  </a:lnTo>
                  <a:lnTo>
                    <a:pt x="4458685" y="285083"/>
                  </a:lnTo>
                  <a:lnTo>
                    <a:pt x="4473905" y="269748"/>
                  </a:lnTo>
                  <a:lnTo>
                    <a:pt x="4502607" y="319532"/>
                  </a:lnTo>
                  <a:lnTo>
                    <a:pt x="4481556" y="337054"/>
                  </a:lnTo>
                  <a:lnTo>
                    <a:pt x="4456125" y="349599"/>
                  </a:lnTo>
                  <a:lnTo>
                    <a:pt x="4426311" y="357143"/>
                  </a:lnTo>
                  <a:lnTo>
                    <a:pt x="4392117" y="359663"/>
                  </a:lnTo>
                  <a:lnTo>
                    <a:pt x="4357755" y="356663"/>
                  </a:lnTo>
                  <a:lnTo>
                    <a:pt x="4301177" y="332660"/>
                  </a:lnTo>
                  <a:lnTo>
                    <a:pt x="4261291" y="285559"/>
                  </a:lnTo>
                  <a:lnTo>
                    <a:pt x="4241098" y="220218"/>
                  </a:lnTo>
                  <a:lnTo>
                    <a:pt x="4238574" y="180975"/>
                  </a:lnTo>
                  <a:lnTo>
                    <a:pt x="4241380" y="144045"/>
                  </a:lnTo>
                  <a:lnTo>
                    <a:pt x="4263755" y="79569"/>
                  </a:lnTo>
                  <a:lnTo>
                    <a:pt x="4307231" y="29400"/>
                  </a:lnTo>
                  <a:lnTo>
                    <a:pt x="4364520" y="3492"/>
                  </a:lnTo>
                  <a:lnTo>
                    <a:pt x="4397832" y="253"/>
                  </a:lnTo>
                  <a:close/>
                </a:path>
                <a:path w="5832475" h="360044">
                  <a:moveTo>
                    <a:pt x="3550107" y="253"/>
                  </a:moveTo>
                  <a:lnTo>
                    <a:pt x="3578442" y="1779"/>
                  </a:lnTo>
                  <a:lnTo>
                    <a:pt x="3603812" y="6365"/>
                  </a:lnTo>
                  <a:lnTo>
                    <a:pt x="3626205" y="14023"/>
                  </a:lnTo>
                  <a:lnTo>
                    <a:pt x="3645611" y="24764"/>
                  </a:lnTo>
                  <a:lnTo>
                    <a:pt x="3620211" y="75691"/>
                  </a:lnTo>
                  <a:lnTo>
                    <a:pt x="3608352" y="66690"/>
                  </a:lnTo>
                  <a:lnTo>
                    <a:pt x="3593350" y="60261"/>
                  </a:lnTo>
                  <a:lnTo>
                    <a:pt x="3575205" y="56403"/>
                  </a:lnTo>
                  <a:lnTo>
                    <a:pt x="3553917" y="55117"/>
                  </a:lnTo>
                  <a:lnTo>
                    <a:pt x="3533176" y="57382"/>
                  </a:lnTo>
                  <a:lnTo>
                    <a:pt x="3497553" y="75531"/>
                  </a:lnTo>
                  <a:lnTo>
                    <a:pt x="3470575" y="110847"/>
                  </a:lnTo>
                  <a:lnTo>
                    <a:pt x="3456720" y="156948"/>
                  </a:lnTo>
                  <a:lnTo>
                    <a:pt x="3454984" y="183641"/>
                  </a:lnTo>
                  <a:lnTo>
                    <a:pt x="3456581" y="210046"/>
                  </a:lnTo>
                  <a:lnTo>
                    <a:pt x="3469396" y="254329"/>
                  </a:lnTo>
                  <a:lnTo>
                    <a:pt x="3494588" y="286422"/>
                  </a:lnTo>
                  <a:lnTo>
                    <a:pt x="3549345" y="304800"/>
                  </a:lnTo>
                  <a:lnTo>
                    <a:pt x="3572566" y="302609"/>
                  </a:lnTo>
                  <a:lnTo>
                    <a:pt x="3593096" y="296037"/>
                  </a:lnTo>
                  <a:lnTo>
                    <a:pt x="3610960" y="285083"/>
                  </a:lnTo>
                  <a:lnTo>
                    <a:pt x="3626180" y="269748"/>
                  </a:lnTo>
                  <a:lnTo>
                    <a:pt x="3654882" y="319532"/>
                  </a:lnTo>
                  <a:lnTo>
                    <a:pt x="3633831" y="337054"/>
                  </a:lnTo>
                  <a:lnTo>
                    <a:pt x="3608400" y="349599"/>
                  </a:lnTo>
                  <a:lnTo>
                    <a:pt x="3578586" y="357143"/>
                  </a:lnTo>
                  <a:lnTo>
                    <a:pt x="3544392" y="359663"/>
                  </a:lnTo>
                  <a:lnTo>
                    <a:pt x="3510030" y="356663"/>
                  </a:lnTo>
                  <a:lnTo>
                    <a:pt x="3453452" y="332660"/>
                  </a:lnTo>
                  <a:lnTo>
                    <a:pt x="3413566" y="285559"/>
                  </a:lnTo>
                  <a:lnTo>
                    <a:pt x="3393373" y="220218"/>
                  </a:lnTo>
                  <a:lnTo>
                    <a:pt x="3390849" y="180975"/>
                  </a:lnTo>
                  <a:lnTo>
                    <a:pt x="3393655" y="144045"/>
                  </a:lnTo>
                  <a:lnTo>
                    <a:pt x="3416030" y="79569"/>
                  </a:lnTo>
                  <a:lnTo>
                    <a:pt x="3459506" y="29400"/>
                  </a:lnTo>
                  <a:lnTo>
                    <a:pt x="3516795" y="3492"/>
                  </a:lnTo>
                  <a:lnTo>
                    <a:pt x="3550107" y="253"/>
                  </a:lnTo>
                  <a:close/>
                </a:path>
                <a:path w="5832475" h="360044">
                  <a:moveTo>
                    <a:pt x="2687269" y="253"/>
                  </a:moveTo>
                  <a:lnTo>
                    <a:pt x="2715441" y="1660"/>
                  </a:lnTo>
                  <a:lnTo>
                    <a:pt x="2739577" y="5889"/>
                  </a:lnTo>
                  <a:lnTo>
                    <a:pt x="2759688" y="12952"/>
                  </a:lnTo>
                  <a:lnTo>
                    <a:pt x="2775788" y="22860"/>
                  </a:lnTo>
                  <a:lnTo>
                    <a:pt x="2756992" y="75946"/>
                  </a:lnTo>
                  <a:lnTo>
                    <a:pt x="2740563" y="65778"/>
                  </a:lnTo>
                  <a:lnTo>
                    <a:pt x="2723670" y="58515"/>
                  </a:lnTo>
                  <a:lnTo>
                    <a:pt x="2706325" y="54157"/>
                  </a:lnTo>
                  <a:lnTo>
                    <a:pt x="2688539" y="52704"/>
                  </a:lnTo>
                  <a:lnTo>
                    <a:pt x="2678466" y="53399"/>
                  </a:lnTo>
                  <a:lnTo>
                    <a:pt x="2646597" y="76946"/>
                  </a:lnTo>
                  <a:lnTo>
                    <a:pt x="2643708" y="93217"/>
                  </a:lnTo>
                  <a:lnTo>
                    <a:pt x="2647831" y="108317"/>
                  </a:lnTo>
                  <a:lnTo>
                    <a:pt x="2660218" y="123713"/>
                  </a:lnTo>
                  <a:lnTo>
                    <a:pt x="2680891" y="139420"/>
                  </a:lnTo>
                  <a:lnTo>
                    <a:pt x="2709875" y="155448"/>
                  </a:lnTo>
                  <a:lnTo>
                    <a:pt x="2726091" y="163778"/>
                  </a:lnTo>
                  <a:lnTo>
                    <a:pt x="2739878" y="171799"/>
                  </a:lnTo>
                  <a:lnTo>
                    <a:pt x="2773724" y="202326"/>
                  </a:lnTo>
                  <a:lnTo>
                    <a:pt x="2789662" y="240458"/>
                  </a:lnTo>
                  <a:lnTo>
                    <a:pt x="2791663" y="262889"/>
                  </a:lnTo>
                  <a:lnTo>
                    <a:pt x="2789589" y="283031"/>
                  </a:lnTo>
                  <a:lnTo>
                    <a:pt x="2772964" y="317789"/>
                  </a:lnTo>
                  <a:lnTo>
                    <a:pt x="2740293" y="344287"/>
                  </a:lnTo>
                  <a:lnTo>
                    <a:pt x="2695577" y="357951"/>
                  </a:lnTo>
                  <a:lnTo>
                    <a:pt x="2668981" y="359663"/>
                  </a:lnTo>
                  <a:lnTo>
                    <a:pt x="2645285" y="358092"/>
                  </a:lnTo>
                  <a:lnTo>
                    <a:pt x="2622769" y="353377"/>
                  </a:lnTo>
                  <a:lnTo>
                    <a:pt x="2601419" y="345519"/>
                  </a:lnTo>
                  <a:lnTo>
                    <a:pt x="2581224" y="334517"/>
                  </a:lnTo>
                  <a:lnTo>
                    <a:pt x="2604084" y="279273"/>
                  </a:lnTo>
                  <a:lnTo>
                    <a:pt x="2622227" y="290441"/>
                  </a:lnTo>
                  <a:lnTo>
                    <a:pt x="2640263" y="298418"/>
                  </a:lnTo>
                  <a:lnTo>
                    <a:pt x="2658180" y="303204"/>
                  </a:lnTo>
                  <a:lnTo>
                    <a:pt x="2675966" y="304800"/>
                  </a:lnTo>
                  <a:lnTo>
                    <a:pt x="2699709" y="302438"/>
                  </a:lnTo>
                  <a:lnTo>
                    <a:pt x="2716653" y="295338"/>
                  </a:lnTo>
                  <a:lnTo>
                    <a:pt x="2726811" y="283475"/>
                  </a:lnTo>
                  <a:lnTo>
                    <a:pt x="2730195" y="266826"/>
                  </a:lnTo>
                  <a:lnTo>
                    <a:pt x="2729405" y="258063"/>
                  </a:lnTo>
                  <a:lnTo>
                    <a:pt x="2709293" y="224657"/>
                  </a:lnTo>
                  <a:lnTo>
                    <a:pt x="2664663" y="196850"/>
                  </a:lnTo>
                  <a:lnTo>
                    <a:pt x="2646301" y="187225"/>
                  </a:lnTo>
                  <a:lnTo>
                    <a:pt x="2631214" y="178530"/>
                  </a:lnTo>
                  <a:lnTo>
                    <a:pt x="2598527" y="149653"/>
                  </a:lnTo>
                  <a:lnTo>
                    <a:pt x="2583875" y="114363"/>
                  </a:lnTo>
                  <a:lnTo>
                    <a:pt x="2581986" y="93725"/>
                  </a:lnTo>
                  <a:lnTo>
                    <a:pt x="2583841" y="74410"/>
                  </a:lnTo>
                  <a:lnTo>
                    <a:pt x="2611577" y="26797"/>
                  </a:lnTo>
                  <a:lnTo>
                    <a:pt x="2645232" y="6905"/>
                  </a:lnTo>
                  <a:lnTo>
                    <a:pt x="2665191" y="1918"/>
                  </a:lnTo>
                  <a:lnTo>
                    <a:pt x="2687269" y="253"/>
                  </a:lnTo>
                  <a:close/>
                </a:path>
                <a:path w="5832475" h="360044">
                  <a:moveTo>
                    <a:pt x="106032" y="253"/>
                  </a:moveTo>
                  <a:lnTo>
                    <a:pt x="134150" y="1660"/>
                  </a:lnTo>
                  <a:lnTo>
                    <a:pt x="158267" y="5889"/>
                  </a:lnTo>
                  <a:lnTo>
                    <a:pt x="178384" y="12952"/>
                  </a:lnTo>
                  <a:lnTo>
                    <a:pt x="194500" y="22860"/>
                  </a:lnTo>
                  <a:lnTo>
                    <a:pt x="175767" y="75946"/>
                  </a:lnTo>
                  <a:lnTo>
                    <a:pt x="159296" y="65778"/>
                  </a:lnTo>
                  <a:lnTo>
                    <a:pt x="142381" y="58515"/>
                  </a:lnTo>
                  <a:lnTo>
                    <a:pt x="125020" y="54157"/>
                  </a:lnTo>
                  <a:lnTo>
                    <a:pt x="107213" y="52704"/>
                  </a:lnTo>
                  <a:lnTo>
                    <a:pt x="97138" y="53399"/>
                  </a:lnTo>
                  <a:lnTo>
                    <a:pt x="65317" y="76946"/>
                  </a:lnTo>
                  <a:lnTo>
                    <a:pt x="62382" y="93217"/>
                  </a:lnTo>
                  <a:lnTo>
                    <a:pt x="66518" y="108317"/>
                  </a:lnTo>
                  <a:lnTo>
                    <a:pt x="78927" y="123713"/>
                  </a:lnTo>
                  <a:lnTo>
                    <a:pt x="99608" y="139420"/>
                  </a:lnTo>
                  <a:lnTo>
                    <a:pt x="128562" y="155448"/>
                  </a:lnTo>
                  <a:lnTo>
                    <a:pt x="144778" y="163778"/>
                  </a:lnTo>
                  <a:lnTo>
                    <a:pt x="158564" y="171799"/>
                  </a:lnTo>
                  <a:lnTo>
                    <a:pt x="192425" y="202326"/>
                  </a:lnTo>
                  <a:lnTo>
                    <a:pt x="208375" y="240458"/>
                  </a:lnTo>
                  <a:lnTo>
                    <a:pt x="210388" y="262889"/>
                  </a:lnTo>
                  <a:lnTo>
                    <a:pt x="208306" y="283031"/>
                  </a:lnTo>
                  <a:lnTo>
                    <a:pt x="191646" y="317789"/>
                  </a:lnTo>
                  <a:lnTo>
                    <a:pt x="158987" y="344287"/>
                  </a:lnTo>
                  <a:lnTo>
                    <a:pt x="114339" y="357951"/>
                  </a:lnTo>
                  <a:lnTo>
                    <a:pt x="87769" y="359663"/>
                  </a:lnTo>
                  <a:lnTo>
                    <a:pt x="64047" y="358092"/>
                  </a:lnTo>
                  <a:lnTo>
                    <a:pt x="41513" y="353377"/>
                  </a:lnTo>
                  <a:lnTo>
                    <a:pt x="20164" y="345519"/>
                  </a:lnTo>
                  <a:lnTo>
                    <a:pt x="0" y="334517"/>
                  </a:lnTo>
                  <a:lnTo>
                    <a:pt x="22771" y="279273"/>
                  </a:lnTo>
                  <a:lnTo>
                    <a:pt x="40964" y="290441"/>
                  </a:lnTo>
                  <a:lnTo>
                    <a:pt x="59005" y="298418"/>
                  </a:lnTo>
                  <a:lnTo>
                    <a:pt x="76897" y="303204"/>
                  </a:lnTo>
                  <a:lnTo>
                    <a:pt x="94640" y="304800"/>
                  </a:lnTo>
                  <a:lnTo>
                    <a:pt x="118402" y="302438"/>
                  </a:lnTo>
                  <a:lnTo>
                    <a:pt x="135377" y="295338"/>
                  </a:lnTo>
                  <a:lnTo>
                    <a:pt x="145562" y="283475"/>
                  </a:lnTo>
                  <a:lnTo>
                    <a:pt x="148958" y="266826"/>
                  </a:lnTo>
                  <a:lnTo>
                    <a:pt x="148158" y="258063"/>
                  </a:lnTo>
                  <a:lnTo>
                    <a:pt x="128050" y="224657"/>
                  </a:lnTo>
                  <a:lnTo>
                    <a:pt x="83375" y="196850"/>
                  </a:lnTo>
                  <a:lnTo>
                    <a:pt x="65023" y="187225"/>
                  </a:lnTo>
                  <a:lnTo>
                    <a:pt x="49931" y="178530"/>
                  </a:lnTo>
                  <a:lnTo>
                    <a:pt x="17257" y="149653"/>
                  </a:lnTo>
                  <a:lnTo>
                    <a:pt x="2578" y="114363"/>
                  </a:lnTo>
                  <a:lnTo>
                    <a:pt x="711" y="93725"/>
                  </a:lnTo>
                  <a:lnTo>
                    <a:pt x="2556" y="74410"/>
                  </a:lnTo>
                  <a:lnTo>
                    <a:pt x="30238" y="26797"/>
                  </a:lnTo>
                  <a:lnTo>
                    <a:pt x="63958" y="6905"/>
                  </a:lnTo>
                  <a:lnTo>
                    <a:pt x="83950" y="1918"/>
                  </a:lnTo>
                  <a:lnTo>
                    <a:pt x="106032" y="253"/>
                  </a:lnTo>
                  <a:close/>
                </a:path>
                <a:path w="5832475" h="360044">
                  <a:moveTo>
                    <a:pt x="5369128" y="0"/>
                  </a:moveTo>
                  <a:lnTo>
                    <a:pt x="5435263" y="11620"/>
                  </a:lnTo>
                  <a:lnTo>
                    <a:pt x="5483682" y="46482"/>
                  </a:lnTo>
                  <a:lnTo>
                    <a:pt x="5513400" y="102377"/>
                  </a:lnTo>
                  <a:lnTo>
                    <a:pt x="5523306" y="177037"/>
                  </a:lnTo>
                  <a:lnTo>
                    <a:pt x="5520712" y="216802"/>
                  </a:lnTo>
                  <a:lnTo>
                    <a:pt x="5499999" y="283426"/>
                  </a:lnTo>
                  <a:lnTo>
                    <a:pt x="5459048" y="331856"/>
                  </a:lnTo>
                  <a:lnTo>
                    <a:pt x="5400286" y="356570"/>
                  </a:lnTo>
                  <a:lnTo>
                    <a:pt x="5364429" y="359663"/>
                  </a:lnTo>
                  <a:lnTo>
                    <a:pt x="5331444" y="356596"/>
                  </a:lnTo>
                  <a:lnTo>
                    <a:pt x="5277811" y="332124"/>
                  </a:lnTo>
                  <a:lnTo>
                    <a:pt x="5240705" y="284051"/>
                  </a:lnTo>
                  <a:lnTo>
                    <a:pt x="5221984" y="217185"/>
                  </a:lnTo>
                  <a:lnTo>
                    <a:pt x="5219649" y="177037"/>
                  </a:lnTo>
                  <a:lnTo>
                    <a:pt x="5222197" y="141321"/>
                  </a:lnTo>
                  <a:lnTo>
                    <a:pt x="5242580" y="78507"/>
                  </a:lnTo>
                  <a:lnTo>
                    <a:pt x="5282438" y="28932"/>
                  </a:lnTo>
                  <a:lnTo>
                    <a:pt x="5336818" y="3214"/>
                  </a:lnTo>
                  <a:lnTo>
                    <a:pt x="5369128" y="0"/>
                  </a:lnTo>
                  <a:close/>
                </a:path>
                <a:path w="5832475" h="360044">
                  <a:moveTo>
                    <a:pt x="397090" y="0"/>
                  </a:moveTo>
                  <a:lnTo>
                    <a:pt x="463202" y="11620"/>
                  </a:lnTo>
                  <a:lnTo>
                    <a:pt x="511644" y="46482"/>
                  </a:lnTo>
                  <a:lnTo>
                    <a:pt x="541356" y="102377"/>
                  </a:lnTo>
                  <a:lnTo>
                    <a:pt x="551256" y="177037"/>
                  </a:lnTo>
                  <a:lnTo>
                    <a:pt x="548669" y="216802"/>
                  </a:lnTo>
                  <a:lnTo>
                    <a:pt x="527976" y="283426"/>
                  </a:lnTo>
                  <a:lnTo>
                    <a:pt x="487004" y="331856"/>
                  </a:lnTo>
                  <a:lnTo>
                    <a:pt x="428240" y="356570"/>
                  </a:lnTo>
                  <a:lnTo>
                    <a:pt x="392341" y="359663"/>
                  </a:lnTo>
                  <a:lnTo>
                    <a:pt x="359394" y="356596"/>
                  </a:lnTo>
                  <a:lnTo>
                    <a:pt x="305730" y="332124"/>
                  </a:lnTo>
                  <a:lnTo>
                    <a:pt x="268668" y="284051"/>
                  </a:lnTo>
                  <a:lnTo>
                    <a:pt x="249985" y="217185"/>
                  </a:lnTo>
                  <a:lnTo>
                    <a:pt x="247650" y="177037"/>
                  </a:lnTo>
                  <a:lnTo>
                    <a:pt x="250192" y="141321"/>
                  </a:lnTo>
                  <a:lnTo>
                    <a:pt x="270533" y="78507"/>
                  </a:lnTo>
                  <a:lnTo>
                    <a:pt x="310383" y="28932"/>
                  </a:lnTo>
                  <a:lnTo>
                    <a:pt x="364762" y="3214"/>
                  </a:lnTo>
                  <a:lnTo>
                    <a:pt x="397090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6575" y="1635442"/>
            <a:ext cx="6822440" cy="20897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87020" marR="5080" indent="-274955">
              <a:lnSpc>
                <a:spcPts val="2850"/>
              </a:lnSpc>
              <a:spcBef>
                <a:spcPts val="220"/>
              </a:spcBef>
              <a:buClr>
                <a:srgbClr val="B03E9A"/>
              </a:buClr>
              <a:buSzPct val="70833"/>
              <a:buFont typeface="Cambria"/>
              <a:buChar char="⦿"/>
              <a:tabLst>
                <a:tab pos="2870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BMI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Fitness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70">
                <a:latin typeface="Times New Roman"/>
                <a:cs typeface="Times New Roman"/>
              </a:rPr>
              <a:t>Web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software tools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65"/>
              </a:spcBef>
              <a:buClr>
                <a:srgbClr val="B03E9A"/>
              </a:buClr>
              <a:buSzPct val="70833"/>
              <a:buFont typeface="Cambria"/>
              <a:buChar char="⦿"/>
              <a:tabLst>
                <a:tab pos="286385" algn="l"/>
              </a:tabLst>
            </a:pPr>
            <a:r>
              <a:rPr dirty="0" sz="2400" spc="-10">
                <a:latin typeface="Times New Roman"/>
                <a:cs typeface="Times New Roman"/>
              </a:rPr>
              <a:t>Visual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Studio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Code(VS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Code):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Latest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Version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75"/>
              </a:spcBef>
              <a:buClr>
                <a:srgbClr val="B03E9A"/>
              </a:buClr>
              <a:buSzPct val="70833"/>
              <a:buFont typeface="Cambria"/>
              <a:buChar char="⦿"/>
              <a:tabLst>
                <a:tab pos="286385" algn="l"/>
              </a:tabLst>
            </a:pPr>
            <a:r>
              <a:rPr dirty="0" sz="2400">
                <a:latin typeface="Times New Roman"/>
                <a:cs typeface="Times New Roman"/>
              </a:rPr>
              <a:t>VS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Code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Extensions: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Prettier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650"/>
              </a:spcBef>
              <a:buClr>
                <a:srgbClr val="B03E9A"/>
              </a:buClr>
              <a:buSzPct val="70833"/>
              <a:buFont typeface="Cambria"/>
              <a:buChar char="⦿"/>
              <a:tabLst>
                <a:tab pos="286385" algn="l"/>
              </a:tabLst>
            </a:pPr>
            <a:r>
              <a:rPr dirty="0" sz="2400" spc="-20">
                <a:latin typeface="Times New Roman"/>
                <a:cs typeface="Times New Roman"/>
              </a:rPr>
              <a:t>Web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Browser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Google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Chrome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742" y="992441"/>
            <a:ext cx="3858260" cy="368935"/>
            <a:chOff x="533742" y="992441"/>
            <a:chExt cx="3858260" cy="368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05" y="997203"/>
              <a:ext cx="3848201" cy="3594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38505" y="997203"/>
              <a:ext cx="3848735" cy="359410"/>
            </a:xfrm>
            <a:custGeom>
              <a:avLst/>
              <a:gdLst/>
              <a:ahLst/>
              <a:cxnLst/>
              <a:rect l="l" t="t" r="r" b="b"/>
              <a:pathLst>
                <a:path w="3848735" h="359409">
                  <a:moveTo>
                    <a:pt x="3563340" y="5969"/>
                  </a:moveTo>
                  <a:lnTo>
                    <a:pt x="3596106" y="5969"/>
                  </a:lnTo>
                  <a:lnTo>
                    <a:pt x="3671290" y="240030"/>
                  </a:lnTo>
                  <a:lnTo>
                    <a:pt x="3744823" y="5969"/>
                  </a:lnTo>
                  <a:lnTo>
                    <a:pt x="3777335" y="5969"/>
                  </a:lnTo>
                  <a:lnTo>
                    <a:pt x="3848201" y="353695"/>
                  </a:lnTo>
                  <a:lnTo>
                    <a:pt x="3788511" y="353695"/>
                  </a:lnTo>
                  <a:lnTo>
                    <a:pt x="3752443" y="166243"/>
                  </a:lnTo>
                  <a:lnTo>
                    <a:pt x="3682466" y="358140"/>
                  </a:lnTo>
                  <a:lnTo>
                    <a:pt x="3660368" y="358140"/>
                  </a:lnTo>
                  <a:lnTo>
                    <a:pt x="3590391" y="166243"/>
                  </a:lnTo>
                  <a:lnTo>
                    <a:pt x="3552926" y="353695"/>
                  </a:lnTo>
                  <a:lnTo>
                    <a:pt x="3493363" y="353695"/>
                  </a:lnTo>
                  <a:lnTo>
                    <a:pt x="3563340" y="5969"/>
                  </a:lnTo>
                  <a:close/>
                </a:path>
                <a:path w="3848735" h="359409">
                  <a:moveTo>
                    <a:pt x="3247999" y="5969"/>
                  </a:moveTo>
                  <a:lnTo>
                    <a:pt x="3469741" y="5969"/>
                  </a:lnTo>
                  <a:lnTo>
                    <a:pt x="3469741" y="60706"/>
                  </a:lnTo>
                  <a:lnTo>
                    <a:pt x="3309721" y="60706"/>
                  </a:lnTo>
                  <a:lnTo>
                    <a:pt x="3309721" y="142112"/>
                  </a:lnTo>
                  <a:lnTo>
                    <a:pt x="3424529" y="142112"/>
                  </a:lnTo>
                  <a:lnTo>
                    <a:pt x="3424529" y="194563"/>
                  </a:lnTo>
                  <a:lnTo>
                    <a:pt x="3309721" y="194563"/>
                  </a:lnTo>
                  <a:lnTo>
                    <a:pt x="3309721" y="298704"/>
                  </a:lnTo>
                  <a:lnTo>
                    <a:pt x="3467201" y="298704"/>
                  </a:lnTo>
                  <a:lnTo>
                    <a:pt x="3467201" y="353441"/>
                  </a:lnTo>
                  <a:lnTo>
                    <a:pt x="3247999" y="353441"/>
                  </a:lnTo>
                  <a:lnTo>
                    <a:pt x="3247999" y="5969"/>
                  </a:lnTo>
                  <a:close/>
                </a:path>
                <a:path w="3848735" h="359409">
                  <a:moveTo>
                    <a:pt x="2921863" y="5969"/>
                  </a:moveTo>
                  <a:lnTo>
                    <a:pt x="3209645" y="5969"/>
                  </a:lnTo>
                  <a:lnTo>
                    <a:pt x="3209645" y="60706"/>
                  </a:lnTo>
                  <a:lnTo>
                    <a:pt x="3094075" y="60706"/>
                  </a:lnTo>
                  <a:lnTo>
                    <a:pt x="3094075" y="353441"/>
                  </a:lnTo>
                  <a:lnTo>
                    <a:pt x="3032480" y="353441"/>
                  </a:lnTo>
                  <a:lnTo>
                    <a:pt x="3032480" y="60706"/>
                  </a:lnTo>
                  <a:lnTo>
                    <a:pt x="2921863" y="60706"/>
                  </a:lnTo>
                  <a:lnTo>
                    <a:pt x="2921863" y="5969"/>
                  </a:lnTo>
                  <a:close/>
                </a:path>
                <a:path w="3848735" h="359409">
                  <a:moveTo>
                    <a:pt x="2384907" y="5969"/>
                  </a:moveTo>
                  <a:lnTo>
                    <a:pt x="2450439" y="5969"/>
                  </a:lnTo>
                  <a:lnTo>
                    <a:pt x="2532735" y="154178"/>
                  </a:lnTo>
                  <a:lnTo>
                    <a:pt x="2615285" y="5969"/>
                  </a:lnTo>
                  <a:lnTo>
                    <a:pt x="2680436" y="5969"/>
                  </a:lnTo>
                  <a:lnTo>
                    <a:pt x="2563850" y="210947"/>
                  </a:lnTo>
                  <a:lnTo>
                    <a:pt x="2563850" y="353441"/>
                  </a:lnTo>
                  <a:lnTo>
                    <a:pt x="2502128" y="353441"/>
                  </a:lnTo>
                  <a:lnTo>
                    <a:pt x="2502128" y="210947"/>
                  </a:lnTo>
                  <a:lnTo>
                    <a:pt x="2384907" y="5969"/>
                  </a:lnTo>
                  <a:close/>
                </a:path>
                <a:path w="3848735" h="359409">
                  <a:moveTo>
                    <a:pt x="1381099" y="5969"/>
                  </a:moveTo>
                  <a:lnTo>
                    <a:pt x="1410817" y="5969"/>
                  </a:lnTo>
                  <a:lnTo>
                    <a:pt x="1574901" y="215646"/>
                  </a:lnTo>
                  <a:lnTo>
                    <a:pt x="1574901" y="5969"/>
                  </a:lnTo>
                  <a:lnTo>
                    <a:pt x="1634210" y="5969"/>
                  </a:lnTo>
                  <a:lnTo>
                    <a:pt x="1634210" y="358140"/>
                  </a:lnTo>
                  <a:lnTo>
                    <a:pt x="1609064" y="358140"/>
                  </a:lnTo>
                  <a:lnTo>
                    <a:pt x="1440408" y="138303"/>
                  </a:lnTo>
                  <a:lnTo>
                    <a:pt x="1440408" y="353695"/>
                  </a:lnTo>
                  <a:lnTo>
                    <a:pt x="1381099" y="353695"/>
                  </a:lnTo>
                  <a:lnTo>
                    <a:pt x="1381099" y="5969"/>
                  </a:lnTo>
                  <a:close/>
                </a:path>
                <a:path w="3848735" h="359409">
                  <a:moveTo>
                    <a:pt x="1239367" y="5969"/>
                  </a:moveTo>
                  <a:lnTo>
                    <a:pt x="1301089" y="5969"/>
                  </a:lnTo>
                  <a:lnTo>
                    <a:pt x="1301089" y="353441"/>
                  </a:lnTo>
                  <a:lnTo>
                    <a:pt x="1239367" y="353441"/>
                  </a:lnTo>
                  <a:lnTo>
                    <a:pt x="1239367" y="5969"/>
                  </a:lnTo>
                  <a:close/>
                </a:path>
                <a:path w="3848735" h="359409">
                  <a:moveTo>
                    <a:pt x="912088" y="5969"/>
                  </a:moveTo>
                  <a:lnTo>
                    <a:pt x="1199870" y="5969"/>
                  </a:lnTo>
                  <a:lnTo>
                    <a:pt x="1199870" y="60706"/>
                  </a:lnTo>
                  <a:lnTo>
                    <a:pt x="1084300" y="60706"/>
                  </a:lnTo>
                  <a:lnTo>
                    <a:pt x="1084300" y="353441"/>
                  </a:lnTo>
                  <a:lnTo>
                    <a:pt x="1022705" y="353441"/>
                  </a:lnTo>
                  <a:lnTo>
                    <a:pt x="1022705" y="60706"/>
                  </a:lnTo>
                  <a:lnTo>
                    <a:pt x="912088" y="60706"/>
                  </a:lnTo>
                  <a:lnTo>
                    <a:pt x="912088" y="5969"/>
                  </a:lnTo>
                  <a:close/>
                </a:path>
                <a:path w="3848735" h="359409">
                  <a:moveTo>
                    <a:pt x="563156" y="5969"/>
                  </a:moveTo>
                  <a:lnTo>
                    <a:pt x="624827" y="5969"/>
                  </a:lnTo>
                  <a:lnTo>
                    <a:pt x="624827" y="353441"/>
                  </a:lnTo>
                  <a:lnTo>
                    <a:pt x="563156" y="353441"/>
                  </a:lnTo>
                  <a:lnTo>
                    <a:pt x="563156" y="5969"/>
                  </a:lnTo>
                  <a:close/>
                </a:path>
                <a:path w="3848735" h="359409">
                  <a:moveTo>
                    <a:pt x="0" y="5969"/>
                  </a:moveTo>
                  <a:lnTo>
                    <a:pt x="221767" y="5969"/>
                  </a:lnTo>
                  <a:lnTo>
                    <a:pt x="221767" y="60706"/>
                  </a:lnTo>
                  <a:lnTo>
                    <a:pt x="61658" y="60706"/>
                  </a:lnTo>
                  <a:lnTo>
                    <a:pt x="61658" y="142112"/>
                  </a:lnTo>
                  <a:lnTo>
                    <a:pt x="176466" y="142112"/>
                  </a:lnTo>
                  <a:lnTo>
                    <a:pt x="176466" y="194563"/>
                  </a:lnTo>
                  <a:lnTo>
                    <a:pt x="61658" y="194563"/>
                  </a:lnTo>
                  <a:lnTo>
                    <a:pt x="61658" y="298704"/>
                  </a:lnTo>
                  <a:lnTo>
                    <a:pt x="219163" y="298704"/>
                  </a:lnTo>
                  <a:lnTo>
                    <a:pt x="219163" y="353441"/>
                  </a:lnTo>
                  <a:lnTo>
                    <a:pt x="0" y="353441"/>
                  </a:lnTo>
                  <a:lnTo>
                    <a:pt x="0" y="5969"/>
                  </a:lnTo>
                  <a:close/>
                </a:path>
                <a:path w="3848735" h="359409">
                  <a:moveTo>
                    <a:pt x="250126" y="5715"/>
                  </a:moveTo>
                  <a:lnTo>
                    <a:pt x="313220" y="5969"/>
                  </a:lnTo>
                  <a:lnTo>
                    <a:pt x="383666" y="123317"/>
                  </a:lnTo>
                  <a:lnTo>
                    <a:pt x="461225" y="5969"/>
                  </a:lnTo>
                  <a:lnTo>
                    <a:pt x="525741" y="5969"/>
                  </a:lnTo>
                  <a:lnTo>
                    <a:pt x="415683" y="174371"/>
                  </a:lnTo>
                  <a:lnTo>
                    <a:pt x="531202" y="353441"/>
                  </a:lnTo>
                  <a:lnTo>
                    <a:pt x="464083" y="353441"/>
                  </a:lnTo>
                  <a:lnTo>
                    <a:pt x="382003" y="228473"/>
                  </a:lnTo>
                  <a:lnTo>
                    <a:pt x="306108" y="353441"/>
                  </a:lnTo>
                  <a:lnTo>
                    <a:pt x="241820" y="353441"/>
                  </a:lnTo>
                  <a:lnTo>
                    <a:pt x="345947" y="173355"/>
                  </a:lnTo>
                  <a:lnTo>
                    <a:pt x="250126" y="5715"/>
                  </a:lnTo>
                  <a:close/>
                </a:path>
                <a:path w="3848735" h="359409">
                  <a:moveTo>
                    <a:pt x="2804007" y="0"/>
                  </a:moveTo>
                  <a:lnTo>
                    <a:pt x="2832179" y="1406"/>
                  </a:lnTo>
                  <a:lnTo>
                    <a:pt x="2856315" y="5635"/>
                  </a:lnTo>
                  <a:lnTo>
                    <a:pt x="2876427" y="12698"/>
                  </a:lnTo>
                  <a:lnTo>
                    <a:pt x="2892526" y="22606"/>
                  </a:lnTo>
                  <a:lnTo>
                    <a:pt x="2873730" y="75692"/>
                  </a:lnTo>
                  <a:lnTo>
                    <a:pt x="2857301" y="65524"/>
                  </a:lnTo>
                  <a:lnTo>
                    <a:pt x="2840408" y="58261"/>
                  </a:lnTo>
                  <a:lnTo>
                    <a:pt x="2823063" y="53903"/>
                  </a:lnTo>
                  <a:lnTo>
                    <a:pt x="2805277" y="52450"/>
                  </a:lnTo>
                  <a:lnTo>
                    <a:pt x="2795204" y="53145"/>
                  </a:lnTo>
                  <a:lnTo>
                    <a:pt x="2763335" y="76692"/>
                  </a:lnTo>
                  <a:lnTo>
                    <a:pt x="2760446" y="92963"/>
                  </a:lnTo>
                  <a:lnTo>
                    <a:pt x="2764570" y="108063"/>
                  </a:lnTo>
                  <a:lnTo>
                    <a:pt x="2776956" y="123459"/>
                  </a:lnTo>
                  <a:lnTo>
                    <a:pt x="2797629" y="139166"/>
                  </a:lnTo>
                  <a:lnTo>
                    <a:pt x="2826613" y="155194"/>
                  </a:lnTo>
                  <a:lnTo>
                    <a:pt x="2842829" y="163524"/>
                  </a:lnTo>
                  <a:lnTo>
                    <a:pt x="2856617" y="171545"/>
                  </a:lnTo>
                  <a:lnTo>
                    <a:pt x="2890462" y="202072"/>
                  </a:lnTo>
                  <a:lnTo>
                    <a:pt x="2906401" y="240204"/>
                  </a:lnTo>
                  <a:lnTo>
                    <a:pt x="2908401" y="262636"/>
                  </a:lnTo>
                  <a:lnTo>
                    <a:pt x="2906327" y="282777"/>
                  </a:lnTo>
                  <a:lnTo>
                    <a:pt x="2889702" y="317535"/>
                  </a:lnTo>
                  <a:lnTo>
                    <a:pt x="2857032" y="344033"/>
                  </a:lnTo>
                  <a:lnTo>
                    <a:pt x="2812316" y="357697"/>
                  </a:lnTo>
                  <a:lnTo>
                    <a:pt x="2785719" y="359410"/>
                  </a:lnTo>
                  <a:lnTo>
                    <a:pt x="2762024" y="357838"/>
                  </a:lnTo>
                  <a:lnTo>
                    <a:pt x="2739507" y="353123"/>
                  </a:lnTo>
                  <a:lnTo>
                    <a:pt x="2718157" y="345265"/>
                  </a:lnTo>
                  <a:lnTo>
                    <a:pt x="2697962" y="334263"/>
                  </a:lnTo>
                  <a:lnTo>
                    <a:pt x="2720822" y="279019"/>
                  </a:lnTo>
                  <a:lnTo>
                    <a:pt x="2738965" y="290187"/>
                  </a:lnTo>
                  <a:lnTo>
                    <a:pt x="2757001" y="298164"/>
                  </a:lnTo>
                  <a:lnTo>
                    <a:pt x="2774918" y="302950"/>
                  </a:lnTo>
                  <a:lnTo>
                    <a:pt x="2792704" y="304546"/>
                  </a:lnTo>
                  <a:lnTo>
                    <a:pt x="2816447" y="302184"/>
                  </a:lnTo>
                  <a:lnTo>
                    <a:pt x="2833392" y="295084"/>
                  </a:lnTo>
                  <a:lnTo>
                    <a:pt x="2843550" y="283221"/>
                  </a:lnTo>
                  <a:lnTo>
                    <a:pt x="2846933" y="266573"/>
                  </a:lnTo>
                  <a:lnTo>
                    <a:pt x="2846143" y="257810"/>
                  </a:lnTo>
                  <a:lnTo>
                    <a:pt x="2826032" y="224403"/>
                  </a:lnTo>
                  <a:lnTo>
                    <a:pt x="2781401" y="196596"/>
                  </a:lnTo>
                  <a:lnTo>
                    <a:pt x="2763040" y="186971"/>
                  </a:lnTo>
                  <a:lnTo>
                    <a:pt x="2747952" y="178276"/>
                  </a:lnTo>
                  <a:lnTo>
                    <a:pt x="2715266" y="149399"/>
                  </a:lnTo>
                  <a:lnTo>
                    <a:pt x="2700613" y="114109"/>
                  </a:lnTo>
                  <a:lnTo>
                    <a:pt x="2698724" y="93472"/>
                  </a:lnTo>
                  <a:lnTo>
                    <a:pt x="2700579" y="74156"/>
                  </a:lnTo>
                  <a:lnTo>
                    <a:pt x="2728315" y="26543"/>
                  </a:lnTo>
                  <a:lnTo>
                    <a:pt x="2761970" y="6651"/>
                  </a:lnTo>
                  <a:lnTo>
                    <a:pt x="2781929" y="1664"/>
                  </a:lnTo>
                  <a:lnTo>
                    <a:pt x="2804007" y="0"/>
                  </a:lnTo>
                  <a:close/>
                </a:path>
                <a:path w="3848735" h="359409">
                  <a:moveTo>
                    <a:pt x="2261082" y="0"/>
                  </a:moveTo>
                  <a:lnTo>
                    <a:pt x="2289254" y="1406"/>
                  </a:lnTo>
                  <a:lnTo>
                    <a:pt x="2313390" y="5635"/>
                  </a:lnTo>
                  <a:lnTo>
                    <a:pt x="2333502" y="12698"/>
                  </a:lnTo>
                  <a:lnTo>
                    <a:pt x="2349601" y="22606"/>
                  </a:lnTo>
                  <a:lnTo>
                    <a:pt x="2330805" y="75692"/>
                  </a:lnTo>
                  <a:lnTo>
                    <a:pt x="2314376" y="65524"/>
                  </a:lnTo>
                  <a:lnTo>
                    <a:pt x="2297483" y="58261"/>
                  </a:lnTo>
                  <a:lnTo>
                    <a:pt x="2280138" y="53903"/>
                  </a:lnTo>
                  <a:lnTo>
                    <a:pt x="2262352" y="52450"/>
                  </a:lnTo>
                  <a:lnTo>
                    <a:pt x="2252279" y="53145"/>
                  </a:lnTo>
                  <a:lnTo>
                    <a:pt x="2220410" y="76692"/>
                  </a:lnTo>
                  <a:lnTo>
                    <a:pt x="2217521" y="92963"/>
                  </a:lnTo>
                  <a:lnTo>
                    <a:pt x="2221645" y="108063"/>
                  </a:lnTo>
                  <a:lnTo>
                    <a:pt x="2234031" y="123459"/>
                  </a:lnTo>
                  <a:lnTo>
                    <a:pt x="2254704" y="139166"/>
                  </a:lnTo>
                  <a:lnTo>
                    <a:pt x="2283688" y="155194"/>
                  </a:lnTo>
                  <a:lnTo>
                    <a:pt x="2299904" y="163524"/>
                  </a:lnTo>
                  <a:lnTo>
                    <a:pt x="2313692" y="171545"/>
                  </a:lnTo>
                  <a:lnTo>
                    <a:pt x="2347537" y="202072"/>
                  </a:lnTo>
                  <a:lnTo>
                    <a:pt x="2363476" y="240204"/>
                  </a:lnTo>
                  <a:lnTo>
                    <a:pt x="2365476" y="262636"/>
                  </a:lnTo>
                  <a:lnTo>
                    <a:pt x="2363402" y="282777"/>
                  </a:lnTo>
                  <a:lnTo>
                    <a:pt x="2346777" y="317535"/>
                  </a:lnTo>
                  <a:lnTo>
                    <a:pt x="2314107" y="344033"/>
                  </a:lnTo>
                  <a:lnTo>
                    <a:pt x="2269391" y="357697"/>
                  </a:lnTo>
                  <a:lnTo>
                    <a:pt x="2242794" y="359410"/>
                  </a:lnTo>
                  <a:lnTo>
                    <a:pt x="2219099" y="357838"/>
                  </a:lnTo>
                  <a:lnTo>
                    <a:pt x="2196582" y="353123"/>
                  </a:lnTo>
                  <a:lnTo>
                    <a:pt x="2175232" y="345265"/>
                  </a:lnTo>
                  <a:lnTo>
                    <a:pt x="2155037" y="334263"/>
                  </a:lnTo>
                  <a:lnTo>
                    <a:pt x="2177897" y="279019"/>
                  </a:lnTo>
                  <a:lnTo>
                    <a:pt x="2196040" y="290187"/>
                  </a:lnTo>
                  <a:lnTo>
                    <a:pt x="2214076" y="298164"/>
                  </a:lnTo>
                  <a:lnTo>
                    <a:pt x="2231993" y="302950"/>
                  </a:lnTo>
                  <a:lnTo>
                    <a:pt x="2249779" y="304546"/>
                  </a:lnTo>
                  <a:lnTo>
                    <a:pt x="2273522" y="302184"/>
                  </a:lnTo>
                  <a:lnTo>
                    <a:pt x="2290467" y="295084"/>
                  </a:lnTo>
                  <a:lnTo>
                    <a:pt x="2300625" y="283221"/>
                  </a:lnTo>
                  <a:lnTo>
                    <a:pt x="2304008" y="266573"/>
                  </a:lnTo>
                  <a:lnTo>
                    <a:pt x="2303218" y="257810"/>
                  </a:lnTo>
                  <a:lnTo>
                    <a:pt x="2283107" y="224403"/>
                  </a:lnTo>
                  <a:lnTo>
                    <a:pt x="2238476" y="196596"/>
                  </a:lnTo>
                  <a:lnTo>
                    <a:pt x="2220115" y="186971"/>
                  </a:lnTo>
                  <a:lnTo>
                    <a:pt x="2205027" y="178276"/>
                  </a:lnTo>
                  <a:lnTo>
                    <a:pt x="2172341" y="149399"/>
                  </a:lnTo>
                  <a:lnTo>
                    <a:pt x="2157688" y="114109"/>
                  </a:lnTo>
                  <a:lnTo>
                    <a:pt x="2155799" y="93472"/>
                  </a:lnTo>
                  <a:lnTo>
                    <a:pt x="2157654" y="74156"/>
                  </a:lnTo>
                  <a:lnTo>
                    <a:pt x="2185390" y="26543"/>
                  </a:lnTo>
                  <a:lnTo>
                    <a:pt x="2219045" y="6651"/>
                  </a:lnTo>
                  <a:lnTo>
                    <a:pt x="2239004" y="1664"/>
                  </a:lnTo>
                  <a:lnTo>
                    <a:pt x="2261082" y="0"/>
                  </a:lnTo>
                  <a:close/>
                </a:path>
                <a:path w="3848735" h="359409">
                  <a:moveTo>
                    <a:pt x="1854809" y="0"/>
                  </a:moveTo>
                  <a:lnTo>
                    <a:pt x="1882332" y="2141"/>
                  </a:lnTo>
                  <a:lnTo>
                    <a:pt x="1907736" y="8556"/>
                  </a:lnTo>
                  <a:lnTo>
                    <a:pt x="1930997" y="19234"/>
                  </a:lnTo>
                  <a:lnTo>
                    <a:pt x="1952091" y="34162"/>
                  </a:lnTo>
                  <a:lnTo>
                    <a:pt x="1926183" y="83693"/>
                  </a:lnTo>
                  <a:lnTo>
                    <a:pt x="1920014" y="78855"/>
                  </a:lnTo>
                  <a:lnTo>
                    <a:pt x="1912356" y="74041"/>
                  </a:lnTo>
                  <a:lnTo>
                    <a:pt x="1871398" y="57245"/>
                  </a:lnTo>
                  <a:lnTo>
                    <a:pt x="1853412" y="54863"/>
                  </a:lnTo>
                  <a:lnTo>
                    <a:pt x="1829145" y="57030"/>
                  </a:lnTo>
                  <a:lnTo>
                    <a:pt x="1788708" y="74366"/>
                  </a:lnTo>
                  <a:lnTo>
                    <a:pt x="1759585" y="108420"/>
                  </a:lnTo>
                  <a:lnTo>
                    <a:pt x="1744777" y="154953"/>
                  </a:lnTo>
                  <a:lnTo>
                    <a:pt x="1742922" y="182625"/>
                  </a:lnTo>
                  <a:lnTo>
                    <a:pt x="1744732" y="209016"/>
                  </a:lnTo>
                  <a:lnTo>
                    <a:pt x="1759210" y="253366"/>
                  </a:lnTo>
                  <a:lnTo>
                    <a:pt x="1787759" y="285900"/>
                  </a:lnTo>
                  <a:lnTo>
                    <a:pt x="1827331" y="302474"/>
                  </a:lnTo>
                  <a:lnTo>
                    <a:pt x="1850999" y="304546"/>
                  </a:lnTo>
                  <a:lnTo>
                    <a:pt x="1866761" y="303424"/>
                  </a:lnTo>
                  <a:lnTo>
                    <a:pt x="1905355" y="286512"/>
                  </a:lnTo>
                  <a:lnTo>
                    <a:pt x="1905355" y="218186"/>
                  </a:lnTo>
                  <a:lnTo>
                    <a:pt x="1857222" y="218186"/>
                  </a:lnTo>
                  <a:lnTo>
                    <a:pt x="1857222" y="165608"/>
                  </a:lnTo>
                  <a:lnTo>
                    <a:pt x="1967077" y="165608"/>
                  </a:lnTo>
                  <a:lnTo>
                    <a:pt x="1967077" y="321183"/>
                  </a:lnTo>
                  <a:lnTo>
                    <a:pt x="1926804" y="343721"/>
                  </a:lnTo>
                  <a:lnTo>
                    <a:pt x="1875542" y="356854"/>
                  </a:lnTo>
                  <a:lnTo>
                    <a:pt x="1841093" y="359410"/>
                  </a:lnTo>
                  <a:lnTo>
                    <a:pt x="1805684" y="356340"/>
                  </a:lnTo>
                  <a:lnTo>
                    <a:pt x="1746438" y="331817"/>
                  </a:lnTo>
                  <a:lnTo>
                    <a:pt x="1703433" y="283934"/>
                  </a:lnTo>
                  <a:lnTo>
                    <a:pt x="1681526" y="219215"/>
                  </a:lnTo>
                  <a:lnTo>
                    <a:pt x="1678787" y="180975"/>
                  </a:lnTo>
                  <a:lnTo>
                    <a:pt x="1681784" y="142660"/>
                  </a:lnTo>
                  <a:lnTo>
                    <a:pt x="1705683" y="77319"/>
                  </a:lnTo>
                  <a:lnTo>
                    <a:pt x="1752421" y="28289"/>
                  </a:lnTo>
                  <a:lnTo>
                    <a:pt x="1816568" y="3143"/>
                  </a:lnTo>
                  <a:lnTo>
                    <a:pt x="1854809" y="0"/>
                  </a:lnTo>
                  <a:close/>
                </a:path>
                <a:path w="3848735" h="359409">
                  <a:moveTo>
                    <a:pt x="794232" y="0"/>
                  </a:moveTo>
                  <a:lnTo>
                    <a:pt x="822404" y="1406"/>
                  </a:lnTo>
                  <a:lnTo>
                    <a:pt x="846540" y="5635"/>
                  </a:lnTo>
                  <a:lnTo>
                    <a:pt x="866652" y="12698"/>
                  </a:lnTo>
                  <a:lnTo>
                    <a:pt x="882751" y="22606"/>
                  </a:lnTo>
                  <a:lnTo>
                    <a:pt x="863955" y="75692"/>
                  </a:lnTo>
                  <a:lnTo>
                    <a:pt x="847526" y="65524"/>
                  </a:lnTo>
                  <a:lnTo>
                    <a:pt x="830633" y="58261"/>
                  </a:lnTo>
                  <a:lnTo>
                    <a:pt x="813288" y="53903"/>
                  </a:lnTo>
                  <a:lnTo>
                    <a:pt x="795502" y="52450"/>
                  </a:lnTo>
                  <a:lnTo>
                    <a:pt x="785429" y="53145"/>
                  </a:lnTo>
                  <a:lnTo>
                    <a:pt x="753560" y="76692"/>
                  </a:lnTo>
                  <a:lnTo>
                    <a:pt x="750671" y="92963"/>
                  </a:lnTo>
                  <a:lnTo>
                    <a:pt x="754795" y="108063"/>
                  </a:lnTo>
                  <a:lnTo>
                    <a:pt x="767181" y="123459"/>
                  </a:lnTo>
                  <a:lnTo>
                    <a:pt x="787854" y="139166"/>
                  </a:lnTo>
                  <a:lnTo>
                    <a:pt x="816838" y="155194"/>
                  </a:lnTo>
                  <a:lnTo>
                    <a:pt x="833054" y="163524"/>
                  </a:lnTo>
                  <a:lnTo>
                    <a:pt x="846842" y="171545"/>
                  </a:lnTo>
                  <a:lnTo>
                    <a:pt x="880687" y="202072"/>
                  </a:lnTo>
                  <a:lnTo>
                    <a:pt x="896626" y="240204"/>
                  </a:lnTo>
                  <a:lnTo>
                    <a:pt x="898626" y="262636"/>
                  </a:lnTo>
                  <a:lnTo>
                    <a:pt x="896552" y="282777"/>
                  </a:lnTo>
                  <a:lnTo>
                    <a:pt x="879927" y="317535"/>
                  </a:lnTo>
                  <a:lnTo>
                    <a:pt x="847257" y="344033"/>
                  </a:lnTo>
                  <a:lnTo>
                    <a:pt x="802541" y="357697"/>
                  </a:lnTo>
                  <a:lnTo>
                    <a:pt x="775944" y="359410"/>
                  </a:lnTo>
                  <a:lnTo>
                    <a:pt x="752248" y="357838"/>
                  </a:lnTo>
                  <a:lnTo>
                    <a:pt x="729734" y="353123"/>
                  </a:lnTo>
                  <a:lnTo>
                    <a:pt x="708398" y="345265"/>
                  </a:lnTo>
                  <a:lnTo>
                    <a:pt x="688238" y="334263"/>
                  </a:lnTo>
                  <a:lnTo>
                    <a:pt x="711009" y="279019"/>
                  </a:lnTo>
                  <a:lnTo>
                    <a:pt x="729174" y="290187"/>
                  </a:lnTo>
                  <a:lnTo>
                    <a:pt x="747221" y="298164"/>
                  </a:lnTo>
                  <a:lnTo>
                    <a:pt x="765143" y="302950"/>
                  </a:lnTo>
                  <a:lnTo>
                    <a:pt x="782929" y="304546"/>
                  </a:lnTo>
                  <a:lnTo>
                    <a:pt x="806672" y="302184"/>
                  </a:lnTo>
                  <a:lnTo>
                    <a:pt x="823617" y="295084"/>
                  </a:lnTo>
                  <a:lnTo>
                    <a:pt x="833775" y="283221"/>
                  </a:lnTo>
                  <a:lnTo>
                    <a:pt x="837158" y="266573"/>
                  </a:lnTo>
                  <a:lnTo>
                    <a:pt x="836368" y="257810"/>
                  </a:lnTo>
                  <a:lnTo>
                    <a:pt x="816257" y="224403"/>
                  </a:lnTo>
                  <a:lnTo>
                    <a:pt x="771626" y="196596"/>
                  </a:lnTo>
                  <a:lnTo>
                    <a:pt x="753261" y="186971"/>
                  </a:lnTo>
                  <a:lnTo>
                    <a:pt x="738166" y="178276"/>
                  </a:lnTo>
                  <a:lnTo>
                    <a:pt x="705496" y="149399"/>
                  </a:lnTo>
                  <a:lnTo>
                    <a:pt x="690816" y="114109"/>
                  </a:lnTo>
                  <a:lnTo>
                    <a:pt x="688949" y="93472"/>
                  </a:lnTo>
                  <a:lnTo>
                    <a:pt x="690795" y="74156"/>
                  </a:lnTo>
                  <a:lnTo>
                    <a:pt x="718477" y="26543"/>
                  </a:lnTo>
                  <a:lnTo>
                    <a:pt x="752187" y="6651"/>
                  </a:lnTo>
                  <a:lnTo>
                    <a:pt x="772153" y="1664"/>
                  </a:lnTo>
                  <a:lnTo>
                    <a:pt x="794232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36575" y="1625917"/>
            <a:ext cx="6910070" cy="3287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87020" marR="5080" indent="-274955">
              <a:lnSpc>
                <a:spcPct val="100299"/>
              </a:lnSpc>
              <a:spcBef>
                <a:spcPts val="114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  <a:tab pos="4353560" algn="l"/>
              </a:tabLst>
            </a:pPr>
            <a:r>
              <a:rPr dirty="0" sz="2600">
                <a:latin typeface="Times New Roman"/>
                <a:cs typeface="Times New Roman"/>
              </a:rPr>
              <a:t>Popular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fitness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platforms</a:t>
            </a:r>
            <a:r>
              <a:rPr dirty="0" sz="2600" spc="-9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like</a:t>
            </a:r>
            <a:r>
              <a:rPr dirty="0" sz="2600">
                <a:latin typeface="Times New Roman"/>
                <a:cs typeface="Times New Roman"/>
              </a:rPr>
              <a:t>	Fitbit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offer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BMI </a:t>
            </a:r>
            <a:r>
              <a:rPr dirty="0" sz="2600">
                <a:latin typeface="Times New Roman"/>
                <a:cs typeface="Times New Roman"/>
              </a:rPr>
              <a:t>calculations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and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fitness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guidance.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However,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these </a:t>
            </a:r>
            <a:r>
              <a:rPr dirty="0" sz="2600">
                <a:latin typeface="Times New Roman"/>
                <a:cs typeface="Times New Roman"/>
              </a:rPr>
              <a:t>platforms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often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require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registration,</a:t>
            </a:r>
            <a:r>
              <a:rPr dirty="0" sz="2600" spc="-8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subscriptions, </a:t>
            </a:r>
            <a:r>
              <a:rPr dirty="0" sz="2600">
                <a:latin typeface="Times New Roman"/>
                <a:cs typeface="Times New Roman"/>
              </a:rPr>
              <a:t>or paid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memberships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access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premium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features.</a:t>
            </a:r>
            <a:endParaRPr sz="2600">
              <a:latin typeface="Times New Roman"/>
              <a:cs typeface="Times New Roman"/>
            </a:endParaRPr>
          </a:p>
          <a:p>
            <a:pPr marL="287020" marR="408305" indent="-274955">
              <a:lnSpc>
                <a:spcPct val="100299"/>
              </a:lnSpc>
              <a:spcBef>
                <a:spcPts val="630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</a:tabLst>
            </a:pPr>
            <a:r>
              <a:rPr dirty="0" sz="2600" spc="-20">
                <a:latin typeface="Times New Roman"/>
                <a:cs typeface="Times New Roman"/>
              </a:rPr>
              <a:t>Additionally,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most applications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focus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solely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on </a:t>
            </a:r>
            <a:r>
              <a:rPr dirty="0" sz="2600">
                <a:latin typeface="Times New Roman"/>
                <a:cs typeface="Times New Roman"/>
              </a:rPr>
              <a:t>BMI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calculations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without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comparing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body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fat </a:t>
            </a:r>
            <a:r>
              <a:rPr dirty="0" sz="2600">
                <a:latin typeface="Times New Roman"/>
                <a:cs typeface="Times New Roman"/>
              </a:rPr>
              <a:t>percentage,</a:t>
            </a:r>
            <a:r>
              <a:rPr dirty="0" sz="2600" spc="-8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which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limits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their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accuracy</a:t>
            </a:r>
            <a:r>
              <a:rPr dirty="0" sz="2600" spc="-6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Times New Roman"/>
                <a:cs typeface="Times New Roman"/>
              </a:rPr>
              <a:t>in </a:t>
            </a:r>
            <a:r>
              <a:rPr dirty="0" sz="2600">
                <a:latin typeface="Times New Roman"/>
                <a:cs typeface="Times New Roman"/>
              </a:rPr>
              <a:t>categorizing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users'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health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conditions.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742" y="992441"/>
            <a:ext cx="3308350" cy="368935"/>
            <a:chOff x="533742" y="992441"/>
            <a:chExt cx="3308350" cy="368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148" y="997203"/>
              <a:ext cx="3301648" cy="35941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09751" y="1104645"/>
              <a:ext cx="1836420" cy="128905"/>
            </a:xfrm>
            <a:custGeom>
              <a:avLst/>
              <a:gdLst/>
              <a:ahLst/>
              <a:cxnLst/>
              <a:rect l="l" t="t" r="r" b="b"/>
              <a:pathLst>
                <a:path w="1836420" h="128905">
                  <a:moveTo>
                    <a:pt x="1794383" y="0"/>
                  </a:moveTo>
                  <a:lnTo>
                    <a:pt x="1752600" y="128396"/>
                  </a:lnTo>
                  <a:lnTo>
                    <a:pt x="1836039" y="128396"/>
                  </a:lnTo>
                  <a:lnTo>
                    <a:pt x="1794383" y="0"/>
                  </a:lnTo>
                  <a:close/>
                </a:path>
                <a:path w="1836420" h="128905">
                  <a:moveTo>
                    <a:pt x="918082" y="0"/>
                  </a:moveTo>
                  <a:lnTo>
                    <a:pt x="876300" y="128396"/>
                  </a:lnTo>
                  <a:lnTo>
                    <a:pt x="959738" y="128396"/>
                  </a:lnTo>
                  <a:lnTo>
                    <a:pt x="918082" y="0"/>
                  </a:lnTo>
                  <a:close/>
                </a:path>
                <a:path w="1836420" h="128905">
                  <a:moveTo>
                    <a:pt x="41783" y="0"/>
                  </a:moveTo>
                  <a:lnTo>
                    <a:pt x="0" y="128396"/>
                  </a:lnTo>
                  <a:lnTo>
                    <a:pt x="83439" y="128396"/>
                  </a:lnTo>
                  <a:lnTo>
                    <a:pt x="41783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5564" y="1050861"/>
              <a:ext cx="141350" cy="2498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401" y="1050861"/>
              <a:ext cx="141414" cy="2498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8505" y="997203"/>
              <a:ext cx="3298825" cy="359410"/>
            </a:xfrm>
            <a:custGeom>
              <a:avLst/>
              <a:gdLst/>
              <a:ahLst/>
              <a:cxnLst/>
              <a:rect l="l" t="t" r="r" b="b"/>
              <a:pathLst>
                <a:path w="3298825" h="359409">
                  <a:moveTo>
                    <a:pt x="3076549" y="5969"/>
                  </a:moveTo>
                  <a:lnTo>
                    <a:pt x="3298291" y="5969"/>
                  </a:lnTo>
                  <a:lnTo>
                    <a:pt x="3298291" y="60706"/>
                  </a:lnTo>
                  <a:lnTo>
                    <a:pt x="3138271" y="60706"/>
                  </a:lnTo>
                  <a:lnTo>
                    <a:pt x="3138271" y="142112"/>
                  </a:lnTo>
                  <a:lnTo>
                    <a:pt x="3253079" y="142112"/>
                  </a:lnTo>
                  <a:lnTo>
                    <a:pt x="3253079" y="194563"/>
                  </a:lnTo>
                  <a:lnTo>
                    <a:pt x="3138271" y="194563"/>
                  </a:lnTo>
                  <a:lnTo>
                    <a:pt x="3138271" y="298704"/>
                  </a:lnTo>
                  <a:lnTo>
                    <a:pt x="3295751" y="298704"/>
                  </a:lnTo>
                  <a:lnTo>
                    <a:pt x="3295751" y="353441"/>
                  </a:lnTo>
                  <a:lnTo>
                    <a:pt x="3076549" y="353441"/>
                  </a:lnTo>
                  <a:lnTo>
                    <a:pt x="3076549" y="5969"/>
                  </a:lnTo>
                  <a:close/>
                </a:path>
                <a:path w="3298825" h="359409">
                  <a:moveTo>
                    <a:pt x="2169388" y="5969"/>
                  </a:moveTo>
                  <a:lnTo>
                    <a:pt x="2457170" y="5969"/>
                  </a:lnTo>
                  <a:lnTo>
                    <a:pt x="2457170" y="60706"/>
                  </a:lnTo>
                  <a:lnTo>
                    <a:pt x="2341600" y="60706"/>
                  </a:lnTo>
                  <a:lnTo>
                    <a:pt x="2341600" y="353441"/>
                  </a:lnTo>
                  <a:lnTo>
                    <a:pt x="2280005" y="353441"/>
                  </a:lnTo>
                  <a:lnTo>
                    <a:pt x="2280005" y="60706"/>
                  </a:lnTo>
                  <a:lnTo>
                    <a:pt x="2169388" y="60706"/>
                  </a:lnTo>
                  <a:lnTo>
                    <a:pt x="2169388" y="5969"/>
                  </a:lnTo>
                  <a:close/>
                </a:path>
                <a:path w="3298825" h="359409">
                  <a:moveTo>
                    <a:pt x="1876399" y="5969"/>
                  </a:moveTo>
                  <a:lnTo>
                    <a:pt x="1906117" y="5969"/>
                  </a:lnTo>
                  <a:lnTo>
                    <a:pt x="2070201" y="215646"/>
                  </a:lnTo>
                  <a:lnTo>
                    <a:pt x="2070201" y="5969"/>
                  </a:lnTo>
                  <a:lnTo>
                    <a:pt x="2129510" y="5969"/>
                  </a:lnTo>
                  <a:lnTo>
                    <a:pt x="2129510" y="358140"/>
                  </a:lnTo>
                  <a:lnTo>
                    <a:pt x="2104364" y="358140"/>
                  </a:lnTo>
                  <a:lnTo>
                    <a:pt x="1935708" y="138303"/>
                  </a:lnTo>
                  <a:lnTo>
                    <a:pt x="1935708" y="353695"/>
                  </a:lnTo>
                  <a:lnTo>
                    <a:pt x="1876399" y="353695"/>
                  </a:lnTo>
                  <a:lnTo>
                    <a:pt x="1876399" y="5969"/>
                  </a:lnTo>
                  <a:close/>
                </a:path>
                <a:path w="3298825" h="359409">
                  <a:moveTo>
                    <a:pt x="1270482" y="5969"/>
                  </a:moveTo>
                  <a:lnTo>
                    <a:pt x="1338300" y="5969"/>
                  </a:lnTo>
                  <a:lnTo>
                    <a:pt x="1418818" y="240792"/>
                  </a:lnTo>
                  <a:lnTo>
                    <a:pt x="1503654" y="5969"/>
                  </a:lnTo>
                  <a:lnTo>
                    <a:pt x="1570075" y="5969"/>
                  </a:lnTo>
                  <a:lnTo>
                    <a:pt x="1434439" y="358140"/>
                  </a:lnTo>
                  <a:lnTo>
                    <a:pt x="1400530" y="358140"/>
                  </a:lnTo>
                  <a:lnTo>
                    <a:pt x="1270482" y="5969"/>
                  </a:lnTo>
                  <a:close/>
                </a:path>
                <a:path w="3298825" h="359409">
                  <a:moveTo>
                    <a:pt x="315506" y="5969"/>
                  </a:moveTo>
                  <a:lnTo>
                    <a:pt x="377177" y="5969"/>
                  </a:lnTo>
                  <a:lnTo>
                    <a:pt x="377177" y="353441"/>
                  </a:lnTo>
                  <a:lnTo>
                    <a:pt x="315506" y="353441"/>
                  </a:lnTo>
                  <a:lnTo>
                    <a:pt x="315506" y="5969"/>
                  </a:lnTo>
                  <a:close/>
                </a:path>
                <a:path w="3298825" h="359409">
                  <a:moveTo>
                    <a:pt x="1092809" y="3556"/>
                  </a:moveTo>
                  <a:lnTo>
                    <a:pt x="1160913" y="14684"/>
                  </a:lnTo>
                  <a:lnTo>
                    <a:pt x="1213205" y="48006"/>
                  </a:lnTo>
                  <a:lnTo>
                    <a:pt x="1246574" y="99822"/>
                  </a:lnTo>
                  <a:lnTo>
                    <a:pt x="1257655" y="166116"/>
                  </a:lnTo>
                  <a:lnTo>
                    <a:pt x="1253977" y="215801"/>
                  </a:lnTo>
                  <a:lnTo>
                    <a:pt x="1242938" y="257848"/>
                  </a:lnTo>
                  <a:lnTo>
                    <a:pt x="1224535" y="292255"/>
                  </a:lnTo>
                  <a:lnTo>
                    <a:pt x="1165617" y="338141"/>
                  </a:lnTo>
                  <a:lnTo>
                    <a:pt x="1125094" y="349615"/>
                  </a:lnTo>
                  <a:lnTo>
                    <a:pt x="1077188" y="353441"/>
                  </a:lnTo>
                  <a:lnTo>
                    <a:pt x="1000099" y="353441"/>
                  </a:lnTo>
                  <a:lnTo>
                    <a:pt x="1000099" y="6223"/>
                  </a:lnTo>
                  <a:lnTo>
                    <a:pt x="1033552" y="5056"/>
                  </a:lnTo>
                  <a:lnTo>
                    <a:pt x="1060170" y="4222"/>
                  </a:lnTo>
                  <a:lnTo>
                    <a:pt x="1079931" y="3722"/>
                  </a:lnTo>
                  <a:lnTo>
                    <a:pt x="1092809" y="3556"/>
                  </a:lnTo>
                  <a:close/>
                </a:path>
                <a:path w="3298825" h="359409">
                  <a:moveTo>
                    <a:pt x="92735" y="3556"/>
                  </a:moveTo>
                  <a:lnTo>
                    <a:pt x="160785" y="14684"/>
                  </a:lnTo>
                  <a:lnTo>
                    <a:pt x="213118" y="48006"/>
                  </a:lnTo>
                  <a:lnTo>
                    <a:pt x="246465" y="99822"/>
                  </a:lnTo>
                  <a:lnTo>
                    <a:pt x="257581" y="166116"/>
                  </a:lnTo>
                  <a:lnTo>
                    <a:pt x="253898" y="215801"/>
                  </a:lnTo>
                  <a:lnTo>
                    <a:pt x="242847" y="257848"/>
                  </a:lnTo>
                  <a:lnTo>
                    <a:pt x="224430" y="292255"/>
                  </a:lnTo>
                  <a:lnTo>
                    <a:pt x="165490" y="338141"/>
                  </a:lnTo>
                  <a:lnTo>
                    <a:pt x="124968" y="349615"/>
                  </a:lnTo>
                  <a:lnTo>
                    <a:pt x="77076" y="353441"/>
                  </a:lnTo>
                  <a:lnTo>
                    <a:pt x="0" y="353441"/>
                  </a:lnTo>
                  <a:lnTo>
                    <a:pt x="0" y="6223"/>
                  </a:lnTo>
                  <a:lnTo>
                    <a:pt x="33456" y="5056"/>
                  </a:lnTo>
                  <a:lnTo>
                    <a:pt x="60064" y="4222"/>
                  </a:lnTo>
                  <a:lnTo>
                    <a:pt x="79824" y="3722"/>
                  </a:lnTo>
                  <a:lnTo>
                    <a:pt x="92735" y="3556"/>
                  </a:lnTo>
                  <a:close/>
                </a:path>
                <a:path w="3298825" h="359409">
                  <a:moveTo>
                    <a:pt x="2552039" y="1270"/>
                  </a:moveTo>
                  <a:lnTo>
                    <a:pt x="2579090" y="1270"/>
                  </a:lnTo>
                  <a:lnTo>
                    <a:pt x="2718790" y="353441"/>
                  </a:lnTo>
                  <a:lnTo>
                    <a:pt x="2650718" y="353441"/>
                  </a:lnTo>
                  <a:lnTo>
                    <a:pt x="2625318" y="282956"/>
                  </a:lnTo>
                  <a:lnTo>
                    <a:pt x="2506319" y="282956"/>
                  </a:lnTo>
                  <a:lnTo>
                    <a:pt x="2482062" y="353441"/>
                  </a:lnTo>
                  <a:lnTo>
                    <a:pt x="2413482" y="353441"/>
                  </a:lnTo>
                  <a:lnTo>
                    <a:pt x="2552039" y="1270"/>
                  </a:lnTo>
                  <a:close/>
                </a:path>
                <a:path w="3298825" h="359409">
                  <a:moveTo>
                    <a:pt x="1675739" y="1270"/>
                  </a:moveTo>
                  <a:lnTo>
                    <a:pt x="1702790" y="1270"/>
                  </a:lnTo>
                  <a:lnTo>
                    <a:pt x="1842490" y="353441"/>
                  </a:lnTo>
                  <a:lnTo>
                    <a:pt x="1774418" y="353441"/>
                  </a:lnTo>
                  <a:lnTo>
                    <a:pt x="1749018" y="282956"/>
                  </a:lnTo>
                  <a:lnTo>
                    <a:pt x="1630019" y="282956"/>
                  </a:lnTo>
                  <a:lnTo>
                    <a:pt x="1605762" y="353441"/>
                  </a:lnTo>
                  <a:lnTo>
                    <a:pt x="1537182" y="353441"/>
                  </a:lnTo>
                  <a:lnTo>
                    <a:pt x="1675739" y="1270"/>
                  </a:lnTo>
                  <a:close/>
                </a:path>
                <a:path w="3298825" h="359409">
                  <a:moveTo>
                    <a:pt x="799439" y="1270"/>
                  </a:moveTo>
                  <a:lnTo>
                    <a:pt x="826490" y="1270"/>
                  </a:lnTo>
                  <a:lnTo>
                    <a:pt x="966190" y="353441"/>
                  </a:lnTo>
                  <a:lnTo>
                    <a:pt x="898118" y="353441"/>
                  </a:lnTo>
                  <a:lnTo>
                    <a:pt x="872718" y="282956"/>
                  </a:lnTo>
                  <a:lnTo>
                    <a:pt x="753719" y="282956"/>
                  </a:lnTo>
                  <a:lnTo>
                    <a:pt x="729475" y="353441"/>
                  </a:lnTo>
                  <a:lnTo>
                    <a:pt x="660920" y="353441"/>
                  </a:lnTo>
                  <a:lnTo>
                    <a:pt x="799439" y="1270"/>
                  </a:lnTo>
                  <a:close/>
                </a:path>
                <a:path w="3298825" h="359409">
                  <a:moveTo>
                    <a:pt x="2912084" y="0"/>
                  </a:moveTo>
                  <a:lnTo>
                    <a:pt x="2939607" y="2141"/>
                  </a:lnTo>
                  <a:lnTo>
                    <a:pt x="2965011" y="8556"/>
                  </a:lnTo>
                  <a:lnTo>
                    <a:pt x="2988272" y="19234"/>
                  </a:lnTo>
                  <a:lnTo>
                    <a:pt x="3009366" y="34162"/>
                  </a:lnTo>
                  <a:lnTo>
                    <a:pt x="2983458" y="83693"/>
                  </a:lnTo>
                  <a:lnTo>
                    <a:pt x="2977289" y="78855"/>
                  </a:lnTo>
                  <a:lnTo>
                    <a:pt x="2969631" y="74041"/>
                  </a:lnTo>
                  <a:lnTo>
                    <a:pt x="2928673" y="57245"/>
                  </a:lnTo>
                  <a:lnTo>
                    <a:pt x="2910687" y="54863"/>
                  </a:lnTo>
                  <a:lnTo>
                    <a:pt x="2886420" y="57030"/>
                  </a:lnTo>
                  <a:lnTo>
                    <a:pt x="2845983" y="74366"/>
                  </a:lnTo>
                  <a:lnTo>
                    <a:pt x="2816860" y="108420"/>
                  </a:lnTo>
                  <a:lnTo>
                    <a:pt x="2802052" y="154953"/>
                  </a:lnTo>
                  <a:lnTo>
                    <a:pt x="2800197" y="182625"/>
                  </a:lnTo>
                  <a:lnTo>
                    <a:pt x="2802007" y="209016"/>
                  </a:lnTo>
                  <a:lnTo>
                    <a:pt x="2816485" y="253366"/>
                  </a:lnTo>
                  <a:lnTo>
                    <a:pt x="2845034" y="285900"/>
                  </a:lnTo>
                  <a:lnTo>
                    <a:pt x="2884606" y="302474"/>
                  </a:lnTo>
                  <a:lnTo>
                    <a:pt x="2908274" y="304546"/>
                  </a:lnTo>
                  <a:lnTo>
                    <a:pt x="2924036" y="303424"/>
                  </a:lnTo>
                  <a:lnTo>
                    <a:pt x="2962630" y="286512"/>
                  </a:lnTo>
                  <a:lnTo>
                    <a:pt x="2962630" y="218186"/>
                  </a:lnTo>
                  <a:lnTo>
                    <a:pt x="2914497" y="218186"/>
                  </a:lnTo>
                  <a:lnTo>
                    <a:pt x="2914497" y="165608"/>
                  </a:lnTo>
                  <a:lnTo>
                    <a:pt x="3024352" y="165608"/>
                  </a:lnTo>
                  <a:lnTo>
                    <a:pt x="3024352" y="321183"/>
                  </a:lnTo>
                  <a:lnTo>
                    <a:pt x="2984079" y="343721"/>
                  </a:lnTo>
                  <a:lnTo>
                    <a:pt x="2932817" y="356854"/>
                  </a:lnTo>
                  <a:lnTo>
                    <a:pt x="2898368" y="359410"/>
                  </a:lnTo>
                  <a:lnTo>
                    <a:pt x="2862959" y="356340"/>
                  </a:lnTo>
                  <a:lnTo>
                    <a:pt x="2803713" y="331817"/>
                  </a:lnTo>
                  <a:lnTo>
                    <a:pt x="2760708" y="283934"/>
                  </a:lnTo>
                  <a:lnTo>
                    <a:pt x="2738801" y="219215"/>
                  </a:lnTo>
                  <a:lnTo>
                    <a:pt x="2736062" y="180975"/>
                  </a:lnTo>
                  <a:lnTo>
                    <a:pt x="2739059" y="142660"/>
                  </a:lnTo>
                  <a:lnTo>
                    <a:pt x="2762958" y="77319"/>
                  </a:lnTo>
                  <a:lnTo>
                    <a:pt x="2809696" y="28289"/>
                  </a:lnTo>
                  <a:lnTo>
                    <a:pt x="2873843" y="3143"/>
                  </a:lnTo>
                  <a:lnTo>
                    <a:pt x="2912084" y="0"/>
                  </a:lnTo>
                  <a:close/>
                </a:path>
                <a:path w="3298825" h="359409">
                  <a:moveTo>
                    <a:pt x="537095" y="0"/>
                  </a:moveTo>
                  <a:lnTo>
                    <a:pt x="565213" y="1406"/>
                  </a:lnTo>
                  <a:lnTo>
                    <a:pt x="589330" y="5635"/>
                  </a:lnTo>
                  <a:lnTo>
                    <a:pt x="609447" y="12698"/>
                  </a:lnTo>
                  <a:lnTo>
                    <a:pt x="625563" y="22606"/>
                  </a:lnTo>
                  <a:lnTo>
                    <a:pt x="606831" y="75692"/>
                  </a:lnTo>
                  <a:lnTo>
                    <a:pt x="590360" y="65524"/>
                  </a:lnTo>
                  <a:lnTo>
                    <a:pt x="573444" y="58261"/>
                  </a:lnTo>
                  <a:lnTo>
                    <a:pt x="556083" y="53903"/>
                  </a:lnTo>
                  <a:lnTo>
                    <a:pt x="538276" y="52450"/>
                  </a:lnTo>
                  <a:lnTo>
                    <a:pt x="528201" y="53145"/>
                  </a:lnTo>
                  <a:lnTo>
                    <a:pt x="496381" y="76692"/>
                  </a:lnTo>
                  <a:lnTo>
                    <a:pt x="493445" y="92963"/>
                  </a:lnTo>
                  <a:lnTo>
                    <a:pt x="497582" y="108063"/>
                  </a:lnTo>
                  <a:lnTo>
                    <a:pt x="509990" y="123459"/>
                  </a:lnTo>
                  <a:lnTo>
                    <a:pt x="530671" y="139166"/>
                  </a:lnTo>
                  <a:lnTo>
                    <a:pt x="559625" y="155194"/>
                  </a:lnTo>
                  <a:lnTo>
                    <a:pt x="575841" y="163524"/>
                  </a:lnTo>
                  <a:lnTo>
                    <a:pt x="589627" y="171545"/>
                  </a:lnTo>
                  <a:lnTo>
                    <a:pt x="623489" y="202072"/>
                  </a:lnTo>
                  <a:lnTo>
                    <a:pt x="639438" y="240204"/>
                  </a:lnTo>
                  <a:lnTo>
                    <a:pt x="641451" y="262636"/>
                  </a:lnTo>
                  <a:lnTo>
                    <a:pt x="639369" y="282777"/>
                  </a:lnTo>
                  <a:lnTo>
                    <a:pt x="622709" y="317535"/>
                  </a:lnTo>
                  <a:lnTo>
                    <a:pt x="590050" y="344033"/>
                  </a:lnTo>
                  <a:lnTo>
                    <a:pt x="545402" y="357697"/>
                  </a:lnTo>
                  <a:lnTo>
                    <a:pt x="518833" y="359410"/>
                  </a:lnTo>
                  <a:lnTo>
                    <a:pt x="495110" y="357838"/>
                  </a:lnTo>
                  <a:lnTo>
                    <a:pt x="472576" y="353123"/>
                  </a:lnTo>
                  <a:lnTo>
                    <a:pt x="451228" y="345265"/>
                  </a:lnTo>
                  <a:lnTo>
                    <a:pt x="431063" y="334263"/>
                  </a:lnTo>
                  <a:lnTo>
                    <a:pt x="453834" y="279019"/>
                  </a:lnTo>
                  <a:lnTo>
                    <a:pt x="472027" y="290187"/>
                  </a:lnTo>
                  <a:lnTo>
                    <a:pt x="490069" y="298164"/>
                  </a:lnTo>
                  <a:lnTo>
                    <a:pt x="507960" y="302950"/>
                  </a:lnTo>
                  <a:lnTo>
                    <a:pt x="525703" y="304546"/>
                  </a:lnTo>
                  <a:lnTo>
                    <a:pt x="549466" y="302184"/>
                  </a:lnTo>
                  <a:lnTo>
                    <a:pt x="566440" y="295084"/>
                  </a:lnTo>
                  <a:lnTo>
                    <a:pt x="576626" y="283221"/>
                  </a:lnTo>
                  <a:lnTo>
                    <a:pt x="580021" y="266573"/>
                  </a:lnTo>
                  <a:lnTo>
                    <a:pt x="579221" y="257810"/>
                  </a:lnTo>
                  <a:lnTo>
                    <a:pt x="559114" y="224403"/>
                  </a:lnTo>
                  <a:lnTo>
                    <a:pt x="514438" y="196596"/>
                  </a:lnTo>
                  <a:lnTo>
                    <a:pt x="496086" y="186971"/>
                  </a:lnTo>
                  <a:lnTo>
                    <a:pt x="480995" y="178276"/>
                  </a:lnTo>
                  <a:lnTo>
                    <a:pt x="448321" y="149399"/>
                  </a:lnTo>
                  <a:lnTo>
                    <a:pt x="433641" y="114109"/>
                  </a:lnTo>
                  <a:lnTo>
                    <a:pt x="431774" y="93472"/>
                  </a:lnTo>
                  <a:lnTo>
                    <a:pt x="433620" y="74156"/>
                  </a:lnTo>
                  <a:lnTo>
                    <a:pt x="461302" y="26543"/>
                  </a:lnTo>
                  <a:lnTo>
                    <a:pt x="495022" y="6651"/>
                  </a:lnTo>
                  <a:lnTo>
                    <a:pt x="515014" y="1664"/>
                  </a:lnTo>
                  <a:lnTo>
                    <a:pt x="537095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36575" y="1613788"/>
            <a:ext cx="6779895" cy="3517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7020" marR="494030" indent="-274955">
              <a:lnSpc>
                <a:spcPct val="101099"/>
              </a:lnSpc>
              <a:spcBef>
                <a:spcPts val="9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</a:tabLst>
            </a:pPr>
            <a:r>
              <a:rPr dirty="0" sz="2600">
                <a:latin typeface="Times New Roman"/>
                <a:cs typeface="Times New Roman"/>
              </a:rPr>
              <a:t>Lack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body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fat percentage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comparison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with </a:t>
            </a:r>
            <a:r>
              <a:rPr dirty="0" sz="2600" spc="-25">
                <a:latin typeface="Times New Roman"/>
                <a:cs typeface="Times New Roman"/>
              </a:rPr>
              <a:t>BMI</a:t>
            </a:r>
            <a:endParaRPr sz="260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63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655" algn="l"/>
              </a:tabLst>
            </a:pPr>
            <a:r>
              <a:rPr dirty="0" sz="2600">
                <a:latin typeface="Times New Roman"/>
                <a:cs typeface="Times New Roman"/>
              </a:rPr>
              <a:t>Paid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access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diet and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exercise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plans</a:t>
            </a:r>
            <a:endParaRPr sz="2600">
              <a:latin typeface="Times New Roman"/>
              <a:cs typeface="Times New Roman"/>
            </a:endParaRPr>
          </a:p>
          <a:p>
            <a:pPr marL="287020" marR="996950" indent="-274955">
              <a:lnSpc>
                <a:spcPct val="101099"/>
              </a:lnSpc>
              <a:spcBef>
                <a:spcPts val="52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</a:tabLst>
            </a:pPr>
            <a:r>
              <a:rPr dirty="0" sz="2600">
                <a:latin typeface="Times New Roman"/>
                <a:cs typeface="Times New Roman"/>
              </a:rPr>
              <a:t>Limited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personalized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diet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options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(vegan, </a:t>
            </a:r>
            <a:r>
              <a:rPr dirty="0" sz="2600">
                <a:latin typeface="Times New Roman"/>
                <a:cs typeface="Times New Roman"/>
              </a:rPr>
              <a:t>vegetarian,</a:t>
            </a:r>
            <a:r>
              <a:rPr dirty="0" sz="2600" spc="-10">
                <a:latin typeface="Times New Roman"/>
                <a:cs typeface="Times New Roman"/>
              </a:rPr>
              <a:t> non-vegetarian)</a:t>
            </a:r>
            <a:endParaRPr sz="2600">
              <a:latin typeface="Times New Roman"/>
              <a:cs typeface="Times New Roman"/>
            </a:endParaRPr>
          </a:p>
          <a:p>
            <a:pPr marL="287020" marR="341630" indent="-274955">
              <a:lnSpc>
                <a:spcPct val="101099"/>
              </a:lnSpc>
              <a:spcBef>
                <a:spcPts val="52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020" algn="l"/>
              </a:tabLst>
            </a:pPr>
            <a:r>
              <a:rPr dirty="0" sz="2600">
                <a:latin typeface="Times New Roman"/>
                <a:cs typeface="Times New Roman"/>
              </a:rPr>
              <a:t>Absence</a:t>
            </a:r>
            <a:r>
              <a:rPr dirty="0" sz="2600" spc="-4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feedback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system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evaluate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user </a:t>
            </a:r>
            <a:r>
              <a:rPr dirty="0" sz="2600" spc="-10">
                <a:latin typeface="Times New Roman"/>
                <a:cs typeface="Times New Roman"/>
              </a:rPr>
              <a:t>satisfaction</a:t>
            </a:r>
            <a:endParaRPr sz="2600">
              <a:latin typeface="Times New Roman"/>
              <a:cs typeface="Times New Roman"/>
            </a:endParaRPr>
          </a:p>
          <a:p>
            <a:pPr marL="287655" indent="-274955">
              <a:lnSpc>
                <a:spcPct val="100000"/>
              </a:lnSpc>
              <a:spcBef>
                <a:spcPts val="635"/>
              </a:spcBef>
              <a:buClr>
                <a:srgbClr val="B03E9A"/>
              </a:buClr>
              <a:buSzPct val="71153"/>
              <a:buFont typeface="Cambria"/>
              <a:buChar char="⦿"/>
              <a:tabLst>
                <a:tab pos="287655" algn="l"/>
              </a:tabLst>
            </a:pPr>
            <a:r>
              <a:rPr dirty="0" sz="2600" spc="-10">
                <a:latin typeface="Times New Roman"/>
                <a:cs typeface="Times New Roman"/>
              </a:rPr>
              <a:t>Subscription-</a:t>
            </a:r>
            <a:r>
              <a:rPr dirty="0" sz="2600">
                <a:latin typeface="Times New Roman"/>
                <a:cs typeface="Times New Roman"/>
              </a:rPr>
              <a:t>based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access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-5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premium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 spc="-10">
                <a:latin typeface="Times New Roman"/>
                <a:cs typeface="Times New Roman"/>
              </a:rPr>
              <a:t>resources.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3742" y="992187"/>
            <a:ext cx="4210685" cy="369570"/>
            <a:chOff x="533742" y="992187"/>
            <a:chExt cx="4210685" cy="369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05" y="996950"/>
              <a:ext cx="4200626" cy="35966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2839" y="1050861"/>
              <a:ext cx="141350" cy="24980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9839" y="1050861"/>
              <a:ext cx="115315" cy="12357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401" y="1050861"/>
              <a:ext cx="115316" cy="12357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3526" y="1050607"/>
              <a:ext cx="110096" cy="10883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38505" y="996950"/>
              <a:ext cx="4201160" cy="360045"/>
            </a:xfrm>
            <a:custGeom>
              <a:avLst/>
              <a:gdLst/>
              <a:ahLst/>
              <a:cxnLst/>
              <a:rect l="l" t="t" r="r" b="b"/>
              <a:pathLst>
                <a:path w="4201160" h="360044">
                  <a:moveTo>
                    <a:pt x="1332966" y="54863"/>
                  </a:moveTo>
                  <a:lnTo>
                    <a:pt x="1281835" y="73455"/>
                  </a:lnTo>
                  <a:lnTo>
                    <a:pt x="1259999" y="105886"/>
                  </a:lnTo>
                  <a:lnTo>
                    <a:pt x="1249001" y="150463"/>
                  </a:lnTo>
                  <a:lnTo>
                    <a:pt x="1247622" y="177037"/>
                  </a:lnTo>
                  <a:lnTo>
                    <a:pt x="1248908" y="205783"/>
                  </a:lnTo>
                  <a:lnTo>
                    <a:pt x="1259195" y="252940"/>
                  </a:lnTo>
                  <a:lnTo>
                    <a:pt x="1279725" y="285994"/>
                  </a:lnTo>
                  <a:lnTo>
                    <a:pt x="1328267" y="304800"/>
                  </a:lnTo>
                  <a:lnTo>
                    <a:pt x="1349978" y="302754"/>
                  </a:lnTo>
                  <a:lnTo>
                    <a:pt x="1385256" y="286422"/>
                  </a:lnTo>
                  <a:lnTo>
                    <a:pt x="1409420" y="253922"/>
                  </a:lnTo>
                  <a:lnTo>
                    <a:pt x="1421612" y="206349"/>
                  </a:lnTo>
                  <a:lnTo>
                    <a:pt x="1423136" y="177037"/>
                  </a:lnTo>
                  <a:lnTo>
                    <a:pt x="1417495" y="123551"/>
                  </a:lnTo>
                  <a:lnTo>
                    <a:pt x="1400578" y="85375"/>
                  </a:lnTo>
                  <a:lnTo>
                    <a:pt x="1372398" y="62487"/>
                  </a:lnTo>
                  <a:lnTo>
                    <a:pt x="1332966" y="54863"/>
                  </a:lnTo>
                  <a:close/>
                </a:path>
                <a:path w="4201160" h="360044">
                  <a:moveTo>
                    <a:pt x="713854" y="54863"/>
                  </a:moveTo>
                  <a:lnTo>
                    <a:pt x="662749" y="73455"/>
                  </a:lnTo>
                  <a:lnTo>
                    <a:pt x="640868" y="105886"/>
                  </a:lnTo>
                  <a:lnTo>
                    <a:pt x="629838" y="150463"/>
                  </a:lnTo>
                  <a:lnTo>
                    <a:pt x="628459" y="177037"/>
                  </a:lnTo>
                  <a:lnTo>
                    <a:pt x="629749" y="205783"/>
                  </a:lnTo>
                  <a:lnTo>
                    <a:pt x="640069" y="252940"/>
                  </a:lnTo>
                  <a:lnTo>
                    <a:pt x="660584" y="285994"/>
                  </a:lnTo>
                  <a:lnTo>
                    <a:pt x="709104" y="304800"/>
                  </a:lnTo>
                  <a:lnTo>
                    <a:pt x="730837" y="302754"/>
                  </a:lnTo>
                  <a:lnTo>
                    <a:pt x="766131" y="286422"/>
                  </a:lnTo>
                  <a:lnTo>
                    <a:pt x="790295" y="253922"/>
                  </a:lnTo>
                  <a:lnTo>
                    <a:pt x="802487" y="206349"/>
                  </a:lnTo>
                  <a:lnTo>
                    <a:pt x="804011" y="177037"/>
                  </a:lnTo>
                  <a:lnTo>
                    <a:pt x="798370" y="123551"/>
                  </a:lnTo>
                  <a:lnTo>
                    <a:pt x="781454" y="85375"/>
                  </a:lnTo>
                  <a:lnTo>
                    <a:pt x="753278" y="62487"/>
                  </a:lnTo>
                  <a:lnTo>
                    <a:pt x="713854" y="54863"/>
                  </a:lnTo>
                  <a:close/>
                </a:path>
                <a:path w="4201160" h="360044">
                  <a:moveTo>
                    <a:pt x="3915765" y="6223"/>
                  </a:moveTo>
                  <a:lnTo>
                    <a:pt x="3948531" y="6223"/>
                  </a:lnTo>
                  <a:lnTo>
                    <a:pt x="4023715" y="240284"/>
                  </a:lnTo>
                  <a:lnTo>
                    <a:pt x="4097248" y="6223"/>
                  </a:lnTo>
                  <a:lnTo>
                    <a:pt x="4129760" y="6223"/>
                  </a:lnTo>
                  <a:lnTo>
                    <a:pt x="4200626" y="353949"/>
                  </a:lnTo>
                  <a:lnTo>
                    <a:pt x="4140936" y="353949"/>
                  </a:lnTo>
                  <a:lnTo>
                    <a:pt x="4104868" y="166497"/>
                  </a:lnTo>
                  <a:lnTo>
                    <a:pt x="4034891" y="358394"/>
                  </a:lnTo>
                  <a:lnTo>
                    <a:pt x="4012793" y="358394"/>
                  </a:lnTo>
                  <a:lnTo>
                    <a:pt x="3942816" y="166497"/>
                  </a:lnTo>
                  <a:lnTo>
                    <a:pt x="3905351" y="353949"/>
                  </a:lnTo>
                  <a:lnTo>
                    <a:pt x="3845788" y="353949"/>
                  </a:lnTo>
                  <a:lnTo>
                    <a:pt x="3915765" y="6223"/>
                  </a:lnTo>
                  <a:close/>
                </a:path>
                <a:path w="4201160" h="360044">
                  <a:moveTo>
                    <a:pt x="3600424" y="6223"/>
                  </a:moveTo>
                  <a:lnTo>
                    <a:pt x="3822166" y="6223"/>
                  </a:lnTo>
                  <a:lnTo>
                    <a:pt x="3822166" y="60960"/>
                  </a:lnTo>
                  <a:lnTo>
                    <a:pt x="3662146" y="60960"/>
                  </a:lnTo>
                  <a:lnTo>
                    <a:pt x="3662146" y="142366"/>
                  </a:lnTo>
                  <a:lnTo>
                    <a:pt x="3776954" y="142366"/>
                  </a:lnTo>
                  <a:lnTo>
                    <a:pt x="3776954" y="194817"/>
                  </a:lnTo>
                  <a:lnTo>
                    <a:pt x="3662146" y="194817"/>
                  </a:lnTo>
                  <a:lnTo>
                    <a:pt x="3662146" y="298958"/>
                  </a:lnTo>
                  <a:lnTo>
                    <a:pt x="3819626" y="298958"/>
                  </a:lnTo>
                  <a:lnTo>
                    <a:pt x="3819626" y="353695"/>
                  </a:lnTo>
                  <a:lnTo>
                    <a:pt x="3600424" y="353695"/>
                  </a:lnTo>
                  <a:lnTo>
                    <a:pt x="3600424" y="6223"/>
                  </a:lnTo>
                  <a:close/>
                </a:path>
                <a:path w="4201160" h="360044">
                  <a:moveTo>
                    <a:pt x="3274288" y="6223"/>
                  </a:moveTo>
                  <a:lnTo>
                    <a:pt x="3562070" y="6223"/>
                  </a:lnTo>
                  <a:lnTo>
                    <a:pt x="3562070" y="60960"/>
                  </a:lnTo>
                  <a:lnTo>
                    <a:pt x="3446500" y="60960"/>
                  </a:lnTo>
                  <a:lnTo>
                    <a:pt x="3446500" y="353695"/>
                  </a:lnTo>
                  <a:lnTo>
                    <a:pt x="3384905" y="353695"/>
                  </a:lnTo>
                  <a:lnTo>
                    <a:pt x="3384905" y="60960"/>
                  </a:lnTo>
                  <a:lnTo>
                    <a:pt x="3274288" y="60960"/>
                  </a:lnTo>
                  <a:lnTo>
                    <a:pt x="3274288" y="6223"/>
                  </a:lnTo>
                  <a:close/>
                </a:path>
                <a:path w="4201160" h="360044">
                  <a:moveTo>
                    <a:pt x="2727807" y="6223"/>
                  </a:moveTo>
                  <a:lnTo>
                    <a:pt x="2793339" y="6223"/>
                  </a:lnTo>
                  <a:lnTo>
                    <a:pt x="2875635" y="154432"/>
                  </a:lnTo>
                  <a:lnTo>
                    <a:pt x="2958185" y="6223"/>
                  </a:lnTo>
                  <a:lnTo>
                    <a:pt x="3023336" y="6223"/>
                  </a:lnTo>
                  <a:lnTo>
                    <a:pt x="2906750" y="211200"/>
                  </a:lnTo>
                  <a:lnTo>
                    <a:pt x="2906750" y="353695"/>
                  </a:lnTo>
                  <a:lnTo>
                    <a:pt x="2845028" y="353695"/>
                  </a:lnTo>
                  <a:lnTo>
                    <a:pt x="2845028" y="211200"/>
                  </a:lnTo>
                  <a:lnTo>
                    <a:pt x="2727807" y="6223"/>
                  </a:lnTo>
                  <a:close/>
                </a:path>
                <a:path w="4201160" h="360044">
                  <a:moveTo>
                    <a:pt x="1790674" y="6223"/>
                  </a:moveTo>
                  <a:lnTo>
                    <a:pt x="2012416" y="6223"/>
                  </a:lnTo>
                  <a:lnTo>
                    <a:pt x="2012416" y="60960"/>
                  </a:lnTo>
                  <a:lnTo>
                    <a:pt x="1852396" y="60960"/>
                  </a:lnTo>
                  <a:lnTo>
                    <a:pt x="1852396" y="142366"/>
                  </a:lnTo>
                  <a:lnTo>
                    <a:pt x="1967204" y="142366"/>
                  </a:lnTo>
                  <a:lnTo>
                    <a:pt x="1967204" y="194817"/>
                  </a:lnTo>
                  <a:lnTo>
                    <a:pt x="1852396" y="194817"/>
                  </a:lnTo>
                  <a:lnTo>
                    <a:pt x="1852396" y="298958"/>
                  </a:lnTo>
                  <a:lnTo>
                    <a:pt x="2009876" y="298958"/>
                  </a:lnTo>
                  <a:lnTo>
                    <a:pt x="2009876" y="353695"/>
                  </a:lnTo>
                  <a:lnTo>
                    <a:pt x="1790674" y="353695"/>
                  </a:lnTo>
                  <a:lnTo>
                    <a:pt x="1790674" y="6223"/>
                  </a:lnTo>
                  <a:close/>
                </a:path>
                <a:path w="4201160" h="360044">
                  <a:moveTo>
                    <a:pt x="2150084" y="3810"/>
                  </a:moveTo>
                  <a:lnTo>
                    <a:pt x="2218188" y="14938"/>
                  </a:lnTo>
                  <a:lnTo>
                    <a:pt x="2270480" y="48260"/>
                  </a:lnTo>
                  <a:lnTo>
                    <a:pt x="2303849" y="100075"/>
                  </a:lnTo>
                  <a:lnTo>
                    <a:pt x="2314930" y="166370"/>
                  </a:lnTo>
                  <a:lnTo>
                    <a:pt x="2311252" y="216055"/>
                  </a:lnTo>
                  <a:lnTo>
                    <a:pt x="2300213" y="258102"/>
                  </a:lnTo>
                  <a:lnTo>
                    <a:pt x="2281810" y="292509"/>
                  </a:lnTo>
                  <a:lnTo>
                    <a:pt x="2222892" y="338395"/>
                  </a:lnTo>
                  <a:lnTo>
                    <a:pt x="2182369" y="349869"/>
                  </a:lnTo>
                  <a:lnTo>
                    <a:pt x="2134463" y="353695"/>
                  </a:lnTo>
                  <a:lnTo>
                    <a:pt x="2057374" y="353695"/>
                  </a:lnTo>
                  <a:lnTo>
                    <a:pt x="2057374" y="6476"/>
                  </a:lnTo>
                  <a:lnTo>
                    <a:pt x="2090827" y="5310"/>
                  </a:lnTo>
                  <a:lnTo>
                    <a:pt x="2117445" y="4476"/>
                  </a:lnTo>
                  <a:lnTo>
                    <a:pt x="2137206" y="3976"/>
                  </a:lnTo>
                  <a:lnTo>
                    <a:pt x="2150084" y="3810"/>
                  </a:lnTo>
                  <a:close/>
                </a:path>
                <a:path w="4201160" h="360044">
                  <a:moveTo>
                    <a:pt x="986510" y="3810"/>
                  </a:moveTo>
                  <a:lnTo>
                    <a:pt x="1024896" y="5383"/>
                  </a:lnTo>
                  <a:lnTo>
                    <a:pt x="1085094" y="18008"/>
                  </a:lnTo>
                  <a:lnTo>
                    <a:pt x="1123575" y="43513"/>
                  </a:lnTo>
                  <a:lnTo>
                    <a:pt x="1142625" y="82946"/>
                  </a:lnTo>
                  <a:lnTo>
                    <a:pt x="1145006" y="107950"/>
                  </a:lnTo>
                  <a:lnTo>
                    <a:pt x="1139367" y="151005"/>
                  </a:lnTo>
                  <a:lnTo>
                    <a:pt x="1122451" y="184471"/>
                  </a:lnTo>
                  <a:lnTo>
                    <a:pt x="1094257" y="208360"/>
                  </a:lnTo>
                  <a:lnTo>
                    <a:pt x="1054785" y="222684"/>
                  </a:lnTo>
                  <a:lnTo>
                    <a:pt x="1004036" y="227457"/>
                  </a:lnTo>
                  <a:lnTo>
                    <a:pt x="998367" y="227359"/>
                  </a:lnTo>
                  <a:lnTo>
                    <a:pt x="991828" y="227060"/>
                  </a:lnTo>
                  <a:lnTo>
                    <a:pt x="984409" y="226546"/>
                  </a:lnTo>
                  <a:lnTo>
                    <a:pt x="976096" y="225805"/>
                  </a:lnTo>
                  <a:lnTo>
                    <a:pt x="976096" y="353695"/>
                  </a:lnTo>
                  <a:lnTo>
                    <a:pt x="914374" y="353695"/>
                  </a:lnTo>
                  <a:lnTo>
                    <a:pt x="914374" y="6476"/>
                  </a:lnTo>
                  <a:lnTo>
                    <a:pt x="942022" y="5310"/>
                  </a:lnTo>
                  <a:lnTo>
                    <a:pt x="963253" y="4476"/>
                  </a:lnTo>
                  <a:lnTo>
                    <a:pt x="978078" y="3976"/>
                  </a:lnTo>
                  <a:lnTo>
                    <a:pt x="986510" y="3810"/>
                  </a:lnTo>
                  <a:close/>
                </a:path>
                <a:path w="4201160" h="360044">
                  <a:moveTo>
                    <a:pt x="72097" y="3810"/>
                  </a:moveTo>
                  <a:lnTo>
                    <a:pt x="110488" y="5383"/>
                  </a:lnTo>
                  <a:lnTo>
                    <a:pt x="170678" y="18008"/>
                  </a:lnTo>
                  <a:lnTo>
                    <a:pt x="209133" y="43513"/>
                  </a:lnTo>
                  <a:lnTo>
                    <a:pt x="228164" y="82946"/>
                  </a:lnTo>
                  <a:lnTo>
                    <a:pt x="230543" y="107950"/>
                  </a:lnTo>
                  <a:lnTo>
                    <a:pt x="224907" y="151005"/>
                  </a:lnTo>
                  <a:lnTo>
                    <a:pt x="208000" y="184471"/>
                  </a:lnTo>
                  <a:lnTo>
                    <a:pt x="179821" y="208360"/>
                  </a:lnTo>
                  <a:lnTo>
                    <a:pt x="140371" y="222684"/>
                  </a:lnTo>
                  <a:lnTo>
                    <a:pt x="89649" y="227457"/>
                  </a:lnTo>
                  <a:lnTo>
                    <a:pt x="83986" y="227359"/>
                  </a:lnTo>
                  <a:lnTo>
                    <a:pt x="77435" y="227060"/>
                  </a:lnTo>
                  <a:lnTo>
                    <a:pt x="69993" y="226546"/>
                  </a:lnTo>
                  <a:lnTo>
                    <a:pt x="61658" y="225805"/>
                  </a:lnTo>
                  <a:lnTo>
                    <a:pt x="61658" y="353695"/>
                  </a:lnTo>
                  <a:lnTo>
                    <a:pt x="0" y="353695"/>
                  </a:lnTo>
                  <a:lnTo>
                    <a:pt x="0" y="6476"/>
                  </a:lnTo>
                  <a:lnTo>
                    <a:pt x="27629" y="5310"/>
                  </a:lnTo>
                  <a:lnTo>
                    <a:pt x="48855" y="4476"/>
                  </a:lnTo>
                  <a:lnTo>
                    <a:pt x="63677" y="3976"/>
                  </a:lnTo>
                  <a:lnTo>
                    <a:pt x="72097" y="3810"/>
                  </a:lnTo>
                  <a:close/>
                </a:path>
                <a:path w="4201160" h="360044">
                  <a:moveTo>
                    <a:pt x="382041" y="2666"/>
                  </a:moveTo>
                  <a:lnTo>
                    <a:pt x="439948" y="9072"/>
                  </a:lnTo>
                  <a:lnTo>
                    <a:pt x="481310" y="28289"/>
                  </a:lnTo>
                  <a:lnTo>
                    <a:pt x="506128" y="60317"/>
                  </a:lnTo>
                  <a:lnTo>
                    <a:pt x="514400" y="105155"/>
                  </a:lnTo>
                  <a:lnTo>
                    <a:pt x="513259" y="120231"/>
                  </a:lnTo>
                  <a:lnTo>
                    <a:pt x="496138" y="161289"/>
                  </a:lnTo>
                  <a:lnTo>
                    <a:pt x="463403" y="191008"/>
                  </a:lnTo>
                  <a:lnTo>
                    <a:pt x="450126" y="197103"/>
                  </a:lnTo>
                  <a:lnTo>
                    <a:pt x="552831" y="353695"/>
                  </a:lnTo>
                  <a:lnTo>
                    <a:pt x="481672" y="353695"/>
                  </a:lnTo>
                  <a:lnTo>
                    <a:pt x="388924" y="210185"/>
                  </a:lnTo>
                  <a:lnTo>
                    <a:pt x="381228" y="209998"/>
                  </a:lnTo>
                  <a:lnTo>
                    <a:pt x="372140" y="209645"/>
                  </a:lnTo>
                  <a:lnTo>
                    <a:pt x="361658" y="209149"/>
                  </a:lnTo>
                  <a:lnTo>
                    <a:pt x="349783" y="208534"/>
                  </a:lnTo>
                  <a:lnTo>
                    <a:pt x="349783" y="353695"/>
                  </a:lnTo>
                  <a:lnTo>
                    <a:pt x="285750" y="353695"/>
                  </a:lnTo>
                  <a:lnTo>
                    <a:pt x="285750" y="6223"/>
                  </a:lnTo>
                  <a:lnTo>
                    <a:pt x="290207" y="6105"/>
                  </a:lnTo>
                  <a:lnTo>
                    <a:pt x="298375" y="5762"/>
                  </a:lnTo>
                  <a:lnTo>
                    <a:pt x="310251" y="5205"/>
                  </a:lnTo>
                  <a:lnTo>
                    <a:pt x="325831" y="4445"/>
                  </a:lnTo>
                  <a:lnTo>
                    <a:pt x="342418" y="3684"/>
                  </a:lnTo>
                  <a:lnTo>
                    <a:pt x="357317" y="3127"/>
                  </a:lnTo>
                  <a:lnTo>
                    <a:pt x="370526" y="2784"/>
                  </a:lnTo>
                  <a:lnTo>
                    <a:pt x="382041" y="2666"/>
                  </a:lnTo>
                  <a:close/>
                </a:path>
                <a:path w="4201160" h="360044">
                  <a:moveTo>
                    <a:pt x="3146907" y="253"/>
                  </a:moveTo>
                  <a:lnTo>
                    <a:pt x="3175079" y="1660"/>
                  </a:lnTo>
                  <a:lnTo>
                    <a:pt x="3199215" y="5889"/>
                  </a:lnTo>
                  <a:lnTo>
                    <a:pt x="3219327" y="12952"/>
                  </a:lnTo>
                  <a:lnTo>
                    <a:pt x="3235426" y="22860"/>
                  </a:lnTo>
                  <a:lnTo>
                    <a:pt x="3216630" y="75946"/>
                  </a:lnTo>
                  <a:lnTo>
                    <a:pt x="3200201" y="65778"/>
                  </a:lnTo>
                  <a:lnTo>
                    <a:pt x="3183308" y="58515"/>
                  </a:lnTo>
                  <a:lnTo>
                    <a:pt x="3165963" y="54157"/>
                  </a:lnTo>
                  <a:lnTo>
                    <a:pt x="3148177" y="52704"/>
                  </a:lnTo>
                  <a:lnTo>
                    <a:pt x="3138104" y="53399"/>
                  </a:lnTo>
                  <a:lnTo>
                    <a:pt x="3106235" y="76946"/>
                  </a:lnTo>
                  <a:lnTo>
                    <a:pt x="3103346" y="93217"/>
                  </a:lnTo>
                  <a:lnTo>
                    <a:pt x="3107470" y="108317"/>
                  </a:lnTo>
                  <a:lnTo>
                    <a:pt x="3119856" y="123713"/>
                  </a:lnTo>
                  <a:lnTo>
                    <a:pt x="3140529" y="139420"/>
                  </a:lnTo>
                  <a:lnTo>
                    <a:pt x="3169513" y="155448"/>
                  </a:lnTo>
                  <a:lnTo>
                    <a:pt x="3185729" y="163778"/>
                  </a:lnTo>
                  <a:lnTo>
                    <a:pt x="3199517" y="171799"/>
                  </a:lnTo>
                  <a:lnTo>
                    <a:pt x="3233362" y="202326"/>
                  </a:lnTo>
                  <a:lnTo>
                    <a:pt x="3249301" y="240458"/>
                  </a:lnTo>
                  <a:lnTo>
                    <a:pt x="3251301" y="262889"/>
                  </a:lnTo>
                  <a:lnTo>
                    <a:pt x="3249227" y="283031"/>
                  </a:lnTo>
                  <a:lnTo>
                    <a:pt x="3232602" y="317789"/>
                  </a:lnTo>
                  <a:lnTo>
                    <a:pt x="3199932" y="344287"/>
                  </a:lnTo>
                  <a:lnTo>
                    <a:pt x="3155216" y="357951"/>
                  </a:lnTo>
                  <a:lnTo>
                    <a:pt x="3128619" y="359663"/>
                  </a:lnTo>
                  <a:lnTo>
                    <a:pt x="3104924" y="358092"/>
                  </a:lnTo>
                  <a:lnTo>
                    <a:pt x="3082407" y="353377"/>
                  </a:lnTo>
                  <a:lnTo>
                    <a:pt x="3061057" y="345519"/>
                  </a:lnTo>
                  <a:lnTo>
                    <a:pt x="3040862" y="334517"/>
                  </a:lnTo>
                  <a:lnTo>
                    <a:pt x="3063722" y="279273"/>
                  </a:lnTo>
                  <a:lnTo>
                    <a:pt x="3081865" y="290441"/>
                  </a:lnTo>
                  <a:lnTo>
                    <a:pt x="3099901" y="298418"/>
                  </a:lnTo>
                  <a:lnTo>
                    <a:pt x="3117818" y="303204"/>
                  </a:lnTo>
                  <a:lnTo>
                    <a:pt x="3135604" y="304800"/>
                  </a:lnTo>
                  <a:lnTo>
                    <a:pt x="3159347" y="302438"/>
                  </a:lnTo>
                  <a:lnTo>
                    <a:pt x="3176292" y="295338"/>
                  </a:lnTo>
                  <a:lnTo>
                    <a:pt x="3186450" y="283475"/>
                  </a:lnTo>
                  <a:lnTo>
                    <a:pt x="3189833" y="266826"/>
                  </a:lnTo>
                  <a:lnTo>
                    <a:pt x="3189043" y="258063"/>
                  </a:lnTo>
                  <a:lnTo>
                    <a:pt x="3168932" y="224657"/>
                  </a:lnTo>
                  <a:lnTo>
                    <a:pt x="3124301" y="196850"/>
                  </a:lnTo>
                  <a:lnTo>
                    <a:pt x="3105940" y="187225"/>
                  </a:lnTo>
                  <a:lnTo>
                    <a:pt x="3090852" y="178530"/>
                  </a:lnTo>
                  <a:lnTo>
                    <a:pt x="3058166" y="149653"/>
                  </a:lnTo>
                  <a:lnTo>
                    <a:pt x="3043513" y="114363"/>
                  </a:lnTo>
                  <a:lnTo>
                    <a:pt x="3041624" y="93725"/>
                  </a:lnTo>
                  <a:lnTo>
                    <a:pt x="3043479" y="74410"/>
                  </a:lnTo>
                  <a:lnTo>
                    <a:pt x="3071215" y="26797"/>
                  </a:lnTo>
                  <a:lnTo>
                    <a:pt x="3104870" y="6905"/>
                  </a:lnTo>
                  <a:lnTo>
                    <a:pt x="3124829" y="1918"/>
                  </a:lnTo>
                  <a:lnTo>
                    <a:pt x="3146907" y="253"/>
                  </a:lnTo>
                  <a:close/>
                </a:path>
                <a:path w="4201160" h="360044">
                  <a:moveTo>
                    <a:pt x="2603982" y="253"/>
                  </a:moveTo>
                  <a:lnTo>
                    <a:pt x="2632154" y="1660"/>
                  </a:lnTo>
                  <a:lnTo>
                    <a:pt x="2656290" y="5889"/>
                  </a:lnTo>
                  <a:lnTo>
                    <a:pt x="2676402" y="12952"/>
                  </a:lnTo>
                  <a:lnTo>
                    <a:pt x="2692501" y="22860"/>
                  </a:lnTo>
                  <a:lnTo>
                    <a:pt x="2673705" y="75946"/>
                  </a:lnTo>
                  <a:lnTo>
                    <a:pt x="2657276" y="65778"/>
                  </a:lnTo>
                  <a:lnTo>
                    <a:pt x="2640383" y="58515"/>
                  </a:lnTo>
                  <a:lnTo>
                    <a:pt x="2623038" y="54157"/>
                  </a:lnTo>
                  <a:lnTo>
                    <a:pt x="2605252" y="52704"/>
                  </a:lnTo>
                  <a:lnTo>
                    <a:pt x="2595179" y="53399"/>
                  </a:lnTo>
                  <a:lnTo>
                    <a:pt x="2563310" y="76946"/>
                  </a:lnTo>
                  <a:lnTo>
                    <a:pt x="2560421" y="93217"/>
                  </a:lnTo>
                  <a:lnTo>
                    <a:pt x="2564545" y="108317"/>
                  </a:lnTo>
                  <a:lnTo>
                    <a:pt x="2576931" y="123713"/>
                  </a:lnTo>
                  <a:lnTo>
                    <a:pt x="2597604" y="139420"/>
                  </a:lnTo>
                  <a:lnTo>
                    <a:pt x="2626588" y="155448"/>
                  </a:lnTo>
                  <a:lnTo>
                    <a:pt x="2642804" y="163778"/>
                  </a:lnTo>
                  <a:lnTo>
                    <a:pt x="2656592" y="171799"/>
                  </a:lnTo>
                  <a:lnTo>
                    <a:pt x="2690437" y="202326"/>
                  </a:lnTo>
                  <a:lnTo>
                    <a:pt x="2706376" y="240458"/>
                  </a:lnTo>
                  <a:lnTo>
                    <a:pt x="2708376" y="262889"/>
                  </a:lnTo>
                  <a:lnTo>
                    <a:pt x="2706302" y="283031"/>
                  </a:lnTo>
                  <a:lnTo>
                    <a:pt x="2689677" y="317789"/>
                  </a:lnTo>
                  <a:lnTo>
                    <a:pt x="2657007" y="344287"/>
                  </a:lnTo>
                  <a:lnTo>
                    <a:pt x="2612291" y="357951"/>
                  </a:lnTo>
                  <a:lnTo>
                    <a:pt x="2585694" y="359663"/>
                  </a:lnTo>
                  <a:lnTo>
                    <a:pt x="2561999" y="358092"/>
                  </a:lnTo>
                  <a:lnTo>
                    <a:pt x="2539482" y="353377"/>
                  </a:lnTo>
                  <a:lnTo>
                    <a:pt x="2518132" y="345519"/>
                  </a:lnTo>
                  <a:lnTo>
                    <a:pt x="2497937" y="334517"/>
                  </a:lnTo>
                  <a:lnTo>
                    <a:pt x="2520797" y="279273"/>
                  </a:lnTo>
                  <a:lnTo>
                    <a:pt x="2538940" y="290441"/>
                  </a:lnTo>
                  <a:lnTo>
                    <a:pt x="2556976" y="298418"/>
                  </a:lnTo>
                  <a:lnTo>
                    <a:pt x="2574893" y="303204"/>
                  </a:lnTo>
                  <a:lnTo>
                    <a:pt x="2592679" y="304800"/>
                  </a:lnTo>
                  <a:lnTo>
                    <a:pt x="2616422" y="302438"/>
                  </a:lnTo>
                  <a:lnTo>
                    <a:pt x="2633367" y="295338"/>
                  </a:lnTo>
                  <a:lnTo>
                    <a:pt x="2643525" y="283475"/>
                  </a:lnTo>
                  <a:lnTo>
                    <a:pt x="2646908" y="266826"/>
                  </a:lnTo>
                  <a:lnTo>
                    <a:pt x="2646118" y="258063"/>
                  </a:lnTo>
                  <a:lnTo>
                    <a:pt x="2626007" y="224657"/>
                  </a:lnTo>
                  <a:lnTo>
                    <a:pt x="2581376" y="196850"/>
                  </a:lnTo>
                  <a:lnTo>
                    <a:pt x="2563015" y="187225"/>
                  </a:lnTo>
                  <a:lnTo>
                    <a:pt x="2547927" y="178530"/>
                  </a:lnTo>
                  <a:lnTo>
                    <a:pt x="2515241" y="149653"/>
                  </a:lnTo>
                  <a:lnTo>
                    <a:pt x="2500588" y="114363"/>
                  </a:lnTo>
                  <a:lnTo>
                    <a:pt x="2498699" y="93725"/>
                  </a:lnTo>
                  <a:lnTo>
                    <a:pt x="2500554" y="74410"/>
                  </a:lnTo>
                  <a:lnTo>
                    <a:pt x="2528290" y="26797"/>
                  </a:lnTo>
                  <a:lnTo>
                    <a:pt x="2561945" y="6905"/>
                  </a:lnTo>
                  <a:lnTo>
                    <a:pt x="2581904" y="1918"/>
                  </a:lnTo>
                  <a:lnTo>
                    <a:pt x="2603982" y="253"/>
                  </a:lnTo>
                  <a:close/>
                </a:path>
                <a:path w="4201160" h="360044">
                  <a:moveTo>
                    <a:pt x="1632432" y="253"/>
                  </a:moveTo>
                  <a:lnTo>
                    <a:pt x="1660604" y="1660"/>
                  </a:lnTo>
                  <a:lnTo>
                    <a:pt x="1684740" y="5889"/>
                  </a:lnTo>
                  <a:lnTo>
                    <a:pt x="1704852" y="12952"/>
                  </a:lnTo>
                  <a:lnTo>
                    <a:pt x="1720951" y="22860"/>
                  </a:lnTo>
                  <a:lnTo>
                    <a:pt x="1702155" y="75946"/>
                  </a:lnTo>
                  <a:lnTo>
                    <a:pt x="1685726" y="65778"/>
                  </a:lnTo>
                  <a:lnTo>
                    <a:pt x="1668833" y="58515"/>
                  </a:lnTo>
                  <a:lnTo>
                    <a:pt x="1651488" y="54157"/>
                  </a:lnTo>
                  <a:lnTo>
                    <a:pt x="1633702" y="52704"/>
                  </a:lnTo>
                  <a:lnTo>
                    <a:pt x="1623629" y="53399"/>
                  </a:lnTo>
                  <a:lnTo>
                    <a:pt x="1591760" y="76946"/>
                  </a:lnTo>
                  <a:lnTo>
                    <a:pt x="1588871" y="93217"/>
                  </a:lnTo>
                  <a:lnTo>
                    <a:pt x="1592995" y="108317"/>
                  </a:lnTo>
                  <a:lnTo>
                    <a:pt x="1605381" y="123713"/>
                  </a:lnTo>
                  <a:lnTo>
                    <a:pt x="1626054" y="139420"/>
                  </a:lnTo>
                  <a:lnTo>
                    <a:pt x="1655038" y="155448"/>
                  </a:lnTo>
                  <a:lnTo>
                    <a:pt x="1671254" y="163778"/>
                  </a:lnTo>
                  <a:lnTo>
                    <a:pt x="1685042" y="171799"/>
                  </a:lnTo>
                  <a:lnTo>
                    <a:pt x="1718887" y="202326"/>
                  </a:lnTo>
                  <a:lnTo>
                    <a:pt x="1734826" y="240458"/>
                  </a:lnTo>
                  <a:lnTo>
                    <a:pt x="1736826" y="262889"/>
                  </a:lnTo>
                  <a:lnTo>
                    <a:pt x="1734752" y="283031"/>
                  </a:lnTo>
                  <a:lnTo>
                    <a:pt x="1718127" y="317789"/>
                  </a:lnTo>
                  <a:lnTo>
                    <a:pt x="1685457" y="344287"/>
                  </a:lnTo>
                  <a:lnTo>
                    <a:pt x="1640741" y="357951"/>
                  </a:lnTo>
                  <a:lnTo>
                    <a:pt x="1614144" y="359663"/>
                  </a:lnTo>
                  <a:lnTo>
                    <a:pt x="1590449" y="358092"/>
                  </a:lnTo>
                  <a:lnTo>
                    <a:pt x="1567932" y="353377"/>
                  </a:lnTo>
                  <a:lnTo>
                    <a:pt x="1546582" y="345519"/>
                  </a:lnTo>
                  <a:lnTo>
                    <a:pt x="1526387" y="334517"/>
                  </a:lnTo>
                  <a:lnTo>
                    <a:pt x="1549247" y="279273"/>
                  </a:lnTo>
                  <a:lnTo>
                    <a:pt x="1567390" y="290441"/>
                  </a:lnTo>
                  <a:lnTo>
                    <a:pt x="1585426" y="298418"/>
                  </a:lnTo>
                  <a:lnTo>
                    <a:pt x="1603343" y="303204"/>
                  </a:lnTo>
                  <a:lnTo>
                    <a:pt x="1621129" y="304800"/>
                  </a:lnTo>
                  <a:lnTo>
                    <a:pt x="1644872" y="302438"/>
                  </a:lnTo>
                  <a:lnTo>
                    <a:pt x="1661817" y="295338"/>
                  </a:lnTo>
                  <a:lnTo>
                    <a:pt x="1671975" y="283475"/>
                  </a:lnTo>
                  <a:lnTo>
                    <a:pt x="1675358" y="266826"/>
                  </a:lnTo>
                  <a:lnTo>
                    <a:pt x="1674568" y="258063"/>
                  </a:lnTo>
                  <a:lnTo>
                    <a:pt x="1654457" y="224657"/>
                  </a:lnTo>
                  <a:lnTo>
                    <a:pt x="1609826" y="196850"/>
                  </a:lnTo>
                  <a:lnTo>
                    <a:pt x="1591465" y="187225"/>
                  </a:lnTo>
                  <a:lnTo>
                    <a:pt x="1576377" y="178530"/>
                  </a:lnTo>
                  <a:lnTo>
                    <a:pt x="1543691" y="149653"/>
                  </a:lnTo>
                  <a:lnTo>
                    <a:pt x="1529038" y="114363"/>
                  </a:lnTo>
                  <a:lnTo>
                    <a:pt x="1527149" y="93725"/>
                  </a:lnTo>
                  <a:lnTo>
                    <a:pt x="1529004" y="74410"/>
                  </a:lnTo>
                  <a:lnTo>
                    <a:pt x="1556740" y="26797"/>
                  </a:lnTo>
                  <a:lnTo>
                    <a:pt x="1590395" y="6905"/>
                  </a:lnTo>
                  <a:lnTo>
                    <a:pt x="1610354" y="1918"/>
                  </a:lnTo>
                  <a:lnTo>
                    <a:pt x="1632432" y="253"/>
                  </a:lnTo>
                  <a:close/>
                </a:path>
                <a:path w="4201160" h="360044">
                  <a:moveTo>
                    <a:pt x="1332966" y="0"/>
                  </a:moveTo>
                  <a:lnTo>
                    <a:pt x="1399101" y="11620"/>
                  </a:lnTo>
                  <a:lnTo>
                    <a:pt x="1447520" y="46482"/>
                  </a:lnTo>
                  <a:lnTo>
                    <a:pt x="1477238" y="102377"/>
                  </a:lnTo>
                  <a:lnTo>
                    <a:pt x="1487144" y="177037"/>
                  </a:lnTo>
                  <a:lnTo>
                    <a:pt x="1484551" y="216802"/>
                  </a:lnTo>
                  <a:lnTo>
                    <a:pt x="1463838" y="283426"/>
                  </a:lnTo>
                  <a:lnTo>
                    <a:pt x="1422886" y="331856"/>
                  </a:lnTo>
                  <a:lnTo>
                    <a:pt x="1364125" y="356570"/>
                  </a:lnTo>
                  <a:lnTo>
                    <a:pt x="1328267" y="359663"/>
                  </a:lnTo>
                  <a:lnTo>
                    <a:pt x="1295283" y="356596"/>
                  </a:lnTo>
                  <a:lnTo>
                    <a:pt x="1241649" y="332124"/>
                  </a:lnTo>
                  <a:lnTo>
                    <a:pt x="1204543" y="284051"/>
                  </a:lnTo>
                  <a:lnTo>
                    <a:pt x="1185823" y="217185"/>
                  </a:lnTo>
                  <a:lnTo>
                    <a:pt x="1183487" y="177037"/>
                  </a:lnTo>
                  <a:lnTo>
                    <a:pt x="1186035" y="141321"/>
                  </a:lnTo>
                  <a:lnTo>
                    <a:pt x="1206419" y="78507"/>
                  </a:lnTo>
                  <a:lnTo>
                    <a:pt x="1246277" y="28932"/>
                  </a:lnTo>
                  <a:lnTo>
                    <a:pt x="1300657" y="3214"/>
                  </a:lnTo>
                  <a:lnTo>
                    <a:pt x="1332966" y="0"/>
                  </a:lnTo>
                  <a:close/>
                </a:path>
                <a:path w="4201160" h="360044">
                  <a:moveTo>
                    <a:pt x="713854" y="0"/>
                  </a:moveTo>
                  <a:lnTo>
                    <a:pt x="779978" y="11620"/>
                  </a:lnTo>
                  <a:lnTo>
                    <a:pt x="828395" y="46482"/>
                  </a:lnTo>
                  <a:lnTo>
                    <a:pt x="858113" y="102377"/>
                  </a:lnTo>
                  <a:lnTo>
                    <a:pt x="868019" y="177037"/>
                  </a:lnTo>
                  <a:lnTo>
                    <a:pt x="865426" y="216802"/>
                  </a:lnTo>
                  <a:lnTo>
                    <a:pt x="844713" y="283426"/>
                  </a:lnTo>
                  <a:lnTo>
                    <a:pt x="803760" y="331856"/>
                  </a:lnTo>
                  <a:lnTo>
                    <a:pt x="744984" y="356570"/>
                  </a:lnTo>
                  <a:lnTo>
                    <a:pt x="709104" y="359663"/>
                  </a:lnTo>
                  <a:lnTo>
                    <a:pt x="676157" y="356596"/>
                  </a:lnTo>
                  <a:lnTo>
                    <a:pt x="622493" y="332124"/>
                  </a:lnTo>
                  <a:lnTo>
                    <a:pt x="585432" y="284051"/>
                  </a:lnTo>
                  <a:lnTo>
                    <a:pt x="566749" y="217185"/>
                  </a:lnTo>
                  <a:lnTo>
                    <a:pt x="564413" y="177037"/>
                  </a:lnTo>
                  <a:lnTo>
                    <a:pt x="566956" y="141321"/>
                  </a:lnTo>
                  <a:lnTo>
                    <a:pt x="587296" y="78507"/>
                  </a:lnTo>
                  <a:lnTo>
                    <a:pt x="627147" y="28932"/>
                  </a:lnTo>
                  <a:lnTo>
                    <a:pt x="681526" y="3214"/>
                  </a:lnTo>
                  <a:lnTo>
                    <a:pt x="713854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6575" y="1568386"/>
            <a:ext cx="7020559" cy="450659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85115" marR="560705" indent="-273050">
              <a:lnSpc>
                <a:spcPts val="2100"/>
              </a:lnSpc>
              <a:spcBef>
                <a:spcPts val="59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proposed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Fitness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Web</a:t>
            </a:r>
            <a:r>
              <a:rPr dirty="0" sz="2150" spc="-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Application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aims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to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overcome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these</a:t>
            </a:r>
            <a:r>
              <a:rPr dirty="0" sz="2150" spc="1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limitations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following</a:t>
            </a:r>
            <a:r>
              <a:rPr dirty="0" sz="2150" spc="12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features:</a:t>
            </a:r>
            <a:endParaRPr sz="215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100"/>
              </a:lnSpc>
              <a:spcBef>
                <a:spcPts val="68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7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calculation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based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on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Age,</a:t>
            </a:r>
            <a:r>
              <a:rPr dirty="0" sz="2150" spc="3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Weight,</a:t>
            </a:r>
            <a:r>
              <a:rPr dirty="0" sz="2150" spc="2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Height,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Gender, </a:t>
            </a:r>
            <a:r>
              <a:rPr dirty="0" sz="2150" spc="-1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with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categorization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comparing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both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BMI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Body</a:t>
            </a:r>
            <a:r>
              <a:rPr dirty="0" sz="2150" spc="105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Fat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 spc="-10">
                <a:latin typeface="Times New Roman"/>
                <a:cs typeface="Times New Roman"/>
              </a:rPr>
              <a:t>Percentage.</a:t>
            </a:r>
            <a:endParaRPr sz="2150">
              <a:latin typeface="Times New Roman"/>
              <a:cs typeface="Times New Roman"/>
            </a:endParaRPr>
          </a:p>
          <a:p>
            <a:pPr marL="285115" marR="374650" indent="-273050">
              <a:lnSpc>
                <a:spcPts val="2100"/>
              </a:lnSpc>
              <a:spcBef>
                <a:spcPts val="610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  <a:tab pos="3569335" algn="l"/>
              </a:tabLst>
            </a:pPr>
            <a:r>
              <a:rPr dirty="0" sz="2150">
                <a:latin typeface="Times New Roman"/>
                <a:cs typeface="Times New Roman"/>
              </a:rPr>
              <a:t>Weekly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Diet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Plans</a:t>
            </a:r>
            <a:r>
              <a:rPr dirty="0" sz="2150" spc="114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Underweight,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Normal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weight,</a:t>
            </a:r>
            <a:r>
              <a:rPr dirty="0" sz="2150" spc="11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and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Overweight</a:t>
            </a:r>
            <a:r>
              <a:rPr dirty="0" sz="2150" spc="1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users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Vegan,</a:t>
            </a:r>
            <a:r>
              <a:rPr dirty="0" sz="2150">
                <a:latin typeface="Times New Roman"/>
                <a:cs typeface="Times New Roman"/>
              </a:rPr>
              <a:t>	Vegetarian,</a:t>
            </a:r>
            <a:r>
              <a:rPr dirty="0" sz="2150" spc="2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2150" spc="-20">
                <a:latin typeface="Times New Roman"/>
                <a:cs typeface="Times New Roman"/>
              </a:rPr>
              <a:t>Non- </a:t>
            </a:r>
            <a:r>
              <a:rPr dirty="0" sz="2150" spc="-20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Vegetarian</a:t>
            </a:r>
            <a:r>
              <a:rPr dirty="0" sz="2150" spc="-4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options.</a:t>
            </a:r>
            <a:endParaRPr sz="2150">
              <a:latin typeface="Times New Roman"/>
              <a:cs typeface="Times New Roman"/>
            </a:endParaRPr>
          </a:p>
          <a:p>
            <a:pPr marL="285750" indent="-273050">
              <a:lnSpc>
                <a:spcPts val="2345"/>
              </a:lnSpc>
              <a:spcBef>
                <a:spcPts val="210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5750" algn="l"/>
              </a:tabLst>
            </a:pPr>
            <a:r>
              <a:rPr dirty="0" sz="2150">
                <a:latin typeface="Times New Roman"/>
                <a:cs typeface="Times New Roman"/>
              </a:rPr>
              <a:t>Exercise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Tutorials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in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both</a:t>
            </a:r>
            <a:r>
              <a:rPr dirty="0" sz="2150" spc="-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Video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Textual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formats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for</a:t>
            </a:r>
            <a:endParaRPr sz="2150">
              <a:latin typeface="Times New Roman"/>
              <a:cs typeface="Times New Roman"/>
            </a:endParaRPr>
          </a:p>
          <a:p>
            <a:pPr marL="287020">
              <a:lnSpc>
                <a:spcPts val="2345"/>
              </a:lnSpc>
            </a:pPr>
            <a:r>
              <a:rPr dirty="0" sz="2150">
                <a:latin typeface="Times New Roman"/>
                <a:cs typeface="Times New Roman"/>
              </a:rPr>
              <a:t>Cardio,</a:t>
            </a:r>
            <a:r>
              <a:rPr dirty="0" sz="2150" spc="6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HIIT,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and</a:t>
            </a:r>
            <a:r>
              <a:rPr dirty="0" sz="2150" spc="5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Strength</a:t>
            </a:r>
            <a:r>
              <a:rPr dirty="0" sz="2150" spc="4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Training.</a:t>
            </a:r>
            <a:endParaRPr sz="2150">
              <a:latin typeface="Times New Roman"/>
              <a:cs typeface="Times New Roman"/>
            </a:endParaRPr>
          </a:p>
          <a:p>
            <a:pPr marL="285115" marR="142875" indent="-273050">
              <a:lnSpc>
                <a:spcPts val="2100"/>
              </a:lnSpc>
              <a:spcBef>
                <a:spcPts val="59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Feedback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Form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to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collect</a:t>
            </a:r>
            <a:r>
              <a:rPr dirty="0" sz="2150" spc="5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user</a:t>
            </a:r>
            <a:r>
              <a:rPr dirty="0" sz="2150" spc="16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opinions,</a:t>
            </a:r>
            <a:r>
              <a:rPr dirty="0" sz="2150" spc="3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which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can</a:t>
            </a:r>
            <a:r>
              <a:rPr dirty="0" sz="2150" spc="10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only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be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>
                <a:latin typeface="Times New Roman"/>
                <a:cs typeface="Times New Roman"/>
              </a:rPr>
              <a:t>accessed</a:t>
            </a:r>
            <a:r>
              <a:rPr dirty="0" sz="2150" spc="8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by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the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admin</a:t>
            </a:r>
            <a:r>
              <a:rPr dirty="0" sz="2150" spc="8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using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</a:t>
            </a:r>
            <a:r>
              <a:rPr dirty="0" sz="2150" spc="90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authenticated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password 	system.</a:t>
            </a:r>
            <a:endParaRPr sz="2150">
              <a:latin typeface="Times New Roman"/>
              <a:cs typeface="Times New Roman"/>
            </a:endParaRPr>
          </a:p>
          <a:p>
            <a:pPr marL="285115" marR="885825" indent="-273050">
              <a:lnSpc>
                <a:spcPts val="2180"/>
              </a:lnSpc>
              <a:spcBef>
                <a:spcPts val="545"/>
              </a:spcBef>
              <a:buClr>
                <a:srgbClr val="B03E9A"/>
              </a:buClr>
              <a:buSzPct val="72093"/>
              <a:buFont typeface="Cambria"/>
              <a:buChar char="⦿"/>
              <a:tabLst>
                <a:tab pos="287020" algn="l"/>
              </a:tabLst>
            </a:pPr>
            <a:r>
              <a:rPr dirty="0" sz="2150">
                <a:latin typeface="Times New Roman"/>
                <a:cs typeface="Times New Roman"/>
              </a:rPr>
              <a:t>Completely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Free</a:t>
            </a:r>
            <a:r>
              <a:rPr dirty="0" sz="2150" spc="1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Access</a:t>
            </a:r>
            <a:r>
              <a:rPr dirty="0" sz="2150" spc="7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without</a:t>
            </a:r>
            <a:r>
              <a:rPr dirty="0" sz="2150" spc="9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any</a:t>
            </a:r>
            <a:r>
              <a:rPr dirty="0" sz="2150" spc="145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subscription</a:t>
            </a:r>
            <a:r>
              <a:rPr dirty="0" sz="2150" spc="14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Times New Roman"/>
                <a:cs typeface="Times New Roman"/>
              </a:rPr>
              <a:t>or </a:t>
            </a:r>
            <a:r>
              <a:rPr dirty="0" sz="2150" spc="-25">
                <a:latin typeface="Times New Roman"/>
                <a:cs typeface="Times New Roman"/>
              </a:rPr>
              <a:t>	</a:t>
            </a:r>
            <a:r>
              <a:rPr dirty="0" sz="2150" spc="-10">
                <a:latin typeface="Times New Roman"/>
                <a:cs typeface="Times New Roman"/>
              </a:rPr>
              <a:t>registration.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69595" y="234251"/>
            <a:ext cx="5607050" cy="368935"/>
            <a:chOff x="169595" y="234251"/>
            <a:chExt cx="5607050" cy="368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58" y="239013"/>
              <a:ext cx="5597156" cy="35940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4645" y="346455"/>
              <a:ext cx="5017770" cy="128905"/>
            </a:xfrm>
            <a:custGeom>
              <a:avLst/>
              <a:gdLst/>
              <a:ahLst/>
              <a:cxnLst/>
              <a:rect l="l" t="t" r="r" b="b"/>
              <a:pathLst>
                <a:path w="5017770" h="128904">
                  <a:moveTo>
                    <a:pt x="4975694" y="0"/>
                  </a:moveTo>
                  <a:lnTo>
                    <a:pt x="4933911" y="128397"/>
                  </a:lnTo>
                  <a:lnTo>
                    <a:pt x="5017477" y="128397"/>
                  </a:lnTo>
                  <a:lnTo>
                    <a:pt x="4975694" y="0"/>
                  </a:lnTo>
                  <a:close/>
                </a:path>
                <a:path w="5017770" h="128904">
                  <a:moveTo>
                    <a:pt x="4051769" y="0"/>
                  </a:moveTo>
                  <a:lnTo>
                    <a:pt x="4009986" y="128397"/>
                  </a:lnTo>
                  <a:lnTo>
                    <a:pt x="4093552" y="128397"/>
                  </a:lnTo>
                  <a:lnTo>
                    <a:pt x="4051769" y="0"/>
                  </a:lnTo>
                  <a:close/>
                </a:path>
                <a:path w="5017770" h="128904">
                  <a:moveTo>
                    <a:pt x="41744" y="0"/>
                  </a:moveTo>
                  <a:lnTo>
                    <a:pt x="0" y="128397"/>
                  </a:lnTo>
                  <a:lnTo>
                    <a:pt x="83489" y="128397"/>
                  </a:lnTo>
                  <a:lnTo>
                    <a:pt x="41744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7970" y="292671"/>
              <a:ext cx="141477" cy="24980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6708" y="292417"/>
              <a:ext cx="110108" cy="10883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6008" y="292417"/>
              <a:ext cx="110109" cy="1088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820" y="292417"/>
              <a:ext cx="110096" cy="10883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74358" y="239013"/>
              <a:ext cx="5597525" cy="359410"/>
            </a:xfrm>
            <a:custGeom>
              <a:avLst/>
              <a:gdLst/>
              <a:ahLst/>
              <a:cxnLst/>
              <a:rect l="l" t="t" r="r" b="b"/>
              <a:pathLst>
                <a:path w="5597525" h="359409">
                  <a:moveTo>
                    <a:pt x="5312295" y="5968"/>
                  </a:moveTo>
                  <a:lnTo>
                    <a:pt x="5345061" y="5968"/>
                  </a:lnTo>
                  <a:lnTo>
                    <a:pt x="5420245" y="240029"/>
                  </a:lnTo>
                  <a:lnTo>
                    <a:pt x="5493778" y="5968"/>
                  </a:lnTo>
                  <a:lnTo>
                    <a:pt x="5526163" y="5968"/>
                  </a:lnTo>
                  <a:lnTo>
                    <a:pt x="5597156" y="353694"/>
                  </a:lnTo>
                  <a:lnTo>
                    <a:pt x="5537339" y="353694"/>
                  </a:lnTo>
                  <a:lnTo>
                    <a:pt x="5501271" y="166369"/>
                  </a:lnTo>
                  <a:lnTo>
                    <a:pt x="5431294" y="358266"/>
                  </a:lnTo>
                  <a:lnTo>
                    <a:pt x="5409323" y="358266"/>
                  </a:lnTo>
                  <a:lnTo>
                    <a:pt x="5339346" y="166369"/>
                  </a:lnTo>
                  <a:lnTo>
                    <a:pt x="5301881" y="353694"/>
                  </a:lnTo>
                  <a:lnTo>
                    <a:pt x="5242318" y="353694"/>
                  </a:lnTo>
                  <a:lnTo>
                    <a:pt x="5312295" y="5968"/>
                  </a:lnTo>
                  <a:close/>
                </a:path>
                <a:path w="5597525" h="359409">
                  <a:moveTo>
                    <a:pt x="3912247" y="5968"/>
                  </a:moveTo>
                  <a:lnTo>
                    <a:pt x="3973969" y="5968"/>
                  </a:lnTo>
                  <a:lnTo>
                    <a:pt x="3973969" y="353440"/>
                  </a:lnTo>
                  <a:lnTo>
                    <a:pt x="3912247" y="353440"/>
                  </a:lnTo>
                  <a:lnTo>
                    <a:pt x="3912247" y="5968"/>
                  </a:lnTo>
                  <a:close/>
                </a:path>
                <a:path w="5597525" h="359409">
                  <a:moveTo>
                    <a:pt x="3177679" y="5968"/>
                  </a:moveTo>
                  <a:lnTo>
                    <a:pt x="3399421" y="5968"/>
                  </a:lnTo>
                  <a:lnTo>
                    <a:pt x="3399421" y="60705"/>
                  </a:lnTo>
                  <a:lnTo>
                    <a:pt x="3239274" y="60705"/>
                  </a:lnTo>
                  <a:lnTo>
                    <a:pt x="3239274" y="142112"/>
                  </a:lnTo>
                  <a:lnTo>
                    <a:pt x="3354082" y="142112"/>
                  </a:lnTo>
                  <a:lnTo>
                    <a:pt x="3354082" y="194563"/>
                  </a:lnTo>
                  <a:lnTo>
                    <a:pt x="3239274" y="194563"/>
                  </a:lnTo>
                  <a:lnTo>
                    <a:pt x="3239274" y="298703"/>
                  </a:lnTo>
                  <a:lnTo>
                    <a:pt x="3396754" y="298703"/>
                  </a:lnTo>
                  <a:lnTo>
                    <a:pt x="3396754" y="353440"/>
                  </a:lnTo>
                  <a:lnTo>
                    <a:pt x="3177679" y="353440"/>
                  </a:lnTo>
                  <a:lnTo>
                    <a:pt x="3177679" y="5968"/>
                  </a:lnTo>
                  <a:close/>
                </a:path>
                <a:path w="5597525" h="359409">
                  <a:moveTo>
                    <a:pt x="2558554" y="5968"/>
                  </a:moveTo>
                  <a:lnTo>
                    <a:pt x="2620149" y="5968"/>
                  </a:lnTo>
                  <a:lnTo>
                    <a:pt x="2620149" y="241553"/>
                  </a:lnTo>
                  <a:lnTo>
                    <a:pt x="2621221" y="254890"/>
                  </a:lnTo>
                  <a:lnTo>
                    <a:pt x="2646601" y="294687"/>
                  </a:lnTo>
                  <a:lnTo>
                    <a:pt x="2684284" y="304545"/>
                  </a:lnTo>
                  <a:lnTo>
                    <a:pt x="2700044" y="303474"/>
                  </a:lnTo>
                  <a:lnTo>
                    <a:pt x="2736227" y="287400"/>
                  </a:lnTo>
                  <a:lnTo>
                    <a:pt x="2754896" y="240283"/>
                  </a:lnTo>
                  <a:lnTo>
                    <a:pt x="2754896" y="5968"/>
                  </a:lnTo>
                  <a:lnTo>
                    <a:pt x="2816618" y="5968"/>
                  </a:lnTo>
                  <a:lnTo>
                    <a:pt x="2816618" y="245109"/>
                  </a:lnTo>
                  <a:lnTo>
                    <a:pt x="2814360" y="270424"/>
                  </a:lnTo>
                  <a:lnTo>
                    <a:pt x="2796366" y="312386"/>
                  </a:lnTo>
                  <a:lnTo>
                    <a:pt x="2761175" y="342318"/>
                  </a:lnTo>
                  <a:lnTo>
                    <a:pt x="2713169" y="357506"/>
                  </a:lnTo>
                  <a:lnTo>
                    <a:pt x="2684665" y="359409"/>
                  </a:lnTo>
                  <a:lnTo>
                    <a:pt x="2656185" y="357552"/>
                  </a:lnTo>
                  <a:lnTo>
                    <a:pt x="2609513" y="342693"/>
                  </a:lnTo>
                  <a:lnTo>
                    <a:pt x="2576985" y="313310"/>
                  </a:lnTo>
                  <a:lnTo>
                    <a:pt x="2560602" y="270881"/>
                  </a:lnTo>
                  <a:lnTo>
                    <a:pt x="2558554" y="244855"/>
                  </a:lnTo>
                  <a:lnTo>
                    <a:pt x="2558554" y="5968"/>
                  </a:lnTo>
                  <a:close/>
                </a:path>
                <a:path w="5597525" h="359409">
                  <a:moveTo>
                    <a:pt x="2232418" y="5968"/>
                  </a:moveTo>
                  <a:lnTo>
                    <a:pt x="2520073" y="5968"/>
                  </a:lnTo>
                  <a:lnTo>
                    <a:pt x="2520073" y="60705"/>
                  </a:lnTo>
                  <a:lnTo>
                    <a:pt x="2404630" y="60705"/>
                  </a:lnTo>
                  <a:lnTo>
                    <a:pt x="2404630" y="353440"/>
                  </a:lnTo>
                  <a:lnTo>
                    <a:pt x="2342908" y="353440"/>
                  </a:lnTo>
                  <a:lnTo>
                    <a:pt x="2342908" y="60705"/>
                  </a:lnTo>
                  <a:lnTo>
                    <a:pt x="2232418" y="60705"/>
                  </a:lnTo>
                  <a:lnTo>
                    <a:pt x="2232418" y="5968"/>
                  </a:lnTo>
                  <a:close/>
                </a:path>
                <a:path w="5597525" h="359409">
                  <a:moveTo>
                    <a:pt x="1691779" y="5968"/>
                  </a:moveTo>
                  <a:lnTo>
                    <a:pt x="1913521" y="5968"/>
                  </a:lnTo>
                  <a:lnTo>
                    <a:pt x="1913521" y="60705"/>
                  </a:lnTo>
                  <a:lnTo>
                    <a:pt x="1753374" y="60705"/>
                  </a:lnTo>
                  <a:lnTo>
                    <a:pt x="1753374" y="142112"/>
                  </a:lnTo>
                  <a:lnTo>
                    <a:pt x="1868182" y="142112"/>
                  </a:lnTo>
                  <a:lnTo>
                    <a:pt x="1868182" y="194563"/>
                  </a:lnTo>
                  <a:lnTo>
                    <a:pt x="1753374" y="194563"/>
                  </a:lnTo>
                  <a:lnTo>
                    <a:pt x="1753374" y="298703"/>
                  </a:lnTo>
                  <a:lnTo>
                    <a:pt x="1910854" y="298703"/>
                  </a:lnTo>
                  <a:lnTo>
                    <a:pt x="1910854" y="353440"/>
                  </a:lnTo>
                  <a:lnTo>
                    <a:pt x="1691779" y="353440"/>
                  </a:lnTo>
                  <a:lnTo>
                    <a:pt x="1691779" y="5968"/>
                  </a:lnTo>
                  <a:close/>
                </a:path>
                <a:path w="5597525" h="359409">
                  <a:moveTo>
                    <a:pt x="1365643" y="5968"/>
                  </a:moveTo>
                  <a:lnTo>
                    <a:pt x="1653298" y="5968"/>
                  </a:lnTo>
                  <a:lnTo>
                    <a:pt x="1653298" y="60705"/>
                  </a:lnTo>
                  <a:lnTo>
                    <a:pt x="1537855" y="60705"/>
                  </a:lnTo>
                  <a:lnTo>
                    <a:pt x="1537855" y="353440"/>
                  </a:lnTo>
                  <a:lnTo>
                    <a:pt x="1476133" y="353440"/>
                  </a:lnTo>
                  <a:lnTo>
                    <a:pt x="1476133" y="60705"/>
                  </a:lnTo>
                  <a:lnTo>
                    <a:pt x="1365643" y="60705"/>
                  </a:lnTo>
                  <a:lnTo>
                    <a:pt x="1365643" y="5968"/>
                  </a:lnTo>
                  <a:close/>
                </a:path>
                <a:path w="5597525" h="359409">
                  <a:moveTo>
                    <a:pt x="1264297" y="5968"/>
                  </a:moveTo>
                  <a:lnTo>
                    <a:pt x="1326019" y="5968"/>
                  </a:lnTo>
                  <a:lnTo>
                    <a:pt x="1326019" y="353440"/>
                  </a:lnTo>
                  <a:lnTo>
                    <a:pt x="1264297" y="353440"/>
                  </a:lnTo>
                  <a:lnTo>
                    <a:pt x="1264297" y="5968"/>
                  </a:lnTo>
                  <a:close/>
                </a:path>
                <a:path w="5597525" h="359409">
                  <a:moveTo>
                    <a:pt x="929741" y="5968"/>
                  </a:moveTo>
                  <a:lnTo>
                    <a:pt x="991412" y="5968"/>
                  </a:lnTo>
                  <a:lnTo>
                    <a:pt x="991412" y="142112"/>
                  </a:lnTo>
                  <a:lnTo>
                    <a:pt x="1129677" y="142112"/>
                  </a:lnTo>
                  <a:lnTo>
                    <a:pt x="1129677" y="5968"/>
                  </a:lnTo>
                  <a:lnTo>
                    <a:pt x="1190637" y="5968"/>
                  </a:lnTo>
                  <a:lnTo>
                    <a:pt x="1190637" y="353440"/>
                  </a:lnTo>
                  <a:lnTo>
                    <a:pt x="1129677" y="353440"/>
                  </a:lnTo>
                  <a:lnTo>
                    <a:pt x="1129677" y="196976"/>
                  </a:lnTo>
                  <a:lnTo>
                    <a:pt x="991412" y="196976"/>
                  </a:lnTo>
                  <a:lnTo>
                    <a:pt x="991412" y="353440"/>
                  </a:lnTo>
                  <a:lnTo>
                    <a:pt x="929741" y="353440"/>
                  </a:lnTo>
                  <a:lnTo>
                    <a:pt x="929741" y="5968"/>
                  </a:lnTo>
                  <a:close/>
                </a:path>
                <a:path w="5597525" h="359409">
                  <a:moveTo>
                    <a:pt x="3689489" y="3555"/>
                  </a:moveTo>
                  <a:lnTo>
                    <a:pt x="3757498" y="14700"/>
                  </a:lnTo>
                  <a:lnTo>
                    <a:pt x="3809885" y="48132"/>
                  </a:lnTo>
                  <a:lnTo>
                    <a:pt x="3843207" y="99837"/>
                  </a:lnTo>
                  <a:lnTo>
                    <a:pt x="3854335" y="166115"/>
                  </a:lnTo>
                  <a:lnTo>
                    <a:pt x="3850650" y="215801"/>
                  </a:lnTo>
                  <a:lnTo>
                    <a:pt x="3839596" y="257848"/>
                  </a:lnTo>
                  <a:lnTo>
                    <a:pt x="3821175" y="292255"/>
                  </a:lnTo>
                  <a:lnTo>
                    <a:pt x="3762242" y="338141"/>
                  </a:lnTo>
                  <a:lnTo>
                    <a:pt x="3721734" y="349615"/>
                  </a:lnTo>
                  <a:lnTo>
                    <a:pt x="3673868" y="353440"/>
                  </a:lnTo>
                  <a:lnTo>
                    <a:pt x="3596779" y="353440"/>
                  </a:lnTo>
                  <a:lnTo>
                    <a:pt x="3596779" y="6222"/>
                  </a:lnTo>
                  <a:lnTo>
                    <a:pt x="3630214" y="5056"/>
                  </a:lnTo>
                  <a:lnTo>
                    <a:pt x="3656803" y="4222"/>
                  </a:lnTo>
                  <a:lnTo>
                    <a:pt x="3676557" y="3722"/>
                  </a:lnTo>
                  <a:lnTo>
                    <a:pt x="3689489" y="3555"/>
                  </a:lnTo>
                  <a:close/>
                </a:path>
                <a:path w="5597525" h="359409">
                  <a:moveTo>
                    <a:pt x="2978670" y="2412"/>
                  </a:moveTo>
                  <a:lnTo>
                    <a:pt x="3036584" y="8818"/>
                  </a:lnTo>
                  <a:lnTo>
                    <a:pt x="3077937" y="28035"/>
                  </a:lnTo>
                  <a:lnTo>
                    <a:pt x="3102739" y="60063"/>
                  </a:lnTo>
                  <a:lnTo>
                    <a:pt x="3111004" y="104901"/>
                  </a:lnTo>
                  <a:lnTo>
                    <a:pt x="3109861" y="119977"/>
                  </a:lnTo>
                  <a:lnTo>
                    <a:pt x="3092716" y="161035"/>
                  </a:lnTo>
                  <a:lnTo>
                    <a:pt x="3060034" y="190807"/>
                  </a:lnTo>
                  <a:lnTo>
                    <a:pt x="3046742" y="196976"/>
                  </a:lnTo>
                  <a:lnTo>
                    <a:pt x="3149485" y="353440"/>
                  </a:lnTo>
                  <a:lnTo>
                    <a:pt x="3078238" y="353440"/>
                  </a:lnTo>
                  <a:lnTo>
                    <a:pt x="2985528" y="209930"/>
                  </a:lnTo>
                  <a:lnTo>
                    <a:pt x="2977863" y="209762"/>
                  </a:lnTo>
                  <a:lnTo>
                    <a:pt x="2968780" y="209438"/>
                  </a:lnTo>
                  <a:lnTo>
                    <a:pt x="2958293" y="208948"/>
                  </a:lnTo>
                  <a:lnTo>
                    <a:pt x="2946412" y="208279"/>
                  </a:lnTo>
                  <a:lnTo>
                    <a:pt x="2946412" y="353440"/>
                  </a:lnTo>
                  <a:lnTo>
                    <a:pt x="2882404" y="353440"/>
                  </a:lnTo>
                  <a:lnTo>
                    <a:pt x="2882404" y="5968"/>
                  </a:lnTo>
                  <a:lnTo>
                    <a:pt x="2886833" y="5851"/>
                  </a:lnTo>
                  <a:lnTo>
                    <a:pt x="2894977" y="5508"/>
                  </a:lnTo>
                  <a:lnTo>
                    <a:pt x="2906836" y="4951"/>
                  </a:lnTo>
                  <a:lnTo>
                    <a:pt x="2922409" y="4190"/>
                  </a:lnTo>
                  <a:lnTo>
                    <a:pt x="2939005" y="3430"/>
                  </a:lnTo>
                  <a:lnTo>
                    <a:pt x="2953921" y="2873"/>
                  </a:lnTo>
                  <a:lnTo>
                    <a:pt x="2967147" y="2530"/>
                  </a:lnTo>
                  <a:lnTo>
                    <a:pt x="2978670" y="2412"/>
                  </a:lnTo>
                  <a:close/>
                </a:path>
                <a:path w="5597525" h="359409">
                  <a:moveTo>
                    <a:pt x="435483" y="2412"/>
                  </a:moveTo>
                  <a:lnTo>
                    <a:pt x="493390" y="8818"/>
                  </a:lnTo>
                  <a:lnTo>
                    <a:pt x="534752" y="28035"/>
                  </a:lnTo>
                  <a:lnTo>
                    <a:pt x="559569" y="60063"/>
                  </a:lnTo>
                  <a:lnTo>
                    <a:pt x="567842" y="104901"/>
                  </a:lnTo>
                  <a:lnTo>
                    <a:pt x="566701" y="119977"/>
                  </a:lnTo>
                  <a:lnTo>
                    <a:pt x="549579" y="161035"/>
                  </a:lnTo>
                  <a:lnTo>
                    <a:pt x="516845" y="190807"/>
                  </a:lnTo>
                  <a:lnTo>
                    <a:pt x="503567" y="196976"/>
                  </a:lnTo>
                  <a:lnTo>
                    <a:pt x="606272" y="353440"/>
                  </a:lnTo>
                  <a:lnTo>
                    <a:pt x="535114" y="353440"/>
                  </a:lnTo>
                  <a:lnTo>
                    <a:pt x="442366" y="209930"/>
                  </a:lnTo>
                  <a:lnTo>
                    <a:pt x="434670" y="209762"/>
                  </a:lnTo>
                  <a:lnTo>
                    <a:pt x="425581" y="209438"/>
                  </a:lnTo>
                  <a:lnTo>
                    <a:pt x="415100" y="208948"/>
                  </a:lnTo>
                  <a:lnTo>
                    <a:pt x="403225" y="208279"/>
                  </a:lnTo>
                  <a:lnTo>
                    <a:pt x="403225" y="353440"/>
                  </a:lnTo>
                  <a:lnTo>
                    <a:pt x="339191" y="353440"/>
                  </a:lnTo>
                  <a:lnTo>
                    <a:pt x="339191" y="5968"/>
                  </a:lnTo>
                  <a:lnTo>
                    <a:pt x="343654" y="5851"/>
                  </a:lnTo>
                  <a:lnTo>
                    <a:pt x="351821" y="5508"/>
                  </a:lnTo>
                  <a:lnTo>
                    <a:pt x="363694" y="4951"/>
                  </a:lnTo>
                  <a:lnTo>
                    <a:pt x="379272" y="4190"/>
                  </a:lnTo>
                  <a:lnTo>
                    <a:pt x="395860" y="3430"/>
                  </a:lnTo>
                  <a:lnTo>
                    <a:pt x="410759" y="2873"/>
                  </a:lnTo>
                  <a:lnTo>
                    <a:pt x="423967" y="2530"/>
                  </a:lnTo>
                  <a:lnTo>
                    <a:pt x="435483" y="2412"/>
                  </a:lnTo>
                  <a:close/>
                </a:path>
                <a:path w="5597525" h="359409">
                  <a:moveTo>
                    <a:pt x="5072519" y="1269"/>
                  </a:moveTo>
                  <a:lnTo>
                    <a:pt x="5099443" y="1269"/>
                  </a:lnTo>
                  <a:lnTo>
                    <a:pt x="5239270" y="353440"/>
                  </a:lnTo>
                  <a:lnTo>
                    <a:pt x="5171198" y="353440"/>
                  </a:lnTo>
                  <a:lnTo>
                    <a:pt x="5145798" y="282955"/>
                  </a:lnTo>
                  <a:lnTo>
                    <a:pt x="5026672" y="282955"/>
                  </a:lnTo>
                  <a:lnTo>
                    <a:pt x="5002542" y="353440"/>
                  </a:lnTo>
                  <a:lnTo>
                    <a:pt x="4940185" y="353440"/>
                  </a:lnTo>
                  <a:lnTo>
                    <a:pt x="4933962" y="353440"/>
                  </a:lnTo>
                  <a:lnTo>
                    <a:pt x="4868938" y="353440"/>
                  </a:lnTo>
                  <a:lnTo>
                    <a:pt x="4776228" y="209930"/>
                  </a:lnTo>
                  <a:lnTo>
                    <a:pt x="4768563" y="209762"/>
                  </a:lnTo>
                  <a:lnTo>
                    <a:pt x="4759480" y="209438"/>
                  </a:lnTo>
                  <a:lnTo>
                    <a:pt x="4748993" y="208948"/>
                  </a:lnTo>
                  <a:lnTo>
                    <a:pt x="4737112" y="208279"/>
                  </a:lnTo>
                  <a:lnTo>
                    <a:pt x="4737112" y="353440"/>
                  </a:lnTo>
                  <a:lnTo>
                    <a:pt x="4673104" y="353440"/>
                  </a:lnTo>
                  <a:lnTo>
                    <a:pt x="4673104" y="5968"/>
                  </a:lnTo>
                  <a:lnTo>
                    <a:pt x="4677533" y="5851"/>
                  </a:lnTo>
                  <a:lnTo>
                    <a:pt x="4685677" y="5508"/>
                  </a:lnTo>
                  <a:lnTo>
                    <a:pt x="4697536" y="4951"/>
                  </a:lnTo>
                  <a:lnTo>
                    <a:pt x="4713109" y="4190"/>
                  </a:lnTo>
                  <a:lnTo>
                    <a:pt x="4729705" y="3430"/>
                  </a:lnTo>
                  <a:lnTo>
                    <a:pt x="4744621" y="2873"/>
                  </a:lnTo>
                  <a:lnTo>
                    <a:pt x="4757847" y="2530"/>
                  </a:lnTo>
                  <a:lnTo>
                    <a:pt x="4769370" y="2412"/>
                  </a:lnTo>
                  <a:lnTo>
                    <a:pt x="4827284" y="8818"/>
                  </a:lnTo>
                  <a:lnTo>
                    <a:pt x="4868637" y="28035"/>
                  </a:lnTo>
                  <a:lnTo>
                    <a:pt x="4893439" y="60063"/>
                  </a:lnTo>
                  <a:lnTo>
                    <a:pt x="4901704" y="104901"/>
                  </a:lnTo>
                  <a:lnTo>
                    <a:pt x="4900561" y="119977"/>
                  </a:lnTo>
                  <a:lnTo>
                    <a:pt x="4883416" y="161035"/>
                  </a:lnTo>
                  <a:lnTo>
                    <a:pt x="4850734" y="190807"/>
                  </a:lnTo>
                  <a:lnTo>
                    <a:pt x="4837442" y="196976"/>
                  </a:lnTo>
                  <a:lnTo>
                    <a:pt x="4936248" y="347598"/>
                  </a:lnTo>
                  <a:lnTo>
                    <a:pt x="5072519" y="1269"/>
                  </a:lnTo>
                  <a:close/>
                </a:path>
                <a:path w="5597525" h="359409">
                  <a:moveTo>
                    <a:pt x="4148594" y="1269"/>
                  </a:moveTo>
                  <a:lnTo>
                    <a:pt x="4175518" y="1269"/>
                  </a:lnTo>
                  <a:lnTo>
                    <a:pt x="4315345" y="353440"/>
                  </a:lnTo>
                  <a:lnTo>
                    <a:pt x="4247273" y="353440"/>
                  </a:lnTo>
                  <a:lnTo>
                    <a:pt x="4221873" y="282955"/>
                  </a:lnTo>
                  <a:lnTo>
                    <a:pt x="4102747" y="282955"/>
                  </a:lnTo>
                  <a:lnTo>
                    <a:pt x="4078617" y="353440"/>
                  </a:lnTo>
                  <a:lnTo>
                    <a:pt x="4010037" y="353440"/>
                  </a:lnTo>
                  <a:lnTo>
                    <a:pt x="4148594" y="1269"/>
                  </a:lnTo>
                  <a:close/>
                </a:path>
                <a:path w="5597525" h="359409">
                  <a:moveTo>
                    <a:pt x="138518" y="1269"/>
                  </a:moveTo>
                  <a:lnTo>
                    <a:pt x="165557" y="1269"/>
                  </a:lnTo>
                  <a:lnTo>
                    <a:pt x="305257" y="353440"/>
                  </a:lnTo>
                  <a:lnTo>
                    <a:pt x="237185" y="353440"/>
                  </a:lnTo>
                  <a:lnTo>
                    <a:pt x="211810" y="282955"/>
                  </a:lnTo>
                  <a:lnTo>
                    <a:pt x="92735" y="282955"/>
                  </a:lnTo>
                  <a:lnTo>
                    <a:pt x="68541" y="353440"/>
                  </a:lnTo>
                  <a:lnTo>
                    <a:pt x="0" y="353440"/>
                  </a:lnTo>
                  <a:lnTo>
                    <a:pt x="138518" y="1269"/>
                  </a:lnTo>
                  <a:close/>
                </a:path>
                <a:path w="5597525" h="359409">
                  <a:moveTo>
                    <a:pt x="4508639" y="0"/>
                  </a:moveTo>
                  <a:lnTo>
                    <a:pt x="4536143" y="2141"/>
                  </a:lnTo>
                  <a:lnTo>
                    <a:pt x="4561503" y="8556"/>
                  </a:lnTo>
                  <a:lnTo>
                    <a:pt x="4584720" y="19234"/>
                  </a:lnTo>
                  <a:lnTo>
                    <a:pt x="4605794" y="34162"/>
                  </a:lnTo>
                  <a:lnTo>
                    <a:pt x="4580013" y="83819"/>
                  </a:lnTo>
                  <a:lnTo>
                    <a:pt x="4573826" y="78962"/>
                  </a:lnTo>
                  <a:lnTo>
                    <a:pt x="4566138" y="74104"/>
                  </a:lnTo>
                  <a:lnTo>
                    <a:pt x="4525133" y="57245"/>
                  </a:lnTo>
                  <a:lnTo>
                    <a:pt x="4507242" y="54863"/>
                  </a:lnTo>
                  <a:lnTo>
                    <a:pt x="4482957" y="57030"/>
                  </a:lnTo>
                  <a:lnTo>
                    <a:pt x="4442484" y="74366"/>
                  </a:lnTo>
                  <a:lnTo>
                    <a:pt x="4413342" y="108420"/>
                  </a:lnTo>
                  <a:lnTo>
                    <a:pt x="4398483" y="154953"/>
                  </a:lnTo>
                  <a:lnTo>
                    <a:pt x="4396625" y="182625"/>
                  </a:lnTo>
                  <a:lnTo>
                    <a:pt x="4398437" y="209034"/>
                  </a:lnTo>
                  <a:lnTo>
                    <a:pt x="4412967" y="253420"/>
                  </a:lnTo>
                  <a:lnTo>
                    <a:pt x="4441571" y="285900"/>
                  </a:lnTo>
                  <a:lnTo>
                    <a:pt x="4481108" y="302474"/>
                  </a:lnTo>
                  <a:lnTo>
                    <a:pt x="4504829" y="304545"/>
                  </a:lnTo>
                  <a:lnTo>
                    <a:pt x="4520573" y="303424"/>
                  </a:lnTo>
                  <a:lnTo>
                    <a:pt x="4559185" y="286511"/>
                  </a:lnTo>
                  <a:lnTo>
                    <a:pt x="4559185" y="218312"/>
                  </a:lnTo>
                  <a:lnTo>
                    <a:pt x="4510925" y="218312"/>
                  </a:lnTo>
                  <a:lnTo>
                    <a:pt x="4510925" y="165607"/>
                  </a:lnTo>
                  <a:lnTo>
                    <a:pt x="4620780" y="165607"/>
                  </a:lnTo>
                  <a:lnTo>
                    <a:pt x="4620780" y="321182"/>
                  </a:lnTo>
                  <a:lnTo>
                    <a:pt x="4580561" y="343775"/>
                  </a:lnTo>
                  <a:lnTo>
                    <a:pt x="4529308" y="356854"/>
                  </a:lnTo>
                  <a:lnTo>
                    <a:pt x="4494796" y="359409"/>
                  </a:lnTo>
                  <a:lnTo>
                    <a:pt x="4459389" y="356340"/>
                  </a:lnTo>
                  <a:lnTo>
                    <a:pt x="4400195" y="331817"/>
                  </a:lnTo>
                  <a:lnTo>
                    <a:pt x="4357263" y="283934"/>
                  </a:lnTo>
                  <a:lnTo>
                    <a:pt x="4335356" y="219215"/>
                  </a:lnTo>
                  <a:lnTo>
                    <a:pt x="4332617" y="180974"/>
                  </a:lnTo>
                  <a:lnTo>
                    <a:pt x="4335594" y="142660"/>
                  </a:lnTo>
                  <a:lnTo>
                    <a:pt x="4359406" y="77319"/>
                  </a:lnTo>
                  <a:lnTo>
                    <a:pt x="4406180" y="28289"/>
                  </a:lnTo>
                  <a:lnTo>
                    <a:pt x="4470343" y="3143"/>
                  </a:lnTo>
                  <a:lnTo>
                    <a:pt x="4508639" y="0"/>
                  </a:lnTo>
                  <a:close/>
                </a:path>
                <a:path w="5597525" h="359409">
                  <a:moveTo>
                    <a:pt x="2110498" y="0"/>
                  </a:moveTo>
                  <a:lnTo>
                    <a:pt x="2138907" y="1525"/>
                  </a:lnTo>
                  <a:lnTo>
                    <a:pt x="2164314" y="6111"/>
                  </a:lnTo>
                  <a:lnTo>
                    <a:pt x="2186722" y="13769"/>
                  </a:lnTo>
                  <a:lnTo>
                    <a:pt x="2206129" y="24510"/>
                  </a:lnTo>
                  <a:lnTo>
                    <a:pt x="2180729" y="75437"/>
                  </a:lnTo>
                  <a:lnTo>
                    <a:pt x="2168851" y="66436"/>
                  </a:lnTo>
                  <a:lnTo>
                    <a:pt x="2153805" y="60007"/>
                  </a:lnTo>
                  <a:lnTo>
                    <a:pt x="2135616" y="56149"/>
                  </a:lnTo>
                  <a:lnTo>
                    <a:pt x="2114308" y="54863"/>
                  </a:lnTo>
                  <a:lnTo>
                    <a:pt x="2093569" y="57128"/>
                  </a:lnTo>
                  <a:lnTo>
                    <a:pt x="2057998" y="75277"/>
                  </a:lnTo>
                  <a:lnTo>
                    <a:pt x="2031020" y="110646"/>
                  </a:lnTo>
                  <a:lnTo>
                    <a:pt x="2017114" y="156712"/>
                  </a:lnTo>
                  <a:lnTo>
                    <a:pt x="2015375" y="183387"/>
                  </a:lnTo>
                  <a:lnTo>
                    <a:pt x="2016992" y="209845"/>
                  </a:lnTo>
                  <a:lnTo>
                    <a:pt x="2029895" y="254093"/>
                  </a:lnTo>
                  <a:lnTo>
                    <a:pt x="2055088" y="286222"/>
                  </a:lnTo>
                  <a:lnTo>
                    <a:pt x="2109863" y="304545"/>
                  </a:lnTo>
                  <a:lnTo>
                    <a:pt x="2133031" y="302355"/>
                  </a:lnTo>
                  <a:lnTo>
                    <a:pt x="2153567" y="295782"/>
                  </a:lnTo>
                  <a:lnTo>
                    <a:pt x="2171460" y="284829"/>
                  </a:lnTo>
                  <a:lnTo>
                    <a:pt x="2186698" y="269493"/>
                  </a:lnTo>
                  <a:lnTo>
                    <a:pt x="2215400" y="319277"/>
                  </a:lnTo>
                  <a:lnTo>
                    <a:pt x="2194348" y="336853"/>
                  </a:lnTo>
                  <a:lnTo>
                    <a:pt x="2168902" y="349392"/>
                  </a:lnTo>
                  <a:lnTo>
                    <a:pt x="2139051" y="356907"/>
                  </a:lnTo>
                  <a:lnTo>
                    <a:pt x="2104783" y="359409"/>
                  </a:lnTo>
                  <a:lnTo>
                    <a:pt x="2070422" y="356411"/>
                  </a:lnTo>
                  <a:lnTo>
                    <a:pt x="2013843" y="332460"/>
                  </a:lnTo>
                  <a:lnTo>
                    <a:pt x="1974031" y="285361"/>
                  </a:lnTo>
                  <a:lnTo>
                    <a:pt x="1953889" y="220019"/>
                  </a:lnTo>
                  <a:lnTo>
                    <a:pt x="1951367" y="180847"/>
                  </a:lnTo>
                  <a:lnTo>
                    <a:pt x="1954155" y="143845"/>
                  </a:lnTo>
                  <a:lnTo>
                    <a:pt x="1976495" y="79317"/>
                  </a:lnTo>
                  <a:lnTo>
                    <a:pt x="2020005" y="29146"/>
                  </a:lnTo>
                  <a:lnTo>
                    <a:pt x="2077206" y="3238"/>
                  </a:lnTo>
                  <a:lnTo>
                    <a:pt x="2110498" y="0"/>
                  </a:lnTo>
                  <a:close/>
                </a:path>
                <a:path w="5597525" h="359409">
                  <a:moveTo>
                    <a:pt x="777011" y="0"/>
                  </a:moveTo>
                  <a:lnTo>
                    <a:pt x="805403" y="1525"/>
                  </a:lnTo>
                  <a:lnTo>
                    <a:pt x="830799" y="6111"/>
                  </a:lnTo>
                  <a:lnTo>
                    <a:pt x="853199" y="13769"/>
                  </a:lnTo>
                  <a:lnTo>
                    <a:pt x="872604" y="24510"/>
                  </a:lnTo>
                  <a:lnTo>
                    <a:pt x="847229" y="75437"/>
                  </a:lnTo>
                  <a:lnTo>
                    <a:pt x="835335" y="66436"/>
                  </a:lnTo>
                  <a:lnTo>
                    <a:pt x="820300" y="60007"/>
                  </a:lnTo>
                  <a:lnTo>
                    <a:pt x="802125" y="56149"/>
                  </a:lnTo>
                  <a:lnTo>
                    <a:pt x="780808" y="54863"/>
                  </a:lnTo>
                  <a:lnTo>
                    <a:pt x="760087" y="57128"/>
                  </a:lnTo>
                  <a:lnTo>
                    <a:pt x="724507" y="75277"/>
                  </a:lnTo>
                  <a:lnTo>
                    <a:pt x="697508" y="110646"/>
                  </a:lnTo>
                  <a:lnTo>
                    <a:pt x="683634" y="156712"/>
                  </a:lnTo>
                  <a:lnTo>
                    <a:pt x="681901" y="183387"/>
                  </a:lnTo>
                  <a:lnTo>
                    <a:pt x="683508" y="209845"/>
                  </a:lnTo>
                  <a:lnTo>
                    <a:pt x="696372" y="254093"/>
                  </a:lnTo>
                  <a:lnTo>
                    <a:pt x="721575" y="286222"/>
                  </a:lnTo>
                  <a:lnTo>
                    <a:pt x="776300" y="304545"/>
                  </a:lnTo>
                  <a:lnTo>
                    <a:pt x="799519" y="302355"/>
                  </a:lnTo>
                  <a:lnTo>
                    <a:pt x="820069" y="295782"/>
                  </a:lnTo>
                  <a:lnTo>
                    <a:pt x="837948" y="284829"/>
                  </a:lnTo>
                  <a:lnTo>
                    <a:pt x="853160" y="269493"/>
                  </a:lnTo>
                  <a:lnTo>
                    <a:pt x="881849" y="319277"/>
                  </a:lnTo>
                  <a:lnTo>
                    <a:pt x="860804" y="336853"/>
                  </a:lnTo>
                  <a:lnTo>
                    <a:pt x="835367" y="349392"/>
                  </a:lnTo>
                  <a:lnTo>
                    <a:pt x="805540" y="356907"/>
                  </a:lnTo>
                  <a:lnTo>
                    <a:pt x="771321" y="359409"/>
                  </a:lnTo>
                  <a:lnTo>
                    <a:pt x="736946" y="356411"/>
                  </a:lnTo>
                  <a:lnTo>
                    <a:pt x="680372" y="332460"/>
                  </a:lnTo>
                  <a:lnTo>
                    <a:pt x="640539" y="285361"/>
                  </a:lnTo>
                  <a:lnTo>
                    <a:pt x="620376" y="220019"/>
                  </a:lnTo>
                  <a:lnTo>
                    <a:pt x="617855" y="180847"/>
                  </a:lnTo>
                  <a:lnTo>
                    <a:pt x="620650" y="143845"/>
                  </a:lnTo>
                  <a:lnTo>
                    <a:pt x="643009" y="79317"/>
                  </a:lnTo>
                  <a:lnTo>
                    <a:pt x="686491" y="29146"/>
                  </a:lnTo>
                  <a:lnTo>
                    <a:pt x="743712" y="3238"/>
                  </a:lnTo>
                  <a:lnTo>
                    <a:pt x="777011" y="0"/>
                  </a:lnTo>
                  <a:close/>
                </a:path>
              </a:pathLst>
            </a:custGeom>
            <a:ln w="9525">
              <a:solidFill>
                <a:srgbClr val="58134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984" y="1027469"/>
            <a:ext cx="6771249" cy="57024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