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84" d="100"/>
          <a:sy n="84" d="100"/>
        </p:scale>
        <p:origin x="72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99F470-D84B-4CBB-87E7-6D8EAE64DF1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F958C81-E815-492C-88AC-72364D7DE06F}">
      <dgm:prSet/>
      <dgm:spPr/>
      <dgm:t>
        <a:bodyPr/>
        <a:lstStyle/>
        <a:p>
          <a:pPr>
            <a:lnSpc>
              <a:spcPct val="100000"/>
            </a:lnSpc>
          </a:pPr>
          <a:r>
            <a:rPr lang="en-US" b="1"/>
            <a:t>Conversion Rate: </a:t>
          </a:r>
          <a:r>
            <a:rPr lang="en-US"/>
            <a:t>Percentage of website visitors who make a purchase.</a:t>
          </a:r>
        </a:p>
      </dgm:t>
    </dgm:pt>
    <dgm:pt modelId="{FE87780C-F654-491F-8946-D504E9D98083}" type="parTrans" cxnId="{0730D571-C9B6-493A-B7DC-E2016D4A6DAE}">
      <dgm:prSet/>
      <dgm:spPr/>
      <dgm:t>
        <a:bodyPr/>
        <a:lstStyle/>
        <a:p>
          <a:endParaRPr lang="en-US"/>
        </a:p>
      </dgm:t>
    </dgm:pt>
    <dgm:pt modelId="{6BB3A9DC-96EE-4401-94C2-323904C54E51}" type="sibTrans" cxnId="{0730D571-C9B6-493A-B7DC-E2016D4A6DAE}">
      <dgm:prSet/>
      <dgm:spPr/>
      <dgm:t>
        <a:bodyPr/>
        <a:lstStyle/>
        <a:p>
          <a:endParaRPr lang="en-US"/>
        </a:p>
      </dgm:t>
    </dgm:pt>
    <dgm:pt modelId="{A9F2472D-1067-46D7-8A1F-8ACDA453B734}">
      <dgm:prSet/>
      <dgm:spPr/>
      <dgm:t>
        <a:bodyPr/>
        <a:lstStyle/>
        <a:p>
          <a:pPr>
            <a:lnSpc>
              <a:spcPct val="100000"/>
            </a:lnSpc>
          </a:pPr>
          <a:r>
            <a:rPr lang="en-US" b="1"/>
            <a:t>Customer Engagement Rate: </a:t>
          </a:r>
          <a:r>
            <a:rPr lang="en-US"/>
            <a:t>Level of interaction with marketing content (clicks, likes, comments).</a:t>
          </a:r>
        </a:p>
      </dgm:t>
    </dgm:pt>
    <dgm:pt modelId="{B2E4225A-5835-41DB-888B-D9C8AEB69B6E}" type="parTrans" cxnId="{203D5D1B-6942-437A-AEA0-41B4C46903BA}">
      <dgm:prSet/>
      <dgm:spPr/>
      <dgm:t>
        <a:bodyPr/>
        <a:lstStyle/>
        <a:p>
          <a:endParaRPr lang="en-US"/>
        </a:p>
      </dgm:t>
    </dgm:pt>
    <dgm:pt modelId="{9D4B2D75-3B6D-41F9-9BA4-7D75E4E97E23}" type="sibTrans" cxnId="{203D5D1B-6942-437A-AEA0-41B4C46903BA}">
      <dgm:prSet/>
      <dgm:spPr/>
      <dgm:t>
        <a:bodyPr/>
        <a:lstStyle/>
        <a:p>
          <a:endParaRPr lang="en-US"/>
        </a:p>
      </dgm:t>
    </dgm:pt>
    <dgm:pt modelId="{B9C36B79-CB2A-4F91-88F0-7C465D2E393E}">
      <dgm:prSet/>
      <dgm:spPr/>
      <dgm:t>
        <a:bodyPr/>
        <a:lstStyle/>
        <a:p>
          <a:pPr>
            <a:lnSpc>
              <a:spcPct val="100000"/>
            </a:lnSpc>
          </a:pPr>
          <a:r>
            <a:rPr lang="en-US" b="1"/>
            <a:t>Average Order Value (AOV): </a:t>
          </a:r>
          <a:r>
            <a:rPr lang="en-US"/>
            <a:t>Average amount spent by a customer per transaction.</a:t>
          </a:r>
        </a:p>
      </dgm:t>
    </dgm:pt>
    <dgm:pt modelId="{129D7A41-FF56-4C0A-8D32-CE2FB1737AB6}" type="parTrans" cxnId="{AD0E139A-7D5B-45E4-9651-89EEAD7FD982}">
      <dgm:prSet/>
      <dgm:spPr/>
      <dgm:t>
        <a:bodyPr/>
        <a:lstStyle/>
        <a:p>
          <a:endParaRPr lang="en-US"/>
        </a:p>
      </dgm:t>
    </dgm:pt>
    <dgm:pt modelId="{F33F1815-4899-4A3B-989A-0AD6BC2EFC38}" type="sibTrans" cxnId="{AD0E139A-7D5B-45E4-9651-89EEAD7FD982}">
      <dgm:prSet/>
      <dgm:spPr/>
      <dgm:t>
        <a:bodyPr/>
        <a:lstStyle/>
        <a:p>
          <a:endParaRPr lang="en-US"/>
        </a:p>
      </dgm:t>
    </dgm:pt>
    <dgm:pt modelId="{C64989A9-C382-4EB1-A9A7-937AB386DDE7}">
      <dgm:prSet/>
      <dgm:spPr/>
      <dgm:t>
        <a:bodyPr/>
        <a:lstStyle/>
        <a:p>
          <a:pPr>
            <a:lnSpc>
              <a:spcPct val="100000"/>
            </a:lnSpc>
          </a:pPr>
          <a:r>
            <a:rPr lang="en-US" b="1"/>
            <a:t>Customer Feedback Score: </a:t>
          </a:r>
          <a:r>
            <a:rPr lang="en-US"/>
            <a:t>Average rating from customer reviews.</a:t>
          </a:r>
        </a:p>
      </dgm:t>
    </dgm:pt>
    <dgm:pt modelId="{71F26C23-5C8D-46CA-B5A6-2AA348091202}" type="parTrans" cxnId="{B3FC8646-45C0-47C3-8AFA-EADBDC20C698}">
      <dgm:prSet/>
      <dgm:spPr/>
      <dgm:t>
        <a:bodyPr/>
        <a:lstStyle/>
        <a:p>
          <a:endParaRPr lang="en-US"/>
        </a:p>
      </dgm:t>
    </dgm:pt>
    <dgm:pt modelId="{A109E534-65FB-4060-871A-A4E98537D22E}" type="sibTrans" cxnId="{B3FC8646-45C0-47C3-8AFA-EADBDC20C698}">
      <dgm:prSet/>
      <dgm:spPr/>
      <dgm:t>
        <a:bodyPr/>
        <a:lstStyle/>
        <a:p>
          <a:endParaRPr lang="en-US"/>
        </a:p>
      </dgm:t>
    </dgm:pt>
    <dgm:pt modelId="{825A5A76-2A1F-4219-BD1A-AE61552F7D19}" type="pres">
      <dgm:prSet presAssocID="{5099F470-D84B-4CBB-87E7-6D8EAE64DF18}" presName="root" presStyleCnt="0">
        <dgm:presLayoutVars>
          <dgm:dir/>
          <dgm:resizeHandles val="exact"/>
        </dgm:presLayoutVars>
      </dgm:prSet>
      <dgm:spPr/>
    </dgm:pt>
    <dgm:pt modelId="{F05B2A6C-6619-4269-B890-391E8DFF3032}" type="pres">
      <dgm:prSet presAssocID="{1F958C81-E815-492C-88AC-72364D7DE06F}" presName="compNode" presStyleCnt="0"/>
      <dgm:spPr/>
    </dgm:pt>
    <dgm:pt modelId="{B5B40952-0236-484E-8FCA-288D2DC8EEC9}" type="pres">
      <dgm:prSet presAssocID="{1F958C81-E815-492C-88AC-72364D7DE06F}" presName="bgRect" presStyleLbl="bgShp" presStyleIdx="0" presStyleCnt="4"/>
      <dgm:spPr/>
    </dgm:pt>
    <dgm:pt modelId="{F5E849C4-B72A-4F21-B6A8-3CEDDFBECA17}" type="pres">
      <dgm:prSet presAssocID="{1F958C81-E815-492C-88AC-72364D7DE0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8516AAB9-E89A-4E14-A83B-C7BDC6BEA6B8}" type="pres">
      <dgm:prSet presAssocID="{1F958C81-E815-492C-88AC-72364D7DE06F}" presName="spaceRect" presStyleCnt="0"/>
      <dgm:spPr/>
    </dgm:pt>
    <dgm:pt modelId="{014113F8-E0A3-4448-A9DA-A5D10D29DC98}" type="pres">
      <dgm:prSet presAssocID="{1F958C81-E815-492C-88AC-72364D7DE06F}" presName="parTx" presStyleLbl="revTx" presStyleIdx="0" presStyleCnt="4">
        <dgm:presLayoutVars>
          <dgm:chMax val="0"/>
          <dgm:chPref val="0"/>
        </dgm:presLayoutVars>
      </dgm:prSet>
      <dgm:spPr/>
    </dgm:pt>
    <dgm:pt modelId="{7E9E43FB-CD45-437B-B16C-77EDD1EA50E6}" type="pres">
      <dgm:prSet presAssocID="{6BB3A9DC-96EE-4401-94C2-323904C54E51}" presName="sibTrans" presStyleCnt="0"/>
      <dgm:spPr/>
    </dgm:pt>
    <dgm:pt modelId="{B5A16BC8-797B-4264-A171-BE177C8F7F96}" type="pres">
      <dgm:prSet presAssocID="{A9F2472D-1067-46D7-8A1F-8ACDA453B734}" presName="compNode" presStyleCnt="0"/>
      <dgm:spPr/>
    </dgm:pt>
    <dgm:pt modelId="{A4413A22-6059-4CD7-8021-B70EF02C5AB5}" type="pres">
      <dgm:prSet presAssocID="{A9F2472D-1067-46D7-8A1F-8ACDA453B734}" presName="bgRect" presStyleLbl="bgShp" presStyleIdx="1" presStyleCnt="4"/>
      <dgm:spPr/>
    </dgm:pt>
    <dgm:pt modelId="{22909CDA-D2F1-4A46-89B0-45BE62FA0CFB}" type="pres">
      <dgm:prSet presAssocID="{A9F2472D-1067-46D7-8A1F-8ACDA453B73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umbs Up Sign"/>
        </a:ext>
      </dgm:extLst>
    </dgm:pt>
    <dgm:pt modelId="{D3396336-78DA-4139-9906-1528C848B492}" type="pres">
      <dgm:prSet presAssocID="{A9F2472D-1067-46D7-8A1F-8ACDA453B734}" presName="spaceRect" presStyleCnt="0"/>
      <dgm:spPr/>
    </dgm:pt>
    <dgm:pt modelId="{5F6F8B70-FBDE-4192-AF85-12C9C7F72F62}" type="pres">
      <dgm:prSet presAssocID="{A9F2472D-1067-46D7-8A1F-8ACDA453B734}" presName="parTx" presStyleLbl="revTx" presStyleIdx="1" presStyleCnt="4">
        <dgm:presLayoutVars>
          <dgm:chMax val="0"/>
          <dgm:chPref val="0"/>
        </dgm:presLayoutVars>
      </dgm:prSet>
      <dgm:spPr/>
    </dgm:pt>
    <dgm:pt modelId="{EA8489B3-E0C9-4DB5-9AC4-15865D32E05A}" type="pres">
      <dgm:prSet presAssocID="{9D4B2D75-3B6D-41F9-9BA4-7D75E4E97E23}" presName="sibTrans" presStyleCnt="0"/>
      <dgm:spPr/>
    </dgm:pt>
    <dgm:pt modelId="{5382693C-87CB-44B0-B967-3388E021878B}" type="pres">
      <dgm:prSet presAssocID="{B9C36B79-CB2A-4F91-88F0-7C465D2E393E}" presName="compNode" presStyleCnt="0"/>
      <dgm:spPr/>
    </dgm:pt>
    <dgm:pt modelId="{EA21F1BD-787D-48BC-9018-9A2612EA4559}" type="pres">
      <dgm:prSet presAssocID="{B9C36B79-CB2A-4F91-88F0-7C465D2E393E}" presName="bgRect" presStyleLbl="bgShp" presStyleIdx="2" presStyleCnt="4"/>
      <dgm:spPr/>
    </dgm:pt>
    <dgm:pt modelId="{7E5BE10C-3D24-47DA-A901-4943A945A0BD}" type="pres">
      <dgm:prSet presAssocID="{B9C36B79-CB2A-4F91-88F0-7C465D2E393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ins"/>
        </a:ext>
      </dgm:extLst>
    </dgm:pt>
    <dgm:pt modelId="{152A7CD2-E637-4881-943E-ECC9FB6C1F9A}" type="pres">
      <dgm:prSet presAssocID="{B9C36B79-CB2A-4F91-88F0-7C465D2E393E}" presName="spaceRect" presStyleCnt="0"/>
      <dgm:spPr/>
    </dgm:pt>
    <dgm:pt modelId="{1252FF66-D7F7-4E1C-BCF5-6BE243BD437E}" type="pres">
      <dgm:prSet presAssocID="{B9C36B79-CB2A-4F91-88F0-7C465D2E393E}" presName="parTx" presStyleLbl="revTx" presStyleIdx="2" presStyleCnt="4">
        <dgm:presLayoutVars>
          <dgm:chMax val="0"/>
          <dgm:chPref val="0"/>
        </dgm:presLayoutVars>
      </dgm:prSet>
      <dgm:spPr/>
    </dgm:pt>
    <dgm:pt modelId="{CF445464-3BBE-462E-9C9E-EEB22BD019A9}" type="pres">
      <dgm:prSet presAssocID="{F33F1815-4899-4A3B-989A-0AD6BC2EFC38}" presName="sibTrans" presStyleCnt="0"/>
      <dgm:spPr/>
    </dgm:pt>
    <dgm:pt modelId="{7C27967D-D14C-43A2-B3A5-23EDEEFD8C82}" type="pres">
      <dgm:prSet presAssocID="{C64989A9-C382-4EB1-A9A7-937AB386DDE7}" presName="compNode" presStyleCnt="0"/>
      <dgm:spPr/>
    </dgm:pt>
    <dgm:pt modelId="{74A6A42F-0283-417B-AC71-931383793695}" type="pres">
      <dgm:prSet presAssocID="{C64989A9-C382-4EB1-A9A7-937AB386DDE7}" presName="bgRect" presStyleLbl="bgShp" presStyleIdx="3" presStyleCnt="4"/>
      <dgm:spPr/>
    </dgm:pt>
    <dgm:pt modelId="{7FCC1844-1C52-4F5B-B038-FD8533796CAA}" type="pres">
      <dgm:prSet presAssocID="{C64989A9-C382-4EB1-A9A7-937AB386DD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utral Face with No Fill"/>
        </a:ext>
      </dgm:extLst>
    </dgm:pt>
    <dgm:pt modelId="{7BCE5670-24AD-407E-9C69-5A1CBBF44A48}" type="pres">
      <dgm:prSet presAssocID="{C64989A9-C382-4EB1-A9A7-937AB386DDE7}" presName="spaceRect" presStyleCnt="0"/>
      <dgm:spPr/>
    </dgm:pt>
    <dgm:pt modelId="{CB9B9C23-5C23-4E39-8459-78CD6C4808C0}" type="pres">
      <dgm:prSet presAssocID="{C64989A9-C382-4EB1-A9A7-937AB386DDE7}" presName="parTx" presStyleLbl="revTx" presStyleIdx="3" presStyleCnt="4">
        <dgm:presLayoutVars>
          <dgm:chMax val="0"/>
          <dgm:chPref val="0"/>
        </dgm:presLayoutVars>
      </dgm:prSet>
      <dgm:spPr/>
    </dgm:pt>
  </dgm:ptLst>
  <dgm:cxnLst>
    <dgm:cxn modelId="{64799A0A-6039-4493-81DB-78D0431A7FF5}" type="presOf" srcId="{5099F470-D84B-4CBB-87E7-6D8EAE64DF18}" destId="{825A5A76-2A1F-4219-BD1A-AE61552F7D19}" srcOrd="0" destOrd="0" presId="urn:microsoft.com/office/officeart/2018/2/layout/IconVerticalSolidList"/>
    <dgm:cxn modelId="{203D5D1B-6942-437A-AEA0-41B4C46903BA}" srcId="{5099F470-D84B-4CBB-87E7-6D8EAE64DF18}" destId="{A9F2472D-1067-46D7-8A1F-8ACDA453B734}" srcOrd="1" destOrd="0" parTransId="{B2E4225A-5835-41DB-888B-D9C8AEB69B6E}" sibTransId="{9D4B2D75-3B6D-41F9-9BA4-7D75E4E97E23}"/>
    <dgm:cxn modelId="{12AA3E3E-05C3-4E2A-9656-321F8D2C1C14}" type="presOf" srcId="{A9F2472D-1067-46D7-8A1F-8ACDA453B734}" destId="{5F6F8B70-FBDE-4192-AF85-12C9C7F72F62}" srcOrd="0" destOrd="0" presId="urn:microsoft.com/office/officeart/2018/2/layout/IconVerticalSolidList"/>
    <dgm:cxn modelId="{B3FC8646-45C0-47C3-8AFA-EADBDC20C698}" srcId="{5099F470-D84B-4CBB-87E7-6D8EAE64DF18}" destId="{C64989A9-C382-4EB1-A9A7-937AB386DDE7}" srcOrd="3" destOrd="0" parTransId="{71F26C23-5C8D-46CA-B5A6-2AA348091202}" sibTransId="{A109E534-65FB-4060-871A-A4E98537D22E}"/>
    <dgm:cxn modelId="{0730D571-C9B6-493A-B7DC-E2016D4A6DAE}" srcId="{5099F470-D84B-4CBB-87E7-6D8EAE64DF18}" destId="{1F958C81-E815-492C-88AC-72364D7DE06F}" srcOrd="0" destOrd="0" parTransId="{FE87780C-F654-491F-8946-D504E9D98083}" sibTransId="{6BB3A9DC-96EE-4401-94C2-323904C54E51}"/>
    <dgm:cxn modelId="{59067B58-0BC9-4B51-A0B7-C6DFA3686D92}" type="presOf" srcId="{C64989A9-C382-4EB1-A9A7-937AB386DDE7}" destId="{CB9B9C23-5C23-4E39-8459-78CD6C4808C0}" srcOrd="0" destOrd="0" presId="urn:microsoft.com/office/officeart/2018/2/layout/IconVerticalSolidList"/>
    <dgm:cxn modelId="{AD0E139A-7D5B-45E4-9651-89EEAD7FD982}" srcId="{5099F470-D84B-4CBB-87E7-6D8EAE64DF18}" destId="{B9C36B79-CB2A-4F91-88F0-7C465D2E393E}" srcOrd="2" destOrd="0" parTransId="{129D7A41-FF56-4C0A-8D32-CE2FB1737AB6}" sibTransId="{F33F1815-4899-4A3B-989A-0AD6BC2EFC38}"/>
    <dgm:cxn modelId="{FC7127E6-4300-4AB9-9B6C-15AB9B2E292F}" type="presOf" srcId="{1F958C81-E815-492C-88AC-72364D7DE06F}" destId="{014113F8-E0A3-4448-A9DA-A5D10D29DC98}" srcOrd="0" destOrd="0" presId="urn:microsoft.com/office/officeart/2018/2/layout/IconVerticalSolidList"/>
    <dgm:cxn modelId="{609DCDE9-8DEF-4FCF-BCF2-F4EC1B88CCCB}" type="presOf" srcId="{B9C36B79-CB2A-4F91-88F0-7C465D2E393E}" destId="{1252FF66-D7F7-4E1C-BCF5-6BE243BD437E}" srcOrd="0" destOrd="0" presId="urn:microsoft.com/office/officeart/2018/2/layout/IconVerticalSolidList"/>
    <dgm:cxn modelId="{E7C1CAF6-707E-4347-BB8A-421D504B50CC}" type="presParOf" srcId="{825A5A76-2A1F-4219-BD1A-AE61552F7D19}" destId="{F05B2A6C-6619-4269-B890-391E8DFF3032}" srcOrd="0" destOrd="0" presId="urn:microsoft.com/office/officeart/2018/2/layout/IconVerticalSolidList"/>
    <dgm:cxn modelId="{EE11D39D-48F6-4084-97CA-8CB147C53722}" type="presParOf" srcId="{F05B2A6C-6619-4269-B890-391E8DFF3032}" destId="{B5B40952-0236-484E-8FCA-288D2DC8EEC9}" srcOrd="0" destOrd="0" presId="urn:microsoft.com/office/officeart/2018/2/layout/IconVerticalSolidList"/>
    <dgm:cxn modelId="{DD0E1A63-9002-47F4-A22A-4B7017B09056}" type="presParOf" srcId="{F05B2A6C-6619-4269-B890-391E8DFF3032}" destId="{F5E849C4-B72A-4F21-B6A8-3CEDDFBECA17}" srcOrd="1" destOrd="0" presId="urn:microsoft.com/office/officeart/2018/2/layout/IconVerticalSolidList"/>
    <dgm:cxn modelId="{03129FF1-E735-4540-A16B-0D4325D03073}" type="presParOf" srcId="{F05B2A6C-6619-4269-B890-391E8DFF3032}" destId="{8516AAB9-E89A-4E14-A83B-C7BDC6BEA6B8}" srcOrd="2" destOrd="0" presId="urn:microsoft.com/office/officeart/2018/2/layout/IconVerticalSolidList"/>
    <dgm:cxn modelId="{FBF4FEC8-87A4-4818-9AED-986F5241C20C}" type="presParOf" srcId="{F05B2A6C-6619-4269-B890-391E8DFF3032}" destId="{014113F8-E0A3-4448-A9DA-A5D10D29DC98}" srcOrd="3" destOrd="0" presId="urn:microsoft.com/office/officeart/2018/2/layout/IconVerticalSolidList"/>
    <dgm:cxn modelId="{377CED2B-E801-45F2-A201-61AE86E6530A}" type="presParOf" srcId="{825A5A76-2A1F-4219-BD1A-AE61552F7D19}" destId="{7E9E43FB-CD45-437B-B16C-77EDD1EA50E6}" srcOrd="1" destOrd="0" presId="urn:microsoft.com/office/officeart/2018/2/layout/IconVerticalSolidList"/>
    <dgm:cxn modelId="{108E34E0-1790-49F4-9329-8E52F167B9B4}" type="presParOf" srcId="{825A5A76-2A1F-4219-BD1A-AE61552F7D19}" destId="{B5A16BC8-797B-4264-A171-BE177C8F7F96}" srcOrd="2" destOrd="0" presId="urn:microsoft.com/office/officeart/2018/2/layout/IconVerticalSolidList"/>
    <dgm:cxn modelId="{A8745B3C-28AD-40E9-A484-BC006CD2F483}" type="presParOf" srcId="{B5A16BC8-797B-4264-A171-BE177C8F7F96}" destId="{A4413A22-6059-4CD7-8021-B70EF02C5AB5}" srcOrd="0" destOrd="0" presId="urn:microsoft.com/office/officeart/2018/2/layout/IconVerticalSolidList"/>
    <dgm:cxn modelId="{55709E71-E06D-4BA1-A71B-857EEC2642C6}" type="presParOf" srcId="{B5A16BC8-797B-4264-A171-BE177C8F7F96}" destId="{22909CDA-D2F1-4A46-89B0-45BE62FA0CFB}" srcOrd="1" destOrd="0" presId="urn:microsoft.com/office/officeart/2018/2/layout/IconVerticalSolidList"/>
    <dgm:cxn modelId="{0985BF2B-E392-4E35-9361-D66A9C9F6538}" type="presParOf" srcId="{B5A16BC8-797B-4264-A171-BE177C8F7F96}" destId="{D3396336-78DA-4139-9906-1528C848B492}" srcOrd="2" destOrd="0" presId="urn:microsoft.com/office/officeart/2018/2/layout/IconVerticalSolidList"/>
    <dgm:cxn modelId="{5BEAF49E-A8B8-4BE9-AF1E-776D59EF82EB}" type="presParOf" srcId="{B5A16BC8-797B-4264-A171-BE177C8F7F96}" destId="{5F6F8B70-FBDE-4192-AF85-12C9C7F72F62}" srcOrd="3" destOrd="0" presId="urn:microsoft.com/office/officeart/2018/2/layout/IconVerticalSolidList"/>
    <dgm:cxn modelId="{572B1C88-2BE4-4A53-B442-F3E14D9F496E}" type="presParOf" srcId="{825A5A76-2A1F-4219-BD1A-AE61552F7D19}" destId="{EA8489B3-E0C9-4DB5-9AC4-15865D32E05A}" srcOrd="3" destOrd="0" presId="urn:microsoft.com/office/officeart/2018/2/layout/IconVerticalSolidList"/>
    <dgm:cxn modelId="{53742665-29B2-487A-9818-22DE225EF086}" type="presParOf" srcId="{825A5A76-2A1F-4219-BD1A-AE61552F7D19}" destId="{5382693C-87CB-44B0-B967-3388E021878B}" srcOrd="4" destOrd="0" presId="urn:microsoft.com/office/officeart/2018/2/layout/IconVerticalSolidList"/>
    <dgm:cxn modelId="{043EB88C-0E12-4C5C-BA2F-9590CD4EDAF9}" type="presParOf" srcId="{5382693C-87CB-44B0-B967-3388E021878B}" destId="{EA21F1BD-787D-48BC-9018-9A2612EA4559}" srcOrd="0" destOrd="0" presId="urn:microsoft.com/office/officeart/2018/2/layout/IconVerticalSolidList"/>
    <dgm:cxn modelId="{74EECCFD-920A-44F6-93E5-0634BF04AF57}" type="presParOf" srcId="{5382693C-87CB-44B0-B967-3388E021878B}" destId="{7E5BE10C-3D24-47DA-A901-4943A945A0BD}" srcOrd="1" destOrd="0" presId="urn:microsoft.com/office/officeart/2018/2/layout/IconVerticalSolidList"/>
    <dgm:cxn modelId="{9EFD8634-6A0C-4E10-A36A-2A7A98AFDF54}" type="presParOf" srcId="{5382693C-87CB-44B0-B967-3388E021878B}" destId="{152A7CD2-E637-4881-943E-ECC9FB6C1F9A}" srcOrd="2" destOrd="0" presId="urn:microsoft.com/office/officeart/2018/2/layout/IconVerticalSolidList"/>
    <dgm:cxn modelId="{301F020F-3BAD-4A30-BF8F-978BCF6E9D8B}" type="presParOf" srcId="{5382693C-87CB-44B0-B967-3388E021878B}" destId="{1252FF66-D7F7-4E1C-BCF5-6BE243BD437E}" srcOrd="3" destOrd="0" presId="urn:microsoft.com/office/officeart/2018/2/layout/IconVerticalSolidList"/>
    <dgm:cxn modelId="{F826D3B4-983B-4425-A1E7-4E6C2DE229B1}" type="presParOf" srcId="{825A5A76-2A1F-4219-BD1A-AE61552F7D19}" destId="{CF445464-3BBE-462E-9C9E-EEB22BD019A9}" srcOrd="5" destOrd="0" presId="urn:microsoft.com/office/officeart/2018/2/layout/IconVerticalSolidList"/>
    <dgm:cxn modelId="{B9E84581-1729-4A75-BD0A-49A6C05637B7}" type="presParOf" srcId="{825A5A76-2A1F-4219-BD1A-AE61552F7D19}" destId="{7C27967D-D14C-43A2-B3A5-23EDEEFD8C82}" srcOrd="6" destOrd="0" presId="urn:microsoft.com/office/officeart/2018/2/layout/IconVerticalSolidList"/>
    <dgm:cxn modelId="{34768315-146B-428D-BB91-B61BA916F0F7}" type="presParOf" srcId="{7C27967D-D14C-43A2-B3A5-23EDEEFD8C82}" destId="{74A6A42F-0283-417B-AC71-931383793695}" srcOrd="0" destOrd="0" presId="urn:microsoft.com/office/officeart/2018/2/layout/IconVerticalSolidList"/>
    <dgm:cxn modelId="{FE02CAF9-641B-4971-AA35-54791412A4F8}" type="presParOf" srcId="{7C27967D-D14C-43A2-B3A5-23EDEEFD8C82}" destId="{7FCC1844-1C52-4F5B-B038-FD8533796CAA}" srcOrd="1" destOrd="0" presId="urn:microsoft.com/office/officeart/2018/2/layout/IconVerticalSolidList"/>
    <dgm:cxn modelId="{3B18B59F-8D37-4DAE-91C8-F3704CD57FEC}" type="presParOf" srcId="{7C27967D-D14C-43A2-B3A5-23EDEEFD8C82}" destId="{7BCE5670-24AD-407E-9C69-5A1CBBF44A48}" srcOrd="2" destOrd="0" presId="urn:microsoft.com/office/officeart/2018/2/layout/IconVerticalSolidList"/>
    <dgm:cxn modelId="{59031583-10C7-46B6-900F-C4FFB462A007}" type="presParOf" srcId="{7C27967D-D14C-43A2-B3A5-23EDEEFD8C82}" destId="{CB9B9C23-5C23-4E39-8459-78CD6C4808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A52587-9DB3-43C2-A8C7-9B15AD30A8E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77A9BCC-8A21-41E1-B8B7-6CC9348F8CC8}">
      <dgm:prSet/>
      <dgm:spPr/>
      <dgm:t>
        <a:bodyPr/>
        <a:lstStyle/>
        <a:p>
          <a:pPr>
            <a:lnSpc>
              <a:spcPct val="100000"/>
            </a:lnSpc>
          </a:pPr>
          <a:r>
            <a:rPr lang="en-US" b="1"/>
            <a:t>Increase Conversion Rates:</a:t>
          </a:r>
          <a:endParaRPr lang="en-US"/>
        </a:p>
      </dgm:t>
    </dgm:pt>
    <dgm:pt modelId="{03A8A35C-789C-4632-8BD1-44241B04491A}" type="parTrans" cxnId="{A1112C87-3DC4-45CB-8D65-81E58D192A13}">
      <dgm:prSet/>
      <dgm:spPr/>
      <dgm:t>
        <a:bodyPr/>
        <a:lstStyle/>
        <a:p>
          <a:endParaRPr lang="en-US"/>
        </a:p>
      </dgm:t>
    </dgm:pt>
    <dgm:pt modelId="{32ABA586-2927-4F06-ADCE-3C9577293A1E}" type="sibTrans" cxnId="{A1112C87-3DC4-45CB-8D65-81E58D192A13}">
      <dgm:prSet/>
      <dgm:spPr/>
      <dgm:t>
        <a:bodyPr/>
        <a:lstStyle/>
        <a:p>
          <a:endParaRPr lang="en-US"/>
        </a:p>
      </dgm:t>
    </dgm:pt>
    <dgm:pt modelId="{A9B98552-3A05-404D-8B18-4B8F1038E6B2}">
      <dgm:prSet/>
      <dgm:spPr/>
      <dgm:t>
        <a:bodyPr/>
        <a:lstStyle/>
        <a:p>
          <a:pPr>
            <a:lnSpc>
              <a:spcPct val="100000"/>
            </a:lnSpc>
          </a:pPr>
          <a:r>
            <a:rPr lang="en-US" b="1"/>
            <a:t>Goal: </a:t>
          </a:r>
          <a:r>
            <a:rPr lang="en-US"/>
            <a:t>Identify factors impacting the conversion rate and provide recommendations to improve it.</a:t>
          </a:r>
        </a:p>
      </dgm:t>
    </dgm:pt>
    <dgm:pt modelId="{2B5D4E25-75B1-471E-82A0-DE678356E1C8}" type="parTrans" cxnId="{D15244FC-4D84-4049-B6AF-66DFA6C1EF35}">
      <dgm:prSet/>
      <dgm:spPr/>
      <dgm:t>
        <a:bodyPr/>
        <a:lstStyle/>
        <a:p>
          <a:endParaRPr lang="en-US"/>
        </a:p>
      </dgm:t>
    </dgm:pt>
    <dgm:pt modelId="{EEEF2CD9-0AA0-46C2-A153-06FBC9215663}" type="sibTrans" cxnId="{D15244FC-4D84-4049-B6AF-66DFA6C1EF35}">
      <dgm:prSet/>
      <dgm:spPr/>
      <dgm:t>
        <a:bodyPr/>
        <a:lstStyle/>
        <a:p>
          <a:endParaRPr lang="en-US"/>
        </a:p>
      </dgm:t>
    </dgm:pt>
    <dgm:pt modelId="{60DB5FC6-791C-4E40-95C7-23973864FD9C}">
      <dgm:prSet/>
      <dgm:spPr/>
      <dgm:t>
        <a:bodyPr/>
        <a:lstStyle/>
        <a:p>
          <a:pPr>
            <a:lnSpc>
              <a:spcPct val="100000"/>
            </a:lnSpc>
          </a:pPr>
          <a:r>
            <a:rPr lang="en-US" b="1"/>
            <a:t>Insight: </a:t>
          </a:r>
          <a:r>
            <a:rPr lang="en-US"/>
            <a:t>Highlight key stages where visitors drop off and suggest improvements to optimize the conversion funnel.</a:t>
          </a:r>
        </a:p>
      </dgm:t>
    </dgm:pt>
    <dgm:pt modelId="{D2AECCCE-2A57-4868-B57B-6217BE43713F}" type="parTrans" cxnId="{886A7A43-8D25-4966-B234-6703C4C6AA1B}">
      <dgm:prSet/>
      <dgm:spPr/>
      <dgm:t>
        <a:bodyPr/>
        <a:lstStyle/>
        <a:p>
          <a:endParaRPr lang="en-US"/>
        </a:p>
      </dgm:t>
    </dgm:pt>
    <dgm:pt modelId="{83E2B725-F5FE-4261-AB71-885AA99D450A}" type="sibTrans" cxnId="{886A7A43-8D25-4966-B234-6703C4C6AA1B}">
      <dgm:prSet/>
      <dgm:spPr/>
      <dgm:t>
        <a:bodyPr/>
        <a:lstStyle/>
        <a:p>
          <a:endParaRPr lang="en-US"/>
        </a:p>
      </dgm:t>
    </dgm:pt>
    <dgm:pt modelId="{ABED898E-18F6-4CF5-A972-E1739CECF7CC}">
      <dgm:prSet/>
      <dgm:spPr/>
      <dgm:t>
        <a:bodyPr/>
        <a:lstStyle/>
        <a:p>
          <a:pPr>
            <a:lnSpc>
              <a:spcPct val="100000"/>
            </a:lnSpc>
          </a:pPr>
          <a:r>
            <a:rPr lang="en-US" b="1"/>
            <a:t>Enhance Customer Engagement:</a:t>
          </a:r>
          <a:endParaRPr lang="en-US"/>
        </a:p>
      </dgm:t>
    </dgm:pt>
    <dgm:pt modelId="{DE1FE204-D0C9-4497-A507-10CF65BF7BFA}" type="parTrans" cxnId="{7C77D3DD-57A0-4CB6-8442-0A090F9F6021}">
      <dgm:prSet/>
      <dgm:spPr/>
      <dgm:t>
        <a:bodyPr/>
        <a:lstStyle/>
        <a:p>
          <a:endParaRPr lang="en-US"/>
        </a:p>
      </dgm:t>
    </dgm:pt>
    <dgm:pt modelId="{FF4A0AD7-9DE0-4686-8357-57962DA05C10}" type="sibTrans" cxnId="{7C77D3DD-57A0-4CB6-8442-0A090F9F6021}">
      <dgm:prSet/>
      <dgm:spPr/>
      <dgm:t>
        <a:bodyPr/>
        <a:lstStyle/>
        <a:p>
          <a:endParaRPr lang="en-US"/>
        </a:p>
      </dgm:t>
    </dgm:pt>
    <dgm:pt modelId="{0D81F170-9659-4A00-893D-FF25F539AF4E}">
      <dgm:prSet/>
      <dgm:spPr/>
      <dgm:t>
        <a:bodyPr/>
        <a:lstStyle/>
        <a:p>
          <a:pPr>
            <a:lnSpc>
              <a:spcPct val="100000"/>
            </a:lnSpc>
          </a:pPr>
          <a:r>
            <a:rPr lang="en-US" b="1"/>
            <a:t>Goal:</a:t>
          </a:r>
          <a:r>
            <a:rPr lang="en-US"/>
            <a:t> Determine which types of content drive the highest engagement. </a:t>
          </a:r>
        </a:p>
      </dgm:t>
    </dgm:pt>
    <dgm:pt modelId="{544E58F8-03D4-4CA4-BF64-C9794EF6CAB8}" type="parTrans" cxnId="{09A21410-F152-4FEC-A96B-A9274F09B3AC}">
      <dgm:prSet/>
      <dgm:spPr/>
      <dgm:t>
        <a:bodyPr/>
        <a:lstStyle/>
        <a:p>
          <a:endParaRPr lang="en-US"/>
        </a:p>
      </dgm:t>
    </dgm:pt>
    <dgm:pt modelId="{B813F565-43D8-4E70-9B2A-D1A4C027876E}" type="sibTrans" cxnId="{09A21410-F152-4FEC-A96B-A9274F09B3AC}">
      <dgm:prSet/>
      <dgm:spPr/>
      <dgm:t>
        <a:bodyPr/>
        <a:lstStyle/>
        <a:p>
          <a:endParaRPr lang="en-US"/>
        </a:p>
      </dgm:t>
    </dgm:pt>
    <dgm:pt modelId="{F3F856DE-6B33-431E-B388-FAAA0FD35161}">
      <dgm:prSet/>
      <dgm:spPr/>
      <dgm:t>
        <a:bodyPr/>
        <a:lstStyle/>
        <a:p>
          <a:pPr>
            <a:lnSpc>
              <a:spcPct val="100000"/>
            </a:lnSpc>
          </a:pPr>
          <a:r>
            <a:rPr lang="en-US" b="1"/>
            <a:t>Insight:</a:t>
          </a:r>
          <a:r>
            <a:rPr lang="en-US"/>
            <a:t> Analyze interaction levels with different types of marketing content to inform better content strategies.</a:t>
          </a:r>
        </a:p>
      </dgm:t>
    </dgm:pt>
    <dgm:pt modelId="{47476306-3D26-4D1D-B0FC-F91C36811158}" type="parTrans" cxnId="{F4974988-7AA9-413C-8CB2-FC2516A04822}">
      <dgm:prSet/>
      <dgm:spPr/>
      <dgm:t>
        <a:bodyPr/>
        <a:lstStyle/>
        <a:p>
          <a:endParaRPr lang="en-US"/>
        </a:p>
      </dgm:t>
    </dgm:pt>
    <dgm:pt modelId="{A2314009-608F-4FD4-95EA-DFDE4DF3EF27}" type="sibTrans" cxnId="{F4974988-7AA9-413C-8CB2-FC2516A04822}">
      <dgm:prSet/>
      <dgm:spPr/>
      <dgm:t>
        <a:bodyPr/>
        <a:lstStyle/>
        <a:p>
          <a:endParaRPr lang="en-US"/>
        </a:p>
      </dgm:t>
    </dgm:pt>
    <dgm:pt modelId="{171C0562-5F31-4894-9966-75B82EEAEC5E}">
      <dgm:prSet/>
      <dgm:spPr/>
      <dgm:t>
        <a:bodyPr/>
        <a:lstStyle/>
        <a:p>
          <a:pPr>
            <a:lnSpc>
              <a:spcPct val="100000"/>
            </a:lnSpc>
          </a:pPr>
          <a:r>
            <a:rPr lang="en-US" b="1"/>
            <a:t>Improve Customer Feedback Scores:</a:t>
          </a:r>
          <a:endParaRPr lang="en-US"/>
        </a:p>
      </dgm:t>
    </dgm:pt>
    <dgm:pt modelId="{13386DD6-76B7-4EF7-86D0-AEFA9F69E222}" type="parTrans" cxnId="{9FA7C261-4ABF-4068-B1BE-B7B62345C9CC}">
      <dgm:prSet/>
      <dgm:spPr/>
      <dgm:t>
        <a:bodyPr/>
        <a:lstStyle/>
        <a:p>
          <a:endParaRPr lang="en-US"/>
        </a:p>
      </dgm:t>
    </dgm:pt>
    <dgm:pt modelId="{81CD27C9-5C89-4E87-AFAA-E8950F7C75A7}" type="sibTrans" cxnId="{9FA7C261-4ABF-4068-B1BE-B7B62345C9CC}">
      <dgm:prSet/>
      <dgm:spPr/>
      <dgm:t>
        <a:bodyPr/>
        <a:lstStyle/>
        <a:p>
          <a:endParaRPr lang="en-US"/>
        </a:p>
      </dgm:t>
    </dgm:pt>
    <dgm:pt modelId="{AFB701B2-372C-4FDA-8A99-F065EA2ECEC9}">
      <dgm:prSet/>
      <dgm:spPr/>
      <dgm:t>
        <a:bodyPr/>
        <a:lstStyle/>
        <a:p>
          <a:pPr>
            <a:lnSpc>
              <a:spcPct val="100000"/>
            </a:lnSpc>
          </a:pPr>
          <a:r>
            <a:rPr lang="en-US" b="1"/>
            <a:t>Goal:</a:t>
          </a:r>
          <a:r>
            <a:rPr lang="en-US"/>
            <a:t> Understand common themes in customer reviews and provide actionable insights.</a:t>
          </a:r>
        </a:p>
      </dgm:t>
    </dgm:pt>
    <dgm:pt modelId="{0D156382-4D05-4AE5-BE24-F17CF09674E2}" type="parTrans" cxnId="{2049D069-683B-4414-A66E-665F129175E9}">
      <dgm:prSet/>
      <dgm:spPr/>
      <dgm:t>
        <a:bodyPr/>
        <a:lstStyle/>
        <a:p>
          <a:endParaRPr lang="en-US"/>
        </a:p>
      </dgm:t>
    </dgm:pt>
    <dgm:pt modelId="{F4FA3142-D118-41A5-94E9-F3E6AF3CAEB4}" type="sibTrans" cxnId="{2049D069-683B-4414-A66E-665F129175E9}">
      <dgm:prSet/>
      <dgm:spPr/>
      <dgm:t>
        <a:bodyPr/>
        <a:lstStyle/>
        <a:p>
          <a:endParaRPr lang="en-US"/>
        </a:p>
      </dgm:t>
    </dgm:pt>
    <dgm:pt modelId="{5620803A-6CCE-4899-BE0D-E3799F4C01A3}">
      <dgm:prSet/>
      <dgm:spPr/>
      <dgm:t>
        <a:bodyPr/>
        <a:lstStyle/>
        <a:p>
          <a:pPr>
            <a:lnSpc>
              <a:spcPct val="100000"/>
            </a:lnSpc>
          </a:pPr>
          <a:r>
            <a:rPr lang="en-US" b="1"/>
            <a:t>Insight:</a:t>
          </a:r>
          <a:r>
            <a:rPr lang="en-US"/>
            <a:t> Identify recurring positive and negative feedback to guide product and service improvements.</a:t>
          </a:r>
        </a:p>
      </dgm:t>
    </dgm:pt>
    <dgm:pt modelId="{DB3AE186-461B-4C87-B2C6-F35CE3E881E7}" type="parTrans" cxnId="{754E9B34-B202-49F7-BC1D-729AF6BE27B5}">
      <dgm:prSet/>
      <dgm:spPr/>
      <dgm:t>
        <a:bodyPr/>
        <a:lstStyle/>
        <a:p>
          <a:endParaRPr lang="en-US"/>
        </a:p>
      </dgm:t>
    </dgm:pt>
    <dgm:pt modelId="{6946D21A-46A6-4267-BBD3-A54AAD08D11F}" type="sibTrans" cxnId="{754E9B34-B202-49F7-BC1D-729AF6BE27B5}">
      <dgm:prSet/>
      <dgm:spPr/>
      <dgm:t>
        <a:bodyPr/>
        <a:lstStyle/>
        <a:p>
          <a:endParaRPr lang="en-US"/>
        </a:p>
      </dgm:t>
    </dgm:pt>
    <dgm:pt modelId="{52FC5F7C-434C-4720-B3D1-11E82CEFD9A3}" type="pres">
      <dgm:prSet presAssocID="{49A52587-9DB3-43C2-A8C7-9B15AD30A8E9}" presName="root" presStyleCnt="0">
        <dgm:presLayoutVars>
          <dgm:dir/>
          <dgm:resizeHandles val="exact"/>
        </dgm:presLayoutVars>
      </dgm:prSet>
      <dgm:spPr/>
    </dgm:pt>
    <dgm:pt modelId="{2C997DFC-29C2-4989-889E-41267D241025}" type="pres">
      <dgm:prSet presAssocID="{477A9BCC-8A21-41E1-B8B7-6CC9348F8CC8}" presName="compNode" presStyleCnt="0"/>
      <dgm:spPr/>
    </dgm:pt>
    <dgm:pt modelId="{4F6BF34B-BE0B-4A2F-A883-4CB38D0E745D}" type="pres">
      <dgm:prSet presAssocID="{477A9BCC-8A21-41E1-B8B7-6CC9348F8CC8}" presName="bgRect" presStyleLbl="bgShp" presStyleIdx="0" presStyleCnt="3"/>
      <dgm:spPr/>
    </dgm:pt>
    <dgm:pt modelId="{6C08C31E-9896-450B-A44C-9B1C70C1341D}" type="pres">
      <dgm:prSet presAssocID="{477A9BCC-8A21-41E1-B8B7-6CC9348F8C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069163C3-D6AE-46FD-BEDF-ED0FBA52DFAC}" type="pres">
      <dgm:prSet presAssocID="{477A9BCC-8A21-41E1-B8B7-6CC9348F8CC8}" presName="spaceRect" presStyleCnt="0"/>
      <dgm:spPr/>
    </dgm:pt>
    <dgm:pt modelId="{2E19728A-5064-4200-9E37-3A8DAC88D276}" type="pres">
      <dgm:prSet presAssocID="{477A9BCC-8A21-41E1-B8B7-6CC9348F8CC8}" presName="parTx" presStyleLbl="revTx" presStyleIdx="0" presStyleCnt="6">
        <dgm:presLayoutVars>
          <dgm:chMax val="0"/>
          <dgm:chPref val="0"/>
        </dgm:presLayoutVars>
      </dgm:prSet>
      <dgm:spPr/>
    </dgm:pt>
    <dgm:pt modelId="{43543F06-07FE-4351-A95A-77CC4030E9A8}" type="pres">
      <dgm:prSet presAssocID="{477A9BCC-8A21-41E1-B8B7-6CC9348F8CC8}" presName="desTx" presStyleLbl="revTx" presStyleIdx="1" presStyleCnt="6">
        <dgm:presLayoutVars/>
      </dgm:prSet>
      <dgm:spPr/>
    </dgm:pt>
    <dgm:pt modelId="{B462E53D-2D8F-4B5A-A64C-54AAA7010B14}" type="pres">
      <dgm:prSet presAssocID="{32ABA586-2927-4F06-ADCE-3C9577293A1E}" presName="sibTrans" presStyleCnt="0"/>
      <dgm:spPr/>
    </dgm:pt>
    <dgm:pt modelId="{6BF7C348-E126-4AC0-8AED-E5B000A4C0D4}" type="pres">
      <dgm:prSet presAssocID="{ABED898E-18F6-4CF5-A972-E1739CECF7CC}" presName="compNode" presStyleCnt="0"/>
      <dgm:spPr/>
    </dgm:pt>
    <dgm:pt modelId="{BDF9409C-E664-4854-9A86-0645516A7FE5}" type="pres">
      <dgm:prSet presAssocID="{ABED898E-18F6-4CF5-A972-E1739CECF7CC}" presName="bgRect" presStyleLbl="bgShp" presStyleIdx="1" presStyleCnt="3"/>
      <dgm:spPr/>
    </dgm:pt>
    <dgm:pt modelId="{3D438BFA-1BA1-4B7A-8F14-241961863BA7}" type="pres">
      <dgm:prSet presAssocID="{ABED898E-18F6-4CF5-A972-E1739CECF7C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gaphone"/>
        </a:ext>
      </dgm:extLst>
    </dgm:pt>
    <dgm:pt modelId="{8DECDCAE-693C-4ECB-89DD-2B69A63C4EC7}" type="pres">
      <dgm:prSet presAssocID="{ABED898E-18F6-4CF5-A972-E1739CECF7CC}" presName="spaceRect" presStyleCnt="0"/>
      <dgm:spPr/>
    </dgm:pt>
    <dgm:pt modelId="{68E01732-1D44-4CD6-A56B-F9CBF5237CA2}" type="pres">
      <dgm:prSet presAssocID="{ABED898E-18F6-4CF5-A972-E1739CECF7CC}" presName="parTx" presStyleLbl="revTx" presStyleIdx="2" presStyleCnt="6">
        <dgm:presLayoutVars>
          <dgm:chMax val="0"/>
          <dgm:chPref val="0"/>
        </dgm:presLayoutVars>
      </dgm:prSet>
      <dgm:spPr/>
    </dgm:pt>
    <dgm:pt modelId="{226B1FEF-5373-452F-81F0-FBE14B20E226}" type="pres">
      <dgm:prSet presAssocID="{ABED898E-18F6-4CF5-A972-E1739CECF7CC}" presName="desTx" presStyleLbl="revTx" presStyleIdx="3" presStyleCnt="6">
        <dgm:presLayoutVars/>
      </dgm:prSet>
      <dgm:spPr/>
    </dgm:pt>
    <dgm:pt modelId="{AC1D86D1-A2CA-4228-9905-D5486BEEC56E}" type="pres">
      <dgm:prSet presAssocID="{FF4A0AD7-9DE0-4686-8357-57962DA05C10}" presName="sibTrans" presStyleCnt="0"/>
      <dgm:spPr/>
    </dgm:pt>
    <dgm:pt modelId="{8D355875-1304-4059-A2AA-ADD43C56874E}" type="pres">
      <dgm:prSet presAssocID="{171C0562-5F31-4894-9966-75B82EEAEC5E}" presName="compNode" presStyleCnt="0"/>
      <dgm:spPr/>
    </dgm:pt>
    <dgm:pt modelId="{254B44DD-7C36-438A-827B-295788AD3B7F}" type="pres">
      <dgm:prSet presAssocID="{171C0562-5F31-4894-9966-75B82EEAEC5E}" presName="bgRect" presStyleLbl="bgShp" presStyleIdx="2" presStyleCnt="3"/>
      <dgm:spPr/>
    </dgm:pt>
    <dgm:pt modelId="{4C413190-5267-4036-AD7E-B70FDFBB359E}" type="pres">
      <dgm:prSet presAssocID="{171C0562-5F31-4894-9966-75B82EEAEC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utral Face with No Fill"/>
        </a:ext>
      </dgm:extLst>
    </dgm:pt>
    <dgm:pt modelId="{95BDB257-6219-4ACE-AE1E-9299B8C9B5CA}" type="pres">
      <dgm:prSet presAssocID="{171C0562-5F31-4894-9966-75B82EEAEC5E}" presName="spaceRect" presStyleCnt="0"/>
      <dgm:spPr/>
    </dgm:pt>
    <dgm:pt modelId="{857065B2-96BC-4C38-B136-1351A359D322}" type="pres">
      <dgm:prSet presAssocID="{171C0562-5F31-4894-9966-75B82EEAEC5E}" presName="parTx" presStyleLbl="revTx" presStyleIdx="4" presStyleCnt="6">
        <dgm:presLayoutVars>
          <dgm:chMax val="0"/>
          <dgm:chPref val="0"/>
        </dgm:presLayoutVars>
      </dgm:prSet>
      <dgm:spPr/>
    </dgm:pt>
    <dgm:pt modelId="{5F030157-E3E8-47FC-B8FD-7D61645F2E66}" type="pres">
      <dgm:prSet presAssocID="{171C0562-5F31-4894-9966-75B82EEAEC5E}" presName="desTx" presStyleLbl="revTx" presStyleIdx="5" presStyleCnt="6">
        <dgm:presLayoutVars/>
      </dgm:prSet>
      <dgm:spPr/>
    </dgm:pt>
  </dgm:ptLst>
  <dgm:cxnLst>
    <dgm:cxn modelId="{09A21410-F152-4FEC-A96B-A9274F09B3AC}" srcId="{ABED898E-18F6-4CF5-A972-E1739CECF7CC}" destId="{0D81F170-9659-4A00-893D-FF25F539AF4E}" srcOrd="0" destOrd="0" parTransId="{544E58F8-03D4-4CA4-BF64-C9794EF6CAB8}" sibTransId="{B813F565-43D8-4E70-9B2A-D1A4C027876E}"/>
    <dgm:cxn modelId="{5948082D-9AB8-4CCE-AD22-00C4291A78CA}" type="presOf" srcId="{ABED898E-18F6-4CF5-A972-E1739CECF7CC}" destId="{68E01732-1D44-4CD6-A56B-F9CBF5237CA2}" srcOrd="0" destOrd="0" presId="urn:microsoft.com/office/officeart/2018/2/layout/IconVerticalSolidList"/>
    <dgm:cxn modelId="{754E9B34-B202-49F7-BC1D-729AF6BE27B5}" srcId="{171C0562-5F31-4894-9966-75B82EEAEC5E}" destId="{5620803A-6CCE-4899-BE0D-E3799F4C01A3}" srcOrd="1" destOrd="0" parTransId="{DB3AE186-461B-4C87-B2C6-F35CE3E881E7}" sibTransId="{6946D21A-46A6-4267-BBD3-A54AAD08D11F}"/>
    <dgm:cxn modelId="{3A06CA40-435E-4DF4-8FD9-A7281938D853}" type="presOf" srcId="{477A9BCC-8A21-41E1-B8B7-6CC9348F8CC8}" destId="{2E19728A-5064-4200-9E37-3A8DAC88D276}" srcOrd="0" destOrd="0" presId="urn:microsoft.com/office/officeart/2018/2/layout/IconVerticalSolidList"/>
    <dgm:cxn modelId="{9FA7C261-4ABF-4068-B1BE-B7B62345C9CC}" srcId="{49A52587-9DB3-43C2-A8C7-9B15AD30A8E9}" destId="{171C0562-5F31-4894-9966-75B82EEAEC5E}" srcOrd="2" destOrd="0" parTransId="{13386DD6-76B7-4EF7-86D0-AEFA9F69E222}" sibTransId="{81CD27C9-5C89-4E87-AFAA-E8950F7C75A7}"/>
    <dgm:cxn modelId="{886A7A43-8D25-4966-B234-6703C4C6AA1B}" srcId="{477A9BCC-8A21-41E1-B8B7-6CC9348F8CC8}" destId="{60DB5FC6-791C-4E40-95C7-23973864FD9C}" srcOrd="1" destOrd="0" parTransId="{D2AECCCE-2A57-4868-B57B-6217BE43713F}" sibTransId="{83E2B725-F5FE-4261-AB71-885AA99D450A}"/>
    <dgm:cxn modelId="{2049D069-683B-4414-A66E-665F129175E9}" srcId="{171C0562-5F31-4894-9966-75B82EEAEC5E}" destId="{AFB701B2-372C-4FDA-8A99-F065EA2ECEC9}" srcOrd="0" destOrd="0" parTransId="{0D156382-4D05-4AE5-BE24-F17CF09674E2}" sibTransId="{F4FA3142-D118-41A5-94E9-F3E6AF3CAEB4}"/>
    <dgm:cxn modelId="{AABD7955-981A-4908-B624-DA642755812F}" type="presOf" srcId="{F3F856DE-6B33-431E-B388-FAAA0FD35161}" destId="{226B1FEF-5373-452F-81F0-FBE14B20E226}" srcOrd="0" destOrd="1" presId="urn:microsoft.com/office/officeart/2018/2/layout/IconVerticalSolidList"/>
    <dgm:cxn modelId="{AA57F355-88DB-4D56-82D9-357601A5EAE5}" type="presOf" srcId="{49A52587-9DB3-43C2-A8C7-9B15AD30A8E9}" destId="{52FC5F7C-434C-4720-B3D1-11E82CEFD9A3}" srcOrd="0" destOrd="0" presId="urn:microsoft.com/office/officeart/2018/2/layout/IconVerticalSolidList"/>
    <dgm:cxn modelId="{A1112C87-3DC4-45CB-8D65-81E58D192A13}" srcId="{49A52587-9DB3-43C2-A8C7-9B15AD30A8E9}" destId="{477A9BCC-8A21-41E1-B8B7-6CC9348F8CC8}" srcOrd="0" destOrd="0" parTransId="{03A8A35C-789C-4632-8BD1-44241B04491A}" sibTransId="{32ABA586-2927-4F06-ADCE-3C9577293A1E}"/>
    <dgm:cxn modelId="{065F1888-F549-4E1A-9D52-4F3ADAAF354C}" type="presOf" srcId="{0D81F170-9659-4A00-893D-FF25F539AF4E}" destId="{226B1FEF-5373-452F-81F0-FBE14B20E226}" srcOrd="0" destOrd="0" presId="urn:microsoft.com/office/officeart/2018/2/layout/IconVerticalSolidList"/>
    <dgm:cxn modelId="{F4974988-7AA9-413C-8CB2-FC2516A04822}" srcId="{ABED898E-18F6-4CF5-A972-E1739CECF7CC}" destId="{F3F856DE-6B33-431E-B388-FAAA0FD35161}" srcOrd="1" destOrd="0" parTransId="{47476306-3D26-4D1D-B0FC-F91C36811158}" sibTransId="{A2314009-608F-4FD4-95EA-DFDE4DF3EF27}"/>
    <dgm:cxn modelId="{74F92A9C-1F1F-4340-BA57-60F916AC4031}" type="presOf" srcId="{A9B98552-3A05-404D-8B18-4B8F1038E6B2}" destId="{43543F06-07FE-4351-A95A-77CC4030E9A8}" srcOrd="0" destOrd="0" presId="urn:microsoft.com/office/officeart/2018/2/layout/IconVerticalSolidList"/>
    <dgm:cxn modelId="{BFFA7FA3-BE98-4A23-8D7D-BCE7DB08E74F}" type="presOf" srcId="{5620803A-6CCE-4899-BE0D-E3799F4C01A3}" destId="{5F030157-E3E8-47FC-B8FD-7D61645F2E66}" srcOrd="0" destOrd="1" presId="urn:microsoft.com/office/officeart/2018/2/layout/IconVerticalSolidList"/>
    <dgm:cxn modelId="{856A0DB5-70F8-4D0A-96F9-4CDFE50EEDD2}" type="presOf" srcId="{AFB701B2-372C-4FDA-8A99-F065EA2ECEC9}" destId="{5F030157-E3E8-47FC-B8FD-7D61645F2E66}" srcOrd="0" destOrd="0" presId="urn:microsoft.com/office/officeart/2018/2/layout/IconVerticalSolidList"/>
    <dgm:cxn modelId="{FB3839C8-2650-4419-868C-DC2CC53677E3}" type="presOf" srcId="{171C0562-5F31-4894-9966-75B82EEAEC5E}" destId="{857065B2-96BC-4C38-B136-1351A359D322}" srcOrd="0" destOrd="0" presId="urn:microsoft.com/office/officeart/2018/2/layout/IconVerticalSolidList"/>
    <dgm:cxn modelId="{C2AE7ED5-3A81-4B35-B0FA-975CAE726B2B}" type="presOf" srcId="{60DB5FC6-791C-4E40-95C7-23973864FD9C}" destId="{43543F06-07FE-4351-A95A-77CC4030E9A8}" srcOrd="0" destOrd="1" presId="urn:microsoft.com/office/officeart/2018/2/layout/IconVerticalSolidList"/>
    <dgm:cxn modelId="{7C77D3DD-57A0-4CB6-8442-0A090F9F6021}" srcId="{49A52587-9DB3-43C2-A8C7-9B15AD30A8E9}" destId="{ABED898E-18F6-4CF5-A972-E1739CECF7CC}" srcOrd="1" destOrd="0" parTransId="{DE1FE204-D0C9-4497-A507-10CF65BF7BFA}" sibTransId="{FF4A0AD7-9DE0-4686-8357-57962DA05C10}"/>
    <dgm:cxn modelId="{D15244FC-4D84-4049-B6AF-66DFA6C1EF35}" srcId="{477A9BCC-8A21-41E1-B8B7-6CC9348F8CC8}" destId="{A9B98552-3A05-404D-8B18-4B8F1038E6B2}" srcOrd="0" destOrd="0" parTransId="{2B5D4E25-75B1-471E-82A0-DE678356E1C8}" sibTransId="{EEEF2CD9-0AA0-46C2-A153-06FBC9215663}"/>
    <dgm:cxn modelId="{A28626C6-2CD4-4A54-9D7B-841742952674}" type="presParOf" srcId="{52FC5F7C-434C-4720-B3D1-11E82CEFD9A3}" destId="{2C997DFC-29C2-4989-889E-41267D241025}" srcOrd="0" destOrd="0" presId="urn:microsoft.com/office/officeart/2018/2/layout/IconVerticalSolidList"/>
    <dgm:cxn modelId="{E2186B3E-212A-4994-97CA-C372D0AB11D3}" type="presParOf" srcId="{2C997DFC-29C2-4989-889E-41267D241025}" destId="{4F6BF34B-BE0B-4A2F-A883-4CB38D0E745D}" srcOrd="0" destOrd="0" presId="urn:microsoft.com/office/officeart/2018/2/layout/IconVerticalSolidList"/>
    <dgm:cxn modelId="{6B33FE03-10A5-4EBC-AAB1-AC6E3464A54E}" type="presParOf" srcId="{2C997DFC-29C2-4989-889E-41267D241025}" destId="{6C08C31E-9896-450B-A44C-9B1C70C1341D}" srcOrd="1" destOrd="0" presId="urn:microsoft.com/office/officeart/2018/2/layout/IconVerticalSolidList"/>
    <dgm:cxn modelId="{5EEBB3F4-445C-4F0E-9791-1745BD076D44}" type="presParOf" srcId="{2C997DFC-29C2-4989-889E-41267D241025}" destId="{069163C3-D6AE-46FD-BEDF-ED0FBA52DFAC}" srcOrd="2" destOrd="0" presId="urn:microsoft.com/office/officeart/2018/2/layout/IconVerticalSolidList"/>
    <dgm:cxn modelId="{04ED9B95-5732-4561-9135-8C18F25BC10F}" type="presParOf" srcId="{2C997DFC-29C2-4989-889E-41267D241025}" destId="{2E19728A-5064-4200-9E37-3A8DAC88D276}" srcOrd="3" destOrd="0" presId="urn:microsoft.com/office/officeart/2018/2/layout/IconVerticalSolidList"/>
    <dgm:cxn modelId="{BF8807DA-EE15-4B54-A2A4-24140095A5FD}" type="presParOf" srcId="{2C997DFC-29C2-4989-889E-41267D241025}" destId="{43543F06-07FE-4351-A95A-77CC4030E9A8}" srcOrd="4" destOrd="0" presId="urn:microsoft.com/office/officeart/2018/2/layout/IconVerticalSolidList"/>
    <dgm:cxn modelId="{D3D01731-0AE7-48E3-BBA4-6AF1448E8388}" type="presParOf" srcId="{52FC5F7C-434C-4720-B3D1-11E82CEFD9A3}" destId="{B462E53D-2D8F-4B5A-A64C-54AAA7010B14}" srcOrd="1" destOrd="0" presId="urn:microsoft.com/office/officeart/2018/2/layout/IconVerticalSolidList"/>
    <dgm:cxn modelId="{CB4508A4-BEA3-4A97-80EF-FFFFB8CB6AF4}" type="presParOf" srcId="{52FC5F7C-434C-4720-B3D1-11E82CEFD9A3}" destId="{6BF7C348-E126-4AC0-8AED-E5B000A4C0D4}" srcOrd="2" destOrd="0" presId="urn:microsoft.com/office/officeart/2018/2/layout/IconVerticalSolidList"/>
    <dgm:cxn modelId="{F2C4478E-6BDB-4BC2-880D-FC842FECB18F}" type="presParOf" srcId="{6BF7C348-E126-4AC0-8AED-E5B000A4C0D4}" destId="{BDF9409C-E664-4854-9A86-0645516A7FE5}" srcOrd="0" destOrd="0" presId="urn:microsoft.com/office/officeart/2018/2/layout/IconVerticalSolidList"/>
    <dgm:cxn modelId="{E9DE2440-D7C0-4002-AEAC-7B6891C9E9D5}" type="presParOf" srcId="{6BF7C348-E126-4AC0-8AED-E5B000A4C0D4}" destId="{3D438BFA-1BA1-4B7A-8F14-241961863BA7}" srcOrd="1" destOrd="0" presId="urn:microsoft.com/office/officeart/2018/2/layout/IconVerticalSolidList"/>
    <dgm:cxn modelId="{B5EE2601-6BFE-4171-B0D8-1740D280CC7A}" type="presParOf" srcId="{6BF7C348-E126-4AC0-8AED-E5B000A4C0D4}" destId="{8DECDCAE-693C-4ECB-89DD-2B69A63C4EC7}" srcOrd="2" destOrd="0" presId="urn:microsoft.com/office/officeart/2018/2/layout/IconVerticalSolidList"/>
    <dgm:cxn modelId="{BAC2318E-91F7-4B60-BC2B-9E58119C17CC}" type="presParOf" srcId="{6BF7C348-E126-4AC0-8AED-E5B000A4C0D4}" destId="{68E01732-1D44-4CD6-A56B-F9CBF5237CA2}" srcOrd="3" destOrd="0" presId="urn:microsoft.com/office/officeart/2018/2/layout/IconVerticalSolidList"/>
    <dgm:cxn modelId="{6D55EFEE-0376-4A5D-B0B3-65E7154EDA19}" type="presParOf" srcId="{6BF7C348-E126-4AC0-8AED-E5B000A4C0D4}" destId="{226B1FEF-5373-452F-81F0-FBE14B20E226}" srcOrd="4" destOrd="0" presId="urn:microsoft.com/office/officeart/2018/2/layout/IconVerticalSolidList"/>
    <dgm:cxn modelId="{A2C8AA0D-E4F5-4ED8-830F-7F37CC146A44}" type="presParOf" srcId="{52FC5F7C-434C-4720-B3D1-11E82CEFD9A3}" destId="{AC1D86D1-A2CA-4228-9905-D5486BEEC56E}" srcOrd="3" destOrd="0" presId="urn:microsoft.com/office/officeart/2018/2/layout/IconVerticalSolidList"/>
    <dgm:cxn modelId="{757F4F7F-6AB6-48DE-90FA-E640356988DC}" type="presParOf" srcId="{52FC5F7C-434C-4720-B3D1-11E82CEFD9A3}" destId="{8D355875-1304-4059-A2AA-ADD43C56874E}" srcOrd="4" destOrd="0" presId="urn:microsoft.com/office/officeart/2018/2/layout/IconVerticalSolidList"/>
    <dgm:cxn modelId="{3F7C71C6-A0A7-44DE-983B-FF688B4CC319}" type="presParOf" srcId="{8D355875-1304-4059-A2AA-ADD43C56874E}" destId="{254B44DD-7C36-438A-827B-295788AD3B7F}" srcOrd="0" destOrd="0" presId="urn:microsoft.com/office/officeart/2018/2/layout/IconVerticalSolidList"/>
    <dgm:cxn modelId="{908905BD-23EC-45EA-B618-ED329F78F7D5}" type="presParOf" srcId="{8D355875-1304-4059-A2AA-ADD43C56874E}" destId="{4C413190-5267-4036-AD7E-B70FDFBB359E}" srcOrd="1" destOrd="0" presId="urn:microsoft.com/office/officeart/2018/2/layout/IconVerticalSolidList"/>
    <dgm:cxn modelId="{1E55EBFB-E726-4BC5-8773-8E2E2683FB21}" type="presParOf" srcId="{8D355875-1304-4059-A2AA-ADD43C56874E}" destId="{95BDB257-6219-4ACE-AE1E-9299B8C9B5CA}" srcOrd="2" destOrd="0" presId="urn:microsoft.com/office/officeart/2018/2/layout/IconVerticalSolidList"/>
    <dgm:cxn modelId="{3B368B96-CDF1-48F7-BF3A-759CD408E4F0}" type="presParOf" srcId="{8D355875-1304-4059-A2AA-ADD43C56874E}" destId="{857065B2-96BC-4C38-B136-1351A359D322}" srcOrd="3" destOrd="0" presId="urn:microsoft.com/office/officeart/2018/2/layout/IconVerticalSolidList"/>
    <dgm:cxn modelId="{39074F9F-3066-4786-B571-EB30D59EB51E}" type="presParOf" srcId="{8D355875-1304-4059-A2AA-ADD43C56874E}" destId="{5F030157-E3E8-47FC-B8FD-7D61645F2E6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40952-0236-484E-8FCA-288D2DC8EEC9}">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E849C4-B72A-4F21-B6A8-3CEDDFBECA17}">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4113F8-E0A3-4448-A9DA-A5D10D29DC98}">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Conversion Rate: </a:t>
          </a:r>
          <a:r>
            <a:rPr lang="en-US" sz="2200" kern="1200"/>
            <a:t>Percentage of website visitors who make a purchase.</a:t>
          </a:r>
        </a:p>
      </dsp:txBody>
      <dsp:txXfrm>
        <a:off x="1057183" y="1805"/>
        <a:ext cx="9458416" cy="915310"/>
      </dsp:txXfrm>
    </dsp:sp>
    <dsp:sp modelId="{A4413A22-6059-4CD7-8021-B70EF02C5AB5}">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09CDA-D2F1-4A46-89B0-45BE62FA0CF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6F8B70-FBDE-4192-AF85-12C9C7F72F62}">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Customer Engagement Rate: </a:t>
          </a:r>
          <a:r>
            <a:rPr lang="en-US" sz="2200" kern="1200"/>
            <a:t>Level of interaction with marketing content (clicks, likes, comments).</a:t>
          </a:r>
        </a:p>
      </dsp:txBody>
      <dsp:txXfrm>
        <a:off x="1057183" y="1145944"/>
        <a:ext cx="9458416" cy="915310"/>
      </dsp:txXfrm>
    </dsp:sp>
    <dsp:sp modelId="{EA21F1BD-787D-48BC-9018-9A2612EA4559}">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BE10C-3D24-47DA-A901-4943A945A0BD}">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52FF66-D7F7-4E1C-BCF5-6BE243BD437E}">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Average Order Value (AOV): </a:t>
          </a:r>
          <a:r>
            <a:rPr lang="en-US" sz="2200" kern="1200"/>
            <a:t>Average amount spent by a customer per transaction.</a:t>
          </a:r>
        </a:p>
      </dsp:txBody>
      <dsp:txXfrm>
        <a:off x="1057183" y="2290082"/>
        <a:ext cx="9458416" cy="915310"/>
      </dsp:txXfrm>
    </dsp:sp>
    <dsp:sp modelId="{74A6A42F-0283-417B-AC71-931383793695}">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C1844-1C52-4F5B-B038-FD8533796CAA}">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9B9C23-5C23-4E39-8459-78CD6C4808C0}">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Customer Feedback Score: </a:t>
          </a:r>
          <a:r>
            <a:rPr lang="en-US" sz="2200" kern="1200"/>
            <a:t>Average rating from customer reviews.</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BF34B-BE0B-4A2F-A883-4CB38D0E745D}">
      <dsp:nvSpPr>
        <dsp:cNvPr id="0" name=""/>
        <dsp:cNvSpPr/>
      </dsp:nvSpPr>
      <dsp:spPr>
        <a:xfrm>
          <a:off x="0" y="507"/>
          <a:ext cx="11093450" cy="11876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08C31E-9896-450B-A44C-9B1C70C1341D}">
      <dsp:nvSpPr>
        <dsp:cNvPr id="0" name=""/>
        <dsp:cNvSpPr/>
      </dsp:nvSpPr>
      <dsp:spPr>
        <a:xfrm>
          <a:off x="359253" y="267720"/>
          <a:ext cx="653187" cy="653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19728A-5064-4200-9E37-3A8DAC88D276}">
      <dsp:nvSpPr>
        <dsp:cNvPr id="0" name=""/>
        <dsp:cNvSpPr/>
      </dsp:nvSpPr>
      <dsp:spPr>
        <a:xfrm>
          <a:off x="1371694" y="507"/>
          <a:ext cx="4992052" cy="118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89" tIns="125689" rIns="125689" bIns="125689" numCol="1" spcCol="1270" anchor="ctr" anchorCtr="0">
          <a:noAutofit/>
        </a:bodyPr>
        <a:lstStyle/>
        <a:p>
          <a:pPr marL="0" lvl="0" indent="0" algn="l" defTabSz="1111250">
            <a:lnSpc>
              <a:spcPct val="100000"/>
            </a:lnSpc>
            <a:spcBef>
              <a:spcPct val="0"/>
            </a:spcBef>
            <a:spcAft>
              <a:spcPct val="35000"/>
            </a:spcAft>
            <a:buNone/>
          </a:pPr>
          <a:r>
            <a:rPr lang="en-US" sz="2500" b="1" kern="1200"/>
            <a:t>Increase Conversion Rates:</a:t>
          </a:r>
          <a:endParaRPr lang="en-US" sz="2500" kern="1200"/>
        </a:p>
      </dsp:txBody>
      <dsp:txXfrm>
        <a:off x="1371694" y="507"/>
        <a:ext cx="4992052" cy="1187613"/>
      </dsp:txXfrm>
    </dsp:sp>
    <dsp:sp modelId="{43543F06-07FE-4351-A95A-77CC4030E9A8}">
      <dsp:nvSpPr>
        <dsp:cNvPr id="0" name=""/>
        <dsp:cNvSpPr/>
      </dsp:nvSpPr>
      <dsp:spPr>
        <a:xfrm>
          <a:off x="6363746" y="507"/>
          <a:ext cx="4729703" cy="118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89" tIns="125689" rIns="125689" bIns="125689" numCol="1" spcCol="1270" anchor="ctr" anchorCtr="0">
          <a:noAutofit/>
        </a:bodyPr>
        <a:lstStyle/>
        <a:p>
          <a:pPr marL="0" lvl="0" indent="0" algn="l" defTabSz="577850">
            <a:lnSpc>
              <a:spcPct val="100000"/>
            </a:lnSpc>
            <a:spcBef>
              <a:spcPct val="0"/>
            </a:spcBef>
            <a:spcAft>
              <a:spcPct val="35000"/>
            </a:spcAft>
            <a:buNone/>
          </a:pPr>
          <a:r>
            <a:rPr lang="en-US" sz="1300" b="1" kern="1200"/>
            <a:t>Goal: </a:t>
          </a:r>
          <a:r>
            <a:rPr lang="en-US" sz="1300" kern="1200"/>
            <a:t>Identify factors impacting the conversion rate and provide recommendations to improve it.</a:t>
          </a:r>
        </a:p>
        <a:p>
          <a:pPr marL="0" lvl="0" indent="0" algn="l" defTabSz="577850">
            <a:lnSpc>
              <a:spcPct val="100000"/>
            </a:lnSpc>
            <a:spcBef>
              <a:spcPct val="0"/>
            </a:spcBef>
            <a:spcAft>
              <a:spcPct val="35000"/>
            </a:spcAft>
            <a:buNone/>
          </a:pPr>
          <a:r>
            <a:rPr lang="en-US" sz="1300" b="1" kern="1200"/>
            <a:t>Insight: </a:t>
          </a:r>
          <a:r>
            <a:rPr lang="en-US" sz="1300" kern="1200"/>
            <a:t>Highlight key stages where visitors drop off and suggest improvements to optimize the conversion funnel.</a:t>
          </a:r>
        </a:p>
      </dsp:txBody>
      <dsp:txXfrm>
        <a:off x="6363746" y="507"/>
        <a:ext cx="4729703" cy="1187613"/>
      </dsp:txXfrm>
    </dsp:sp>
    <dsp:sp modelId="{BDF9409C-E664-4854-9A86-0645516A7FE5}">
      <dsp:nvSpPr>
        <dsp:cNvPr id="0" name=""/>
        <dsp:cNvSpPr/>
      </dsp:nvSpPr>
      <dsp:spPr>
        <a:xfrm>
          <a:off x="0" y="1485025"/>
          <a:ext cx="11093450" cy="11876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438BFA-1BA1-4B7A-8F14-241961863BA7}">
      <dsp:nvSpPr>
        <dsp:cNvPr id="0" name=""/>
        <dsp:cNvSpPr/>
      </dsp:nvSpPr>
      <dsp:spPr>
        <a:xfrm>
          <a:off x="359253" y="1752238"/>
          <a:ext cx="653187" cy="653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E01732-1D44-4CD6-A56B-F9CBF5237CA2}">
      <dsp:nvSpPr>
        <dsp:cNvPr id="0" name=""/>
        <dsp:cNvSpPr/>
      </dsp:nvSpPr>
      <dsp:spPr>
        <a:xfrm>
          <a:off x="1371694" y="1485025"/>
          <a:ext cx="4992052" cy="118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89" tIns="125689" rIns="125689" bIns="125689" numCol="1" spcCol="1270" anchor="ctr" anchorCtr="0">
          <a:noAutofit/>
        </a:bodyPr>
        <a:lstStyle/>
        <a:p>
          <a:pPr marL="0" lvl="0" indent="0" algn="l" defTabSz="1111250">
            <a:lnSpc>
              <a:spcPct val="100000"/>
            </a:lnSpc>
            <a:spcBef>
              <a:spcPct val="0"/>
            </a:spcBef>
            <a:spcAft>
              <a:spcPct val="35000"/>
            </a:spcAft>
            <a:buNone/>
          </a:pPr>
          <a:r>
            <a:rPr lang="en-US" sz="2500" b="1" kern="1200"/>
            <a:t>Enhance Customer Engagement:</a:t>
          </a:r>
          <a:endParaRPr lang="en-US" sz="2500" kern="1200"/>
        </a:p>
      </dsp:txBody>
      <dsp:txXfrm>
        <a:off x="1371694" y="1485025"/>
        <a:ext cx="4992052" cy="1187613"/>
      </dsp:txXfrm>
    </dsp:sp>
    <dsp:sp modelId="{226B1FEF-5373-452F-81F0-FBE14B20E226}">
      <dsp:nvSpPr>
        <dsp:cNvPr id="0" name=""/>
        <dsp:cNvSpPr/>
      </dsp:nvSpPr>
      <dsp:spPr>
        <a:xfrm>
          <a:off x="6363746" y="1485025"/>
          <a:ext cx="4729703" cy="118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89" tIns="125689" rIns="125689" bIns="125689" numCol="1" spcCol="1270" anchor="ctr" anchorCtr="0">
          <a:noAutofit/>
        </a:bodyPr>
        <a:lstStyle/>
        <a:p>
          <a:pPr marL="0" lvl="0" indent="0" algn="l" defTabSz="577850">
            <a:lnSpc>
              <a:spcPct val="100000"/>
            </a:lnSpc>
            <a:spcBef>
              <a:spcPct val="0"/>
            </a:spcBef>
            <a:spcAft>
              <a:spcPct val="35000"/>
            </a:spcAft>
            <a:buNone/>
          </a:pPr>
          <a:r>
            <a:rPr lang="en-US" sz="1300" b="1" kern="1200"/>
            <a:t>Goal:</a:t>
          </a:r>
          <a:r>
            <a:rPr lang="en-US" sz="1300" kern="1200"/>
            <a:t> Determine which types of content drive the highest engagement. </a:t>
          </a:r>
        </a:p>
        <a:p>
          <a:pPr marL="0" lvl="0" indent="0" algn="l" defTabSz="577850">
            <a:lnSpc>
              <a:spcPct val="100000"/>
            </a:lnSpc>
            <a:spcBef>
              <a:spcPct val="0"/>
            </a:spcBef>
            <a:spcAft>
              <a:spcPct val="35000"/>
            </a:spcAft>
            <a:buNone/>
          </a:pPr>
          <a:r>
            <a:rPr lang="en-US" sz="1300" b="1" kern="1200"/>
            <a:t>Insight:</a:t>
          </a:r>
          <a:r>
            <a:rPr lang="en-US" sz="1300" kern="1200"/>
            <a:t> Analyze interaction levels with different types of marketing content to inform better content strategies.</a:t>
          </a:r>
        </a:p>
      </dsp:txBody>
      <dsp:txXfrm>
        <a:off x="6363746" y="1485025"/>
        <a:ext cx="4729703" cy="1187613"/>
      </dsp:txXfrm>
    </dsp:sp>
    <dsp:sp modelId="{254B44DD-7C36-438A-827B-295788AD3B7F}">
      <dsp:nvSpPr>
        <dsp:cNvPr id="0" name=""/>
        <dsp:cNvSpPr/>
      </dsp:nvSpPr>
      <dsp:spPr>
        <a:xfrm>
          <a:off x="0" y="2969542"/>
          <a:ext cx="11093450" cy="11876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13190-5267-4036-AD7E-B70FDFBB359E}">
      <dsp:nvSpPr>
        <dsp:cNvPr id="0" name=""/>
        <dsp:cNvSpPr/>
      </dsp:nvSpPr>
      <dsp:spPr>
        <a:xfrm>
          <a:off x="359253" y="3236755"/>
          <a:ext cx="653187" cy="653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7065B2-96BC-4C38-B136-1351A359D322}">
      <dsp:nvSpPr>
        <dsp:cNvPr id="0" name=""/>
        <dsp:cNvSpPr/>
      </dsp:nvSpPr>
      <dsp:spPr>
        <a:xfrm>
          <a:off x="1371694" y="2969542"/>
          <a:ext cx="4992052" cy="118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89" tIns="125689" rIns="125689" bIns="125689" numCol="1" spcCol="1270" anchor="ctr" anchorCtr="0">
          <a:noAutofit/>
        </a:bodyPr>
        <a:lstStyle/>
        <a:p>
          <a:pPr marL="0" lvl="0" indent="0" algn="l" defTabSz="1111250">
            <a:lnSpc>
              <a:spcPct val="100000"/>
            </a:lnSpc>
            <a:spcBef>
              <a:spcPct val="0"/>
            </a:spcBef>
            <a:spcAft>
              <a:spcPct val="35000"/>
            </a:spcAft>
            <a:buNone/>
          </a:pPr>
          <a:r>
            <a:rPr lang="en-US" sz="2500" b="1" kern="1200"/>
            <a:t>Improve Customer Feedback Scores:</a:t>
          </a:r>
          <a:endParaRPr lang="en-US" sz="2500" kern="1200"/>
        </a:p>
      </dsp:txBody>
      <dsp:txXfrm>
        <a:off x="1371694" y="2969542"/>
        <a:ext cx="4992052" cy="1187613"/>
      </dsp:txXfrm>
    </dsp:sp>
    <dsp:sp modelId="{5F030157-E3E8-47FC-B8FD-7D61645F2E66}">
      <dsp:nvSpPr>
        <dsp:cNvPr id="0" name=""/>
        <dsp:cNvSpPr/>
      </dsp:nvSpPr>
      <dsp:spPr>
        <a:xfrm>
          <a:off x="6363746" y="2969542"/>
          <a:ext cx="4729703" cy="118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689" tIns="125689" rIns="125689" bIns="125689" numCol="1" spcCol="1270" anchor="ctr" anchorCtr="0">
          <a:noAutofit/>
        </a:bodyPr>
        <a:lstStyle/>
        <a:p>
          <a:pPr marL="0" lvl="0" indent="0" algn="l" defTabSz="577850">
            <a:lnSpc>
              <a:spcPct val="100000"/>
            </a:lnSpc>
            <a:spcBef>
              <a:spcPct val="0"/>
            </a:spcBef>
            <a:spcAft>
              <a:spcPct val="35000"/>
            </a:spcAft>
            <a:buNone/>
          </a:pPr>
          <a:r>
            <a:rPr lang="en-US" sz="1300" b="1" kern="1200"/>
            <a:t>Goal:</a:t>
          </a:r>
          <a:r>
            <a:rPr lang="en-US" sz="1300" kern="1200"/>
            <a:t> Understand common themes in customer reviews and provide actionable insights.</a:t>
          </a:r>
        </a:p>
        <a:p>
          <a:pPr marL="0" lvl="0" indent="0" algn="l" defTabSz="577850">
            <a:lnSpc>
              <a:spcPct val="100000"/>
            </a:lnSpc>
            <a:spcBef>
              <a:spcPct val="0"/>
            </a:spcBef>
            <a:spcAft>
              <a:spcPct val="35000"/>
            </a:spcAft>
            <a:buNone/>
          </a:pPr>
          <a:r>
            <a:rPr lang="en-US" sz="1300" b="1" kern="1200"/>
            <a:t>Insight:</a:t>
          </a:r>
          <a:r>
            <a:rPr lang="en-US" sz="1300" kern="1200"/>
            <a:t> Identify recurring positive and negative feedback to guide product and service improvements.</a:t>
          </a:r>
        </a:p>
      </dsp:txBody>
      <dsp:txXfrm>
        <a:off x="6363746" y="2969542"/>
        <a:ext cx="4729703" cy="11876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01.03.2025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01.03.2025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01.03.2025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01.03.2025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01.03.2025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01.03.2025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01.03.2025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01.03.2025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01.03.2025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01.03.2025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01.03.2025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01.03.2025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01AE4EBA-5D8F-0F6A-19D6-0D6C1718001D}"/>
              </a:ext>
            </a:extLst>
          </p:cNvPr>
          <p:cNvPicPr>
            <a:picLocks noChangeAspect="1"/>
          </p:cNvPicPr>
          <p:nvPr/>
        </p:nvPicPr>
        <p:blipFill>
          <a:blip r:embed="rId2">
            <a:alphaModFix amt="50000"/>
          </a:blip>
          <a:srcRect t="10000"/>
          <a:stretch/>
        </p:blipFill>
        <p:spPr>
          <a:xfrm>
            <a:off x="20" y="1"/>
            <a:ext cx="12191980" cy="6857999"/>
          </a:xfrm>
          <a:prstGeom prst="rect">
            <a:avLst/>
          </a:prstGeom>
        </p:spPr>
      </p:pic>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a:xfrm>
            <a:off x="1524000" y="1122362"/>
            <a:ext cx="9144000" cy="2900518"/>
          </a:xfrm>
        </p:spPr>
        <p:txBody>
          <a:bodyPr>
            <a:normAutofit/>
          </a:bodyPr>
          <a:lstStyle/>
          <a:p>
            <a:r>
              <a:rPr lang="en-US" b="1">
                <a:solidFill>
                  <a:srgbClr val="FFFFFF"/>
                </a:solidFill>
              </a:rPr>
              <a:t>Marketing Analytics Business Case</a:t>
            </a:r>
            <a:endParaRPr lang="nb-NO" b="1">
              <a:solidFill>
                <a:srgbClr val="FFFFFF"/>
              </a:solidFill>
            </a:endParaRPr>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a:xfrm>
            <a:off x="1524000" y="4159404"/>
            <a:ext cx="9144000" cy="1098395"/>
          </a:xfrm>
        </p:spPr>
        <p:txBody>
          <a:bodyPr>
            <a:normAutofit/>
          </a:bodyPr>
          <a:lstStyle/>
          <a:p>
            <a:r>
              <a:rPr lang="nb-NO">
                <a:solidFill>
                  <a:srgbClr val="FFFFFF"/>
                </a:solidFill>
              </a:rPr>
              <a:t>MANSEHAJ SINGH GILL</a:t>
            </a:r>
          </a:p>
          <a:p>
            <a:endParaRPr lang="nb-NO">
              <a:solidFill>
                <a:srgbClr val="FFFFFF"/>
              </a:solidFill>
            </a:endParaRPr>
          </a:p>
        </p:txBody>
      </p:sp>
    </p:spTree>
    <p:extLst>
      <p:ext uri="{BB962C8B-B14F-4D97-AF65-F5344CB8AC3E}">
        <p14:creationId xmlns:p14="http://schemas.microsoft.com/office/powerpoint/2010/main" val="27728079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4" name="Rectangle 2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a:xfrm>
            <a:off x="761803" y="350196"/>
            <a:ext cx="4646904" cy="1624520"/>
          </a:xfrm>
        </p:spPr>
        <p:txBody>
          <a:bodyPr anchor="ctr">
            <a:normAutofit/>
          </a:bodyPr>
          <a:lstStyle/>
          <a:p>
            <a:r>
              <a:rPr lang="en-US" sz="4000" b="1"/>
              <a:t>Introduction to Business Problem</a:t>
            </a:r>
            <a:endParaRPr lang="nb-NO" sz="4000" b="1"/>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761802" y="2743200"/>
            <a:ext cx="4646905" cy="3613149"/>
          </a:xfrm>
        </p:spPr>
        <p:txBody>
          <a:bodyPr anchor="ctr">
            <a:normAutofit/>
          </a:bodyPr>
          <a:lstStyle/>
          <a:p>
            <a:r>
              <a:rPr lang="en-US" sz="1100"/>
              <a:t>ShopEasy,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endParaRPr lang="en-US" sz="1100"/>
          </a:p>
          <a:p>
            <a:r>
              <a:rPr lang="en-US" sz="1100" b="1"/>
              <a:t>Key Points:</a:t>
            </a:r>
            <a:endParaRPr lang="en-US" sz="1100"/>
          </a:p>
          <a:p>
            <a:pPr lvl="1"/>
            <a:r>
              <a:rPr lang="en-US" sz="1100" b="1"/>
              <a:t>Reduced Customer Engagement:</a:t>
            </a:r>
            <a:r>
              <a:rPr lang="en-US" sz="1100"/>
              <a:t> The number of customer interactions and engagement with the site and marketing content has declined.</a:t>
            </a:r>
          </a:p>
          <a:p>
            <a:pPr lvl="1"/>
            <a:r>
              <a:rPr lang="en-US" sz="1100" b="1"/>
              <a:t>Decreased Conversion Rates:</a:t>
            </a:r>
            <a:r>
              <a:rPr lang="en-US" sz="1100"/>
              <a:t> Fewer site visitors are converting into paying customers.</a:t>
            </a:r>
          </a:p>
          <a:p>
            <a:pPr lvl="1"/>
            <a:r>
              <a:rPr lang="en-US" sz="1100" b="1"/>
              <a:t>High Marketing Expenses:</a:t>
            </a:r>
            <a:r>
              <a:rPr lang="en-US" sz="1100"/>
              <a:t> Significant investments in marketing campaigns are not yielding expected returns.</a:t>
            </a:r>
          </a:p>
          <a:p>
            <a:pPr lvl="1"/>
            <a:r>
              <a:rPr lang="en-US" sz="1100" b="1"/>
              <a:t>Need for Customer Feedback Analysis:</a:t>
            </a:r>
            <a:r>
              <a:rPr lang="en-US" sz="1100"/>
              <a:t> Understanding customer opinions about products and services is crucial for improving engagement and conversions.</a:t>
            </a:r>
          </a:p>
        </p:txBody>
      </p:sp>
      <p:pic>
        <p:nvPicPr>
          <p:cNvPr id="25" name="Picture 24">
            <a:extLst>
              <a:ext uri="{FF2B5EF4-FFF2-40B4-BE49-F238E27FC236}">
                <a16:creationId xmlns:a16="http://schemas.microsoft.com/office/drawing/2014/main" id="{CF99DD9C-FBF8-70FA-764B-F4C63E1F4E5E}"/>
              </a:ext>
            </a:extLst>
          </p:cNvPr>
          <p:cNvPicPr>
            <a:picLocks noChangeAspect="1"/>
          </p:cNvPicPr>
          <p:nvPr/>
        </p:nvPicPr>
        <p:blipFill>
          <a:blip r:embed="rId2"/>
          <a:srcRect l="13993" r="35951"/>
          <a:stretch/>
        </p:blipFill>
        <p:spPr>
          <a:xfrm>
            <a:off x="6096000" y="1"/>
            <a:ext cx="6102825" cy="6858000"/>
          </a:xfrm>
          <a:prstGeom prst="rect">
            <a:avLst/>
          </a:prstGeom>
        </p:spPr>
      </p:pic>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a:xfrm>
            <a:off x="1156851" y="637762"/>
            <a:ext cx="9888496" cy="900131"/>
          </a:xfrm>
        </p:spPr>
        <p:txBody>
          <a:bodyPr anchor="t">
            <a:normAutofit/>
          </a:bodyPr>
          <a:lstStyle/>
          <a:p>
            <a:r>
              <a:rPr lang="en-US" sz="2800" b="1">
                <a:solidFill>
                  <a:schemeClr val="bg1"/>
                </a:solidFill>
              </a:rPr>
              <a:t>Subject: Request for Data Analysis to Improve Marketing Strategy</a:t>
            </a:r>
            <a:endParaRPr lang="nb-NO" sz="28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a:xfrm>
            <a:off x="1155548" y="2217343"/>
            <a:ext cx="9880893" cy="3959619"/>
          </a:xfrm>
        </p:spPr>
        <p:txBody>
          <a:bodyPr>
            <a:normAutofit/>
          </a:bodyPr>
          <a:lstStyle/>
          <a:p>
            <a:pPr marL="0" indent="0">
              <a:buNone/>
            </a:pPr>
            <a:r>
              <a:rPr lang="en-US" sz="1500"/>
              <a:t>Hi Data Analyst,</a:t>
            </a:r>
          </a:p>
          <a:p>
            <a:pPr marL="0" indent="0">
              <a:buNone/>
            </a:pPr>
            <a:r>
              <a:rPr lang="en-US" sz="1500"/>
              <a:t>I hope this email finds you well. I’m the Marketing Manager at ShopEasy. We’ve been facing some challenges with our marketing campaigns lately, and I’m reaching out to request your expertise in data analysis to help us identify areas for improvement.</a:t>
            </a:r>
          </a:p>
          <a:p>
            <a:pPr marL="0" indent="0">
              <a:buNone/>
            </a:pPr>
            <a:r>
              <a:rPr lang="en-US" sz="150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buNone/>
            </a:pPr>
            <a:r>
              <a:rPr lang="en-US" sz="1500"/>
              <a:t>We have data from various sources, including customer reviews, social media comments, and campaign performance metrics. Your insights will be invaluable in helping us turn this situation around.</a:t>
            </a:r>
          </a:p>
          <a:p>
            <a:pPr marL="0" indent="0">
              <a:buNone/>
            </a:pPr>
            <a:r>
              <a:rPr lang="en-US" sz="1500"/>
              <a:t>Looking forward to your response.</a:t>
            </a:r>
          </a:p>
          <a:p>
            <a:pPr marL="0" indent="0">
              <a:buNone/>
            </a:pPr>
            <a:r>
              <a:rPr lang="en-US" sz="1500"/>
              <a:t>Best regards,</a:t>
            </a:r>
            <a:br>
              <a:rPr lang="en-US" sz="1500"/>
            </a:br>
            <a:r>
              <a:rPr lang="en-US" sz="1500"/>
              <a:t>Jane Doe</a:t>
            </a:r>
            <a:br>
              <a:rPr lang="en-US" sz="1500"/>
            </a:br>
            <a:r>
              <a:rPr lang="en-US" sz="150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a:xfrm>
            <a:off x="1156851" y="637762"/>
            <a:ext cx="9888496" cy="900131"/>
          </a:xfrm>
        </p:spPr>
        <p:txBody>
          <a:bodyPr anchor="t">
            <a:normAutofit/>
          </a:bodyPr>
          <a:lstStyle/>
          <a:p>
            <a:r>
              <a:rPr lang="en-US" sz="2800" b="1">
                <a:solidFill>
                  <a:schemeClr val="bg1"/>
                </a:solidFill>
              </a:rPr>
              <a:t>Subject: Request for Data Analysis to Improve Marketing Strategy</a:t>
            </a:r>
            <a:endParaRPr lang="nb-NO" sz="28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a:xfrm>
            <a:off x="1155548" y="2217343"/>
            <a:ext cx="9880893" cy="3959619"/>
          </a:xfrm>
        </p:spPr>
        <p:txBody>
          <a:bodyPr>
            <a:normAutofit/>
          </a:bodyPr>
          <a:lstStyle/>
          <a:p>
            <a:pPr marL="0" indent="0">
              <a:buNone/>
            </a:pPr>
            <a:r>
              <a:rPr lang="en-US" sz="1500"/>
              <a:t>Hi Data Analyst,</a:t>
            </a:r>
          </a:p>
          <a:p>
            <a:pPr marL="0" indent="0">
              <a:buNone/>
            </a:pPr>
            <a:r>
              <a:rPr lang="en-US" sz="1500"/>
              <a:t>I’m the Customer Experience Manager at ShopEasy, and I’m writing to seek your help with analyzing our customer feedback. Over the past few months, we’ve noticed a drop in customer engagement and satisfaction, which is impacting our overall conversion rates.</a:t>
            </a:r>
          </a:p>
          <a:p>
            <a:pPr marL="0" indent="0">
              <a:buNone/>
            </a:pPr>
            <a:r>
              <a:rPr lang="en-US" sz="150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buNone/>
            </a:pPr>
            <a:r>
              <a:rPr lang="en-US" sz="1500"/>
              <a:t>Your expertise in data analysis will be crucial in helping us decode this feedback and provide actionable insights. We hope this will guide us in improving our customer experience and ultimately boost our engagement and conversion rates.</a:t>
            </a:r>
          </a:p>
          <a:p>
            <a:pPr marL="0" indent="0">
              <a:buNone/>
            </a:pPr>
            <a:r>
              <a:rPr lang="en-US" sz="1500"/>
              <a:t>Thank you for your assistance.</a:t>
            </a:r>
          </a:p>
          <a:p>
            <a:pPr marL="0" indent="0">
              <a:buNone/>
            </a:pPr>
            <a:r>
              <a:rPr lang="en-US" sz="1500"/>
              <a:t>Best regards,</a:t>
            </a:r>
            <a:br>
              <a:rPr lang="en-US" sz="1500"/>
            </a:br>
            <a:r>
              <a:rPr lang="en-US" sz="1500"/>
              <a:t>John Smith</a:t>
            </a:r>
            <a:br>
              <a:rPr lang="en-US" sz="1500"/>
            </a:br>
            <a:r>
              <a:rPr lang="en-US" sz="1500"/>
              <a:t>Customer Experience Manager</a:t>
            </a:r>
            <a:br>
              <a:rPr lang="en-US" sz="1500"/>
            </a:br>
            <a:r>
              <a:rPr lang="en-US" sz="1500"/>
              <a:t>ShopEasy</a:t>
            </a:r>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graphicFrame>
        <p:nvGraphicFramePr>
          <p:cNvPr id="5" name="Content Placeholder 2">
            <a:extLst>
              <a:ext uri="{FF2B5EF4-FFF2-40B4-BE49-F238E27FC236}">
                <a16:creationId xmlns:a16="http://schemas.microsoft.com/office/drawing/2014/main" id="{D503C56E-C4B6-5000-1DD7-B32F043FE9FE}"/>
              </a:ext>
            </a:extLst>
          </p:cNvPr>
          <p:cNvGraphicFramePr>
            <a:graphicFrameLocks noGrp="1"/>
          </p:cNvGraphicFramePr>
          <p:nvPr>
            <p:ph idx="1"/>
            <p:extLst>
              <p:ext uri="{D42A27DB-BD31-4B8C-83A1-F6EECF244321}">
                <p14:modId xmlns:p14="http://schemas.microsoft.com/office/powerpoint/2010/main" val="14320005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a:xfrm>
            <a:off x="550863" y="365125"/>
            <a:ext cx="11090274" cy="1325563"/>
          </a:xfrm>
        </p:spPr>
        <p:txBody>
          <a:bodyPr>
            <a:normAutofit/>
          </a:bodyPr>
          <a:lstStyle/>
          <a:p>
            <a:r>
              <a:rPr lang="en-US" sz="4000" b="1"/>
              <a:t>Goals</a:t>
            </a:r>
            <a:endParaRPr lang="nb-NO" sz="4000" b="1"/>
          </a:p>
        </p:txBody>
      </p:sp>
      <p:graphicFrame>
        <p:nvGraphicFramePr>
          <p:cNvPr id="5" name="Content Placeholder 2">
            <a:extLst>
              <a:ext uri="{FF2B5EF4-FFF2-40B4-BE49-F238E27FC236}">
                <a16:creationId xmlns:a16="http://schemas.microsoft.com/office/drawing/2014/main" id="{E013D594-2B2E-A517-C58B-3425E0905D63}"/>
              </a:ext>
            </a:extLst>
          </p:cNvPr>
          <p:cNvGraphicFramePr>
            <a:graphicFrameLocks noGrp="1"/>
          </p:cNvGraphicFramePr>
          <p:nvPr>
            <p:ph idx="1"/>
            <p:extLst>
              <p:ext uri="{D42A27DB-BD31-4B8C-83A1-F6EECF244321}">
                <p14:modId xmlns:p14="http://schemas.microsoft.com/office/powerpoint/2010/main" val="1023339846"/>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455</TotalTime>
  <Words>615</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Mansehaj singh gill</cp:lastModifiedBy>
  <cp:revision>3</cp:revision>
  <dcterms:created xsi:type="dcterms:W3CDTF">2024-07-20T13:50:58Z</dcterms:created>
  <dcterms:modified xsi:type="dcterms:W3CDTF">2025-03-01T22:59:30Z</dcterms:modified>
</cp:coreProperties>
</file>