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45"/>
    <a:srgbClr val="DC3545"/>
    <a:srgbClr val="FFC107"/>
    <a:srgbClr val="00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2F70C-D9C5-45AC-9402-29F66C89A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C06E-EC5A-4513-B47B-6CE03DBF3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097304-0A0E-450C-BDD8-57069A81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4B-6B56-4724-B6A5-DA873CE5BA8D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D98B2-7DBE-4A15-8438-CE5C6DC4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FF409-FEA5-475E-9122-4C011A16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151C-7093-42F9-880C-078824BD4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86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54352-CE8C-46F5-9A58-9FC7C038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A639BD-7249-49B3-99C4-A58FA857F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C7735-26AD-430C-82C8-B2AD38AE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4B-6B56-4724-B6A5-DA873CE5BA8D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24C6B4-B03A-4DE6-A6DD-28FD93E5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0C118-4FC0-48C0-8127-9C9D9F3A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151C-7093-42F9-880C-078824BD4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9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BC5151-3723-4C5E-A1E2-01E777FFD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C508FB-AC8D-457B-8C99-2B853CEF0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8B28EB-E705-4FC2-A4E9-AA8D7AD1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4B-6B56-4724-B6A5-DA873CE5BA8D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BDF9C-93A9-4DDD-AD02-B64DE0F4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8815B-C990-491F-ABDF-980C7D6C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151C-7093-42F9-880C-078824BD4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45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26F0B-7BD3-4EAA-A91F-7D6E6206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B3FEF1-E206-453B-BF35-A1553BAA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F71E92-AAE5-4BC2-9745-86B9E3B7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4B-6B56-4724-B6A5-DA873CE5BA8D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A25C1-AF1D-4B08-A0A2-460A3E91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823A82-951D-431D-A51C-14F733BC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151C-7093-42F9-880C-078824BD4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00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427B8-E572-4C02-882D-DA481F43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391308-0100-422B-98E0-0D86F338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B9CC88-5204-4D7D-A88F-7E004D90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4B-6B56-4724-B6A5-DA873CE5BA8D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3A15C8-FEC8-41C0-ABF8-AA95DF6A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C640CF-746D-4F1C-8A1F-6E72C33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151C-7093-42F9-880C-078824BD4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86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63DB3-0F1E-4C4A-AC4F-AF5729B6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FBE79-13CD-4610-919D-A93980315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585F34-CB99-40C3-BE7A-F9E1CB7E2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D60450-A39C-4BCF-8459-3DE8BCBE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4B-6B56-4724-B6A5-DA873CE5BA8D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6A963-29BA-426E-A94C-92B34CD2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CB2D3-29A5-4EAE-8312-7C42B385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151C-7093-42F9-880C-078824BD4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6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171A0-17E8-43B7-B31C-4BE986E6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664C4E-3335-403D-8278-D353AC55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31D094-A990-4CE7-BBDD-B67AD1CA4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1A45EE-9F2E-4656-9E28-1ACF269B6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EE5E59-226D-4D6A-B1A0-5C1444D30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7489F0-1548-4A43-BB16-3CB9AB6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4B-6B56-4724-B6A5-DA873CE5BA8D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C08331-D030-46A7-8775-FC1B008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32CEEC-F9FE-4F0A-BB8C-65A281D3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151C-7093-42F9-880C-078824BD4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84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F3517-E750-4AEB-8B0B-34D63969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8664EA-164E-45AA-8942-DB9E4BA0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4B-6B56-4724-B6A5-DA873CE5BA8D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8D6BDF-B97A-43E2-9C30-2B2EF1DD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6C90EB-2A0B-4591-B3B8-0E21CE97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151C-7093-42F9-880C-078824BD4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10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92DEEF-EFCF-42ED-BADC-B948437C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4B-6B56-4724-B6A5-DA873CE5BA8D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E664B1-BE2E-4D4E-9BAB-DA020B30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3C6414-7253-4ADF-82B9-FB7C91AD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151C-7093-42F9-880C-078824BD4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3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68979-8AC9-4620-A840-FD00A1F4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0A1E2D-6871-41BA-B587-E7412EDCE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779902-A387-4E73-BC18-CA17FAA68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514ABC-E5C3-4D94-9596-C1B67B9D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4B-6B56-4724-B6A5-DA873CE5BA8D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B239F0-5CDA-44F2-8A6A-47C49D6B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0C11C3-F621-4591-B907-47F1B0B4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151C-7093-42F9-880C-078824BD4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68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011A6-011A-4022-9D14-4690C312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C6F2EF-E874-40E7-8F68-AF34367F6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FB422-B67A-4D41-94E9-40091D7CA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8B922A-BD84-4FCC-A3A0-4B1FC971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4B-6B56-4724-B6A5-DA873CE5BA8D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479606-D03E-4F0A-A3D6-9B9FD0D8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93B3FD-CDB8-4497-AF1F-DBC0C47E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151C-7093-42F9-880C-078824BD4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22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F3D93A-E58C-4F19-881A-5C5140BB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A6F090-7FED-4F8D-A15A-A0A1D3C21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31908E-B534-41DE-80F9-996B017D9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564B-6B56-4724-B6A5-DA873CE5BA8D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A4E63C-4101-41B5-BE53-40A48208E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FD48F8-5266-4C95-B094-6CB3E0783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151C-7093-42F9-880C-078824BD4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25398FA-FCB1-4A01-9110-35B71AA924D7}"/>
              </a:ext>
            </a:extLst>
          </p:cNvPr>
          <p:cNvSpPr/>
          <p:nvPr/>
        </p:nvSpPr>
        <p:spPr>
          <a:xfrm>
            <a:off x="5372468" y="606640"/>
            <a:ext cx="1447061" cy="568171"/>
          </a:xfrm>
          <a:prstGeom prst="roundRect">
            <a:avLst/>
          </a:prstGeom>
          <a:solidFill>
            <a:srgbClr val="007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Progress Tab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AA399E5-ACB5-4079-8545-41018AE5EDB5}"/>
              </a:ext>
            </a:extLst>
          </p:cNvPr>
          <p:cNvSpPr/>
          <p:nvPr/>
        </p:nvSpPr>
        <p:spPr>
          <a:xfrm>
            <a:off x="1199965" y="2746156"/>
            <a:ext cx="1447061" cy="568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Moodle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C227196-A839-466C-B99E-6F924F9CF876}"/>
              </a:ext>
            </a:extLst>
          </p:cNvPr>
          <p:cNvSpPr/>
          <p:nvPr/>
        </p:nvSpPr>
        <p:spPr>
          <a:xfrm>
            <a:off x="9669262" y="2746155"/>
            <a:ext cx="1447061" cy="568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External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826C8D8-07D0-4E28-839E-BC45D29F9961}"/>
              </a:ext>
            </a:extLst>
          </p:cNvPr>
          <p:cNvSpPr/>
          <p:nvPr/>
        </p:nvSpPr>
        <p:spPr>
          <a:xfrm>
            <a:off x="6819529" y="2017819"/>
            <a:ext cx="1447061" cy="568171"/>
          </a:xfrm>
          <a:prstGeom prst="roundRect">
            <a:avLst/>
          </a:prstGeom>
          <a:solidFill>
            <a:srgbClr val="FFC1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Badges Tab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CCB7CE3-AA9D-4E70-991A-B10E6F79FD6A}"/>
              </a:ext>
            </a:extLst>
          </p:cNvPr>
          <p:cNvSpPr/>
          <p:nvPr/>
        </p:nvSpPr>
        <p:spPr>
          <a:xfrm>
            <a:off x="5372468" y="3429000"/>
            <a:ext cx="1447061" cy="568171"/>
          </a:xfrm>
          <a:prstGeom prst="roundRect">
            <a:avLst/>
          </a:prstGeom>
          <a:solidFill>
            <a:srgbClr val="28A7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Settings Tab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D12E16-B12E-476D-BBF5-E56634FD0820}"/>
              </a:ext>
            </a:extLst>
          </p:cNvPr>
          <p:cNvSpPr/>
          <p:nvPr/>
        </p:nvSpPr>
        <p:spPr>
          <a:xfrm>
            <a:off x="3925407" y="2017820"/>
            <a:ext cx="1447061" cy="568171"/>
          </a:xfrm>
          <a:prstGeom prst="roundRect">
            <a:avLst/>
          </a:prstGeom>
          <a:solidFill>
            <a:srgbClr val="DC35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Ranks Tab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25471F3D-D45A-4F62-B04D-FF2DD6C59A9F}"/>
              </a:ext>
            </a:extLst>
          </p:cNvPr>
          <p:cNvCxnSpPr>
            <a:stCxn id="5" idx="1"/>
            <a:endCxn id="10" idx="0"/>
          </p:cNvCxnSpPr>
          <p:nvPr/>
        </p:nvCxnSpPr>
        <p:spPr>
          <a:xfrm rot="10800000" flipV="1">
            <a:off x="4648938" y="890726"/>
            <a:ext cx="723530" cy="11270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8851BEC-9556-4A00-A122-F14E66BFEA4F}"/>
              </a:ext>
            </a:extLst>
          </p:cNvPr>
          <p:cNvCxnSpPr>
            <a:stCxn id="10" idx="0"/>
            <a:endCxn id="5" idx="1"/>
          </p:cNvCxnSpPr>
          <p:nvPr/>
        </p:nvCxnSpPr>
        <p:spPr>
          <a:xfrm flipV="1">
            <a:off x="4648938" y="890726"/>
            <a:ext cx="723530" cy="112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576660E4-DC54-4A91-B4ED-48BD73835789}"/>
              </a:ext>
            </a:extLst>
          </p:cNvPr>
          <p:cNvCxnSpPr>
            <a:stCxn id="10" idx="2"/>
            <a:endCxn id="9" idx="1"/>
          </p:cNvCxnSpPr>
          <p:nvPr/>
        </p:nvCxnSpPr>
        <p:spPr>
          <a:xfrm rot="16200000" flipH="1">
            <a:off x="4447156" y="2787773"/>
            <a:ext cx="1127095" cy="7235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401A5F71-CAAB-4D93-9183-2C0E400B48D9}"/>
              </a:ext>
            </a:extLst>
          </p:cNvPr>
          <p:cNvCxnSpPr>
            <a:stCxn id="9" idx="3"/>
            <a:endCxn id="8" idx="2"/>
          </p:cNvCxnSpPr>
          <p:nvPr/>
        </p:nvCxnSpPr>
        <p:spPr>
          <a:xfrm flipV="1">
            <a:off x="6819529" y="2585990"/>
            <a:ext cx="723531" cy="11270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Verbinder: gekrümmt 29">
            <a:extLst>
              <a:ext uri="{FF2B5EF4-FFF2-40B4-BE49-F238E27FC236}">
                <a16:creationId xmlns:a16="http://schemas.microsoft.com/office/drawing/2014/main" id="{ED4BBFE8-E6A0-441F-B1AF-9DB7BB8A14EC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6617749" y="1092507"/>
            <a:ext cx="1127093" cy="7235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A0FCCC9-6DA6-411C-BF3E-3368438E2B1D}"/>
              </a:ext>
            </a:extLst>
          </p:cNvPr>
          <p:cNvCxnSpPr>
            <a:stCxn id="9" idx="1"/>
            <a:endCxn id="10" idx="2"/>
          </p:cNvCxnSpPr>
          <p:nvPr/>
        </p:nvCxnSpPr>
        <p:spPr>
          <a:xfrm flipH="1" flipV="1">
            <a:off x="4648938" y="2585991"/>
            <a:ext cx="723530" cy="112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9FCD518-6DC1-4C10-8534-5D44F9DE1460}"/>
              </a:ext>
            </a:extLst>
          </p:cNvPr>
          <p:cNvCxnSpPr>
            <a:stCxn id="8" idx="2"/>
            <a:endCxn id="9" idx="3"/>
          </p:cNvCxnSpPr>
          <p:nvPr/>
        </p:nvCxnSpPr>
        <p:spPr>
          <a:xfrm flipH="1">
            <a:off x="6819529" y="2585990"/>
            <a:ext cx="723531" cy="112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1AB9B70-F509-403A-8208-53B49F9160B3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6819529" y="890726"/>
            <a:ext cx="723531" cy="112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958AD05F-4BDC-4794-9B87-B58B02265B4E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1923496" y="890726"/>
            <a:ext cx="3448972" cy="18554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Verbinder: gekrümmt 54">
            <a:extLst>
              <a:ext uri="{FF2B5EF4-FFF2-40B4-BE49-F238E27FC236}">
                <a16:creationId xmlns:a16="http://schemas.microsoft.com/office/drawing/2014/main" id="{1BE6E3F0-05C6-43C5-B247-BB709A17D796}"/>
              </a:ext>
            </a:extLst>
          </p:cNvPr>
          <p:cNvCxnSpPr>
            <a:stCxn id="9" idx="1"/>
            <a:endCxn id="6" idx="2"/>
          </p:cNvCxnSpPr>
          <p:nvPr/>
        </p:nvCxnSpPr>
        <p:spPr>
          <a:xfrm rot="10800000">
            <a:off x="1923496" y="3314328"/>
            <a:ext cx="3448972" cy="3987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1385904E-681E-417E-B190-65F4EA1CB014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819529" y="890726"/>
            <a:ext cx="3573264" cy="18554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CF33224-F4BC-4E6F-AA57-45D0493E1E52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flipH="1">
            <a:off x="2647026" y="2301906"/>
            <a:ext cx="1278381" cy="72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B4A25881-AF1B-4FAA-A450-32915A4B7B1A}"/>
              </a:ext>
            </a:extLst>
          </p:cNvPr>
          <p:cNvCxnSpPr>
            <a:endCxn id="7" idx="2"/>
          </p:cNvCxnSpPr>
          <p:nvPr/>
        </p:nvCxnSpPr>
        <p:spPr>
          <a:xfrm flipV="1">
            <a:off x="6819529" y="3314326"/>
            <a:ext cx="3573264" cy="3987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5038B8F3-551B-478E-9740-0C4F17E6AF0F}"/>
              </a:ext>
            </a:extLst>
          </p:cNvPr>
          <p:cNvCxnSpPr>
            <a:cxnSpLocks/>
          </p:cNvCxnSpPr>
          <p:nvPr/>
        </p:nvCxnSpPr>
        <p:spPr>
          <a:xfrm>
            <a:off x="5372468" y="2355246"/>
            <a:ext cx="4296794" cy="728335"/>
          </a:xfrm>
          <a:prstGeom prst="curvedConnector3">
            <a:avLst>
              <a:gd name="adj1" fmla="val 73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53BFA7FF-2E51-4DA7-ADAA-49304CDC23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47027" y="2355244"/>
            <a:ext cx="4172503" cy="728337"/>
          </a:xfrm>
          <a:prstGeom prst="curvedConnector3">
            <a:avLst>
              <a:gd name="adj1" fmla="val 69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081687D5-673F-4FEB-B5DE-AD7865D2B64D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8266590" y="2301905"/>
            <a:ext cx="1402672" cy="72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59248C82-7DFA-4C2F-8EC3-FBC7EF637EE2}"/>
              </a:ext>
            </a:extLst>
          </p:cNvPr>
          <p:cNvCxnSpPr>
            <a:cxnSpLocks/>
          </p:cNvCxnSpPr>
          <p:nvPr/>
        </p:nvCxnSpPr>
        <p:spPr>
          <a:xfrm>
            <a:off x="6134099" y="1174811"/>
            <a:ext cx="0" cy="225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AD6B56D-21F0-4D99-8DC6-5D9E552B3B25}"/>
              </a:ext>
            </a:extLst>
          </p:cNvPr>
          <p:cNvCxnSpPr>
            <a:cxnSpLocks/>
          </p:cNvCxnSpPr>
          <p:nvPr/>
        </p:nvCxnSpPr>
        <p:spPr>
          <a:xfrm flipV="1">
            <a:off x="6057899" y="1174811"/>
            <a:ext cx="0" cy="225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EA641FEA-4B54-48FB-ADEB-5132217002BF}"/>
              </a:ext>
            </a:extLst>
          </p:cNvPr>
          <p:cNvCxnSpPr>
            <a:cxnSpLocks/>
          </p:cNvCxnSpPr>
          <p:nvPr/>
        </p:nvCxnSpPr>
        <p:spPr>
          <a:xfrm flipV="1">
            <a:off x="5372468" y="2225705"/>
            <a:ext cx="1447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4ECF7D0-E1C2-4CC2-B9D8-C3A7C10EB311}"/>
              </a:ext>
            </a:extLst>
          </p:cNvPr>
          <p:cNvCxnSpPr>
            <a:cxnSpLocks/>
          </p:cNvCxnSpPr>
          <p:nvPr/>
        </p:nvCxnSpPr>
        <p:spPr>
          <a:xfrm flipH="1">
            <a:off x="5372468" y="2294285"/>
            <a:ext cx="1447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9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Manuel</cp:lastModifiedBy>
  <cp:revision>6</cp:revision>
  <dcterms:created xsi:type="dcterms:W3CDTF">2019-08-30T11:03:41Z</dcterms:created>
  <dcterms:modified xsi:type="dcterms:W3CDTF">2019-08-30T13:17:29Z</dcterms:modified>
</cp:coreProperties>
</file>