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5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79860-E0F9-4D27-A207-828C5E555B7E}" v="419" dt="2021-10-09T22:57:53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3" autoAdjust="0"/>
    <p:restoredTop sz="94652" autoAdjust="0"/>
  </p:normalViewPr>
  <p:slideViewPr>
    <p:cSldViewPr>
      <p:cViewPr varScale="1">
        <p:scale>
          <a:sx n="62" d="100"/>
          <a:sy n="62" d="100"/>
        </p:scale>
        <p:origin x="1480" y="2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ayush101099@gmail.com" userId="b0544ce5002bfb1d" providerId="LiveId" clId="{C6979860-E0F9-4D27-A207-828C5E555B7E}"/>
    <pc:docChg chg="undo custSel addSld delSld modSld sldOrd">
      <pc:chgData name="singhayush101099@gmail.com" userId="b0544ce5002bfb1d" providerId="LiveId" clId="{C6979860-E0F9-4D27-A207-828C5E555B7E}" dt="2021-10-09T22:57:53.653" v="2617" actId="120"/>
      <pc:docMkLst>
        <pc:docMk/>
      </pc:docMkLst>
      <pc:sldChg chg="modSp add del mod">
        <pc:chgData name="singhayush101099@gmail.com" userId="b0544ce5002bfb1d" providerId="LiveId" clId="{C6979860-E0F9-4D27-A207-828C5E555B7E}" dt="2021-10-08T09:30:48.582" v="2475" actId="2696"/>
        <pc:sldMkLst>
          <pc:docMk/>
          <pc:sldMk cId="0" sldId="256"/>
        </pc:sldMkLst>
        <pc:picChg chg="mod">
          <ac:chgData name="singhayush101099@gmail.com" userId="b0544ce5002bfb1d" providerId="LiveId" clId="{C6979860-E0F9-4D27-A207-828C5E555B7E}" dt="2021-10-08T09:18:05.996" v="2322" actId="14100"/>
          <ac:picMkLst>
            <pc:docMk/>
            <pc:sldMk cId="0" sldId="256"/>
            <ac:picMk id="7" creationId="{63BD2872-8D7A-467C-9C4C-FA4F5349AF18}"/>
          </ac:picMkLst>
        </pc:picChg>
      </pc:sldChg>
      <pc:sldChg chg="addSp modSp mod modAnim">
        <pc:chgData name="singhayush101099@gmail.com" userId="b0544ce5002bfb1d" providerId="LiveId" clId="{C6979860-E0F9-4D27-A207-828C5E555B7E}" dt="2021-10-08T06:35:18.256" v="231" actId="1076"/>
        <pc:sldMkLst>
          <pc:docMk/>
          <pc:sldMk cId="0" sldId="258"/>
        </pc:sldMkLst>
        <pc:spChg chg="mod">
          <ac:chgData name="singhayush101099@gmail.com" userId="b0544ce5002bfb1d" providerId="LiveId" clId="{C6979860-E0F9-4D27-A207-828C5E555B7E}" dt="2021-10-08T06:29:33.064" v="143" actId="255"/>
          <ac:spMkLst>
            <pc:docMk/>
            <pc:sldMk cId="0" sldId="258"/>
            <ac:spMk id="55298" creationId="{E193ED99-9FDA-40CC-A976-C5EE63148794}"/>
          </ac:spMkLst>
        </pc:spChg>
        <pc:spChg chg="mod">
          <ac:chgData name="singhayush101099@gmail.com" userId="b0544ce5002bfb1d" providerId="LiveId" clId="{C6979860-E0F9-4D27-A207-828C5E555B7E}" dt="2021-10-08T06:32:50.260" v="224" actId="20577"/>
          <ac:spMkLst>
            <pc:docMk/>
            <pc:sldMk cId="0" sldId="258"/>
            <ac:spMk id="55299" creationId="{CF7FA101-6FAE-4B71-A326-D0ACBB48D3C9}"/>
          </ac:spMkLst>
        </pc:spChg>
        <pc:graphicFrameChg chg="add mod modGraphic">
          <ac:chgData name="singhayush101099@gmail.com" userId="b0544ce5002bfb1d" providerId="LiveId" clId="{C6979860-E0F9-4D27-A207-828C5E555B7E}" dt="2021-10-08T06:35:18.256" v="231" actId="1076"/>
          <ac:graphicFrameMkLst>
            <pc:docMk/>
            <pc:sldMk cId="0" sldId="258"/>
            <ac:graphicFrameMk id="2" creationId="{D29D0F5E-EDD3-4D63-9FE0-2BC8AED7897B}"/>
          </ac:graphicFrameMkLst>
        </pc:graphicFrameChg>
      </pc:sldChg>
      <pc:sldChg chg="modSp mod modAnim">
        <pc:chgData name="singhayush101099@gmail.com" userId="b0544ce5002bfb1d" providerId="LiveId" clId="{C6979860-E0F9-4D27-A207-828C5E555B7E}" dt="2021-10-08T09:33:34.402" v="2495"/>
        <pc:sldMkLst>
          <pc:docMk/>
          <pc:sldMk cId="2296463017" sldId="259"/>
        </pc:sldMkLst>
        <pc:spChg chg="mod">
          <ac:chgData name="singhayush101099@gmail.com" userId="b0544ce5002bfb1d" providerId="LiveId" clId="{C6979860-E0F9-4D27-A207-828C5E555B7E}" dt="2021-10-08T09:33:07.327" v="2489" actId="14100"/>
          <ac:spMkLst>
            <pc:docMk/>
            <pc:sldMk cId="2296463017" sldId="259"/>
            <ac:spMk id="2" creationId="{B39F8D37-B2BF-4919-A67E-384005534FA1}"/>
          </ac:spMkLst>
        </pc:spChg>
        <pc:spChg chg="mod">
          <ac:chgData name="singhayush101099@gmail.com" userId="b0544ce5002bfb1d" providerId="LiveId" clId="{C6979860-E0F9-4D27-A207-828C5E555B7E}" dt="2021-10-08T09:05:59.222" v="1843" actId="20577"/>
          <ac:spMkLst>
            <pc:docMk/>
            <pc:sldMk cId="2296463017" sldId="259"/>
            <ac:spMk id="3" creationId="{FC3F1EFB-94F4-4215-84C7-8961AB38433C}"/>
          </ac:spMkLst>
        </pc:spChg>
      </pc:sldChg>
      <pc:sldChg chg="addSp delSp modSp new mod ord modTransition setBg modAnim setClrOvrMap modShow">
        <pc:chgData name="singhayush101099@gmail.com" userId="b0544ce5002bfb1d" providerId="LiveId" clId="{C6979860-E0F9-4D27-A207-828C5E555B7E}" dt="2021-10-08T09:06:55.983" v="1847"/>
        <pc:sldMkLst>
          <pc:docMk/>
          <pc:sldMk cId="3465534476" sldId="260"/>
        </pc:sldMkLst>
        <pc:spChg chg="mod ord">
          <ac:chgData name="singhayush101099@gmail.com" userId="b0544ce5002bfb1d" providerId="LiveId" clId="{C6979860-E0F9-4D27-A207-828C5E555B7E}" dt="2021-10-08T07:02:39.829" v="519" actId="26606"/>
          <ac:spMkLst>
            <pc:docMk/>
            <pc:sldMk cId="3465534476" sldId="260"/>
            <ac:spMk id="2" creationId="{FE777931-2E2A-43AD-89A9-603F1DCA771E}"/>
          </ac:spMkLst>
        </pc:spChg>
        <pc:spChg chg="add del mod">
          <ac:chgData name="singhayush101099@gmail.com" userId="b0544ce5002bfb1d" providerId="LiveId" clId="{C6979860-E0F9-4D27-A207-828C5E555B7E}" dt="2021-10-08T06:43:00.595" v="384" actId="931"/>
          <ac:spMkLst>
            <pc:docMk/>
            <pc:sldMk cId="3465534476" sldId="260"/>
            <ac:spMk id="3" creationId="{81C76642-8DDC-45C0-8EA4-A0B4322B88FC}"/>
          </ac:spMkLst>
        </pc:spChg>
        <pc:spChg chg="add del">
          <ac:chgData name="singhayush101099@gmail.com" userId="b0544ce5002bfb1d" providerId="LiveId" clId="{C6979860-E0F9-4D27-A207-828C5E555B7E}" dt="2021-10-08T06:45:53.698" v="403" actId="931"/>
          <ac:spMkLst>
            <pc:docMk/>
            <pc:sldMk cId="3465534476" sldId="260"/>
            <ac:spMk id="10" creationId="{BA8AE5A3-7C7E-424A-BA44-59223867C9A1}"/>
          </ac:spMkLst>
        </pc:spChg>
        <pc:spChg chg="add del">
          <ac:chgData name="singhayush101099@gmail.com" userId="b0544ce5002bfb1d" providerId="LiveId" clId="{C6979860-E0F9-4D27-A207-828C5E555B7E}" dt="2021-10-08T06:43:35.311" v="390" actId="26606"/>
          <ac:spMkLst>
            <pc:docMk/>
            <pc:sldMk cId="3465534476" sldId="260"/>
            <ac:spMk id="15" creationId="{989BE678-777B-482A-A616-FEDC47B162E5}"/>
          </ac:spMkLst>
        </pc:spChg>
        <pc:spChg chg="add del">
          <ac:chgData name="singhayush101099@gmail.com" userId="b0544ce5002bfb1d" providerId="LiveId" clId="{C6979860-E0F9-4D27-A207-828C5E555B7E}" dt="2021-10-08T06:43:35.311" v="390" actId="26606"/>
          <ac:spMkLst>
            <pc:docMk/>
            <pc:sldMk cId="3465534476" sldId="260"/>
            <ac:spMk id="21" creationId="{D28BE0C3-2102-4820-B88B-A448B1840D14}"/>
          </ac:spMkLst>
        </pc:spChg>
        <pc:spChg chg="add del">
          <ac:chgData name="singhayush101099@gmail.com" userId="b0544ce5002bfb1d" providerId="LiveId" clId="{C6979860-E0F9-4D27-A207-828C5E555B7E}" dt="2021-10-08T06:43:35.311" v="390" actId="26606"/>
          <ac:spMkLst>
            <pc:docMk/>
            <pc:sldMk cId="3465534476" sldId="260"/>
            <ac:spMk id="23" creationId="{E4F17063-EDA4-417B-946F-BA357F3B390D}"/>
          </ac:spMkLst>
        </pc:spChg>
        <pc:spChg chg="add del">
          <ac:chgData name="singhayush101099@gmail.com" userId="b0544ce5002bfb1d" providerId="LiveId" clId="{C6979860-E0F9-4D27-A207-828C5E555B7E}" dt="2021-10-08T06:43:35.311" v="390" actId="26606"/>
          <ac:spMkLst>
            <pc:docMk/>
            <pc:sldMk cId="3465534476" sldId="260"/>
            <ac:spMk id="25" creationId="{D36F3EEA-55D4-4677-80E7-92D00B8F343B}"/>
          </ac:spMkLst>
        </pc:spChg>
        <pc:spChg chg="add del">
          <ac:chgData name="singhayush101099@gmail.com" userId="b0544ce5002bfb1d" providerId="LiveId" clId="{C6979860-E0F9-4D27-A207-828C5E555B7E}" dt="2021-10-08T06:47:39.146" v="412" actId="26606"/>
          <ac:spMkLst>
            <pc:docMk/>
            <pc:sldMk cId="3465534476" sldId="260"/>
            <ac:spMk id="27" creationId="{EE4E366E-272A-409E-840F-9A6A64A9E3FF}"/>
          </ac:spMkLst>
        </pc:spChg>
        <pc:spChg chg="add del">
          <ac:chgData name="singhayush101099@gmail.com" userId="b0544ce5002bfb1d" providerId="LiveId" clId="{C6979860-E0F9-4D27-A207-828C5E555B7E}" dt="2021-10-08T06:47:39.146" v="412" actId="26606"/>
          <ac:spMkLst>
            <pc:docMk/>
            <pc:sldMk cId="3465534476" sldId="260"/>
            <ac:spMk id="28" creationId="{A721560C-E4AB-4287-A29C-3F6916794CB9}"/>
          </ac:spMkLst>
        </pc:spChg>
        <pc:spChg chg="add del">
          <ac:chgData name="singhayush101099@gmail.com" userId="b0544ce5002bfb1d" providerId="LiveId" clId="{C6979860-E0F9-4D27-A207-828C5E555B7E}" dt="2021-10-08T06:47:39.146" v="412" actId="26606"/>
          <ac:spMkLst>
            <pc:docMk/>
            <pc:sldMk cId="3465534476" sldId="260"/>
            <ac:spMk id="29" creationId="{DF6CFF07-D953-4F9C-9A0E-E0A6AACB6158}"/>
          </ac:spMkLst>
        </pc:spChg>
        <pc:spChg chg="add del">
          <ac:chgData name="singhayush101099@gmail.com" userId="b0544ce5002bfb1d" providerId="LiveId" clId="{C6979860-E0F9-4D27-A207-828C5E555B7E}" dt="2021-10-08T06:47:39.146" v="412" actId="26606"/>
          <ac:spMkLst>
            <pc:docMk/>
            <pc:sldMk cId="3465534476" sldId="260"/>
            <ac:spMk id="30" creationId="{DAA4FEEE-0B5F-41BF-825D-60F9FB089568}"/>
          </ac:spMkLst>
        </pc:spChg>
        <pc:spChg chg="add del mod">
          <ac:chgData name="singhayush101099@gmail.com" userId="b0544ce5002bfb1d" providerId="LiveId" clId="{C6979860-E0F9-4D27-A207-828C5E555B7E}" dt="2021-10-08T06:59:28.845" v="496" actId="26606"/>
          <ac:spMkLst>
            <pc:docMk/>
            <pc:sldMk cId="3465534476" sldId="260"/>
            <ac:spMk id="34" creationId="{124E164D-29E9-477E-9DA9-86DEBC426E3E}"/>
          </ac:spMkLst>
        </pc:spChg>
        <pc:spChg chg="add del">
          <ac:chgData name="singhayush101099@gmail.com" userId="b0544ce5002bfb1d" providerId="LiveId" clId="{C6979860-E0F9-4D27-A207-828C5E555B7E}" dt="2021-10-08T06:59:28.845" v="496" actId="26606"/>
          <ac:spMkLst>
            <pc:docMk/>
            <pc:sldMk cId="3465534476" sldId="260"/>
            <ac:spMk id="39" creationId="{EE4E366E-272A-409E-840F-9A6A64A9E3FF}"/>
          </ac:spMkLst>
        </pc:spChg>
        <pc:spChg chg="add del">
          <ac:chgData name="singhayush101099@gmail.com" userId="b0544ce5002bfb1d" providerId="LiveId" clId="{C6979860-E0F9-4D27-A207-828C5E555B7E}" dt="2021-10-08T06:59:28.845" v="496" actId="26606"/>
          <ac:spMkLst>
            <pc:docMk/>
            <pc:sldMk cId="3465534476" sldId="260"/>
            <ac:spMk id="41" creationId="{A721560C-E4AB-4287-A29C-3F6916794CB9}"/>
          </ac:spMkLst>
        </pc:spChg>
        <pc:spChg chg="add del">
          <ac:chgData name="singhayush101099@gmail.com" userId="b0544ce5002bfb1d" providerId="LiveId" clId="{C6979860-E0F9-4D27-A207-828C5E555B7E}" dt="2021-10-08T06:59:28.845" v="496" actId="26606"/>
          <ac:spMkLst>
            <pc:docMk/>
            <pc:sldMk cId="3465534476" sldId="260"/>
            <ac:spMk id="43" creationId="{DF6CFF07-D953-4F9C-9A0E-E0A6AACB6158}"/>
          </ac:spMkLst>
        </pc:spChg>
        <pc:spChg chg="add del">
          <ac:chgData name="singhayush101099@gmail.com" userId="b0544ce5002bfb1d" providerId="LiveId" clId="{C6979860-E0F9-4D27-A207-828C5E555B7E}" dt="2021-10-08T06:59:28.845" v="496" actId="26606"/>
          <ac:spMkLst>
            <pc:docMk/>
            <pc:sldMk cId="3465534476" sldId="260"/>
            <ac:spMk id="45" creationId="{DAA4FEEE-0B5F-41BF-825D-60F9FB089568}"/>
          </ac:spMkLst>
        </pc:spChg>
        <pc:spChg chg="add del">
          <ac:chgData name="singhayush101099@gmail.com" userId="b0544ce5002bfb1d" providerId="LiveId" clId="{C6979860-E0F9-4D27-A207-828C5E555B7E}" dt="2021-10-08T07:02:39.829" v="519" actId="26606"/>
          <ac:spMkLst>
            <pc:docMk/>
            <pc:sldMk cId="3465534476" sldId="260"/>
            <ac:spMk id="54" creationId="{4AC0CD9D-7610-4620-93B4-798CCD9AB581}"/>
          </ac:spMkLst>
        </pc:spChg>
        <pc:spChg chg="add del">
          <ac:chgData name="singhayush101099@gmail.com" userId="b0544ce5002bfb1d" providerId="LiveId" clId="{C6979860-E0F9-4D27-A207-828C5E555B7E}" dt="2021-10-08T07:02:39.829" v="519" actId="26606"/>
          <ac:spMkLst>
            <pc:docMk/>
            <pc:sldMk cId="3465534476" sldId="260"/>
            <ac:spMk id="60" creationId="{DE4D62F9-188E-4530-84C2-24BDEE4BEB82}"/>
          </ac:spMkLst>
        </pc:spChg>
        <pc:spChg chg="add del">
          <ac:chgData name="singhayush101099@gmail.com" userId="b0544ce5002bfb1d" providerId="LiveId" clId="{C6979860-E0F9-4D27-A207-828C5E555B7E}" dt="2021-10-08T07:02:39.829" v="519" actId="26606"/>
          <ac:spMkLst>
            <pc:docMk/>
            <pc:sldMk cId="3465534476" sldId="260"/>
            <ac:spMk id="62" creationId="{DE92A8BB-07B9-40DB-984F-2CB1A2535B9E}"/>
          </ac:spMkLst>
        </pc:spChg>
        <pc:spChg chg="add del">
          <ac:chgData name="singhayush101099@gmail.com" userId="b0544ce5002bfb1d" providerId="LiveId" clId="{C6979860-E0F9-4D27-A207-828C5E555B7E}" dt="2021-10-08T07:02:39.829" v="519" actId="26606"/>
          <ac:spMkLst>
            <pc:docMk/>
            <pc:sldMk cId="3465534476" sldId="260"/>
            <ac:spMk id="64" creationId="{2CDDB745-6C26-4B79-9EF2-08E3E4AB9024}"/>
          </ac:spMkLst>
        </pc:spChg>
        <pc:spChg chg="add del">
          <ac:chgData name="singhayush101099@gmail.com" userId="b0544ce5002bfb1d" providerId="LiveId" clId="{C6979860-E0F9-4D27-A207-828C5E555B7E}" dt="2021-10-08T07:02:39.829" v="519" actId="26606"/>
          <ac:spMkLst>
            <pc:docMk/>
            <pc:sldMk cId="3465534476" sldId="260"/>
            <ac:spMk id="66" creationId="{80B3FE6C-0A59-4114-88CB-3C3172D6AFF8}"/>
          </ac:spMkLst>
        </pc:spChg>
        <pc:spChg chg="add del">
          <ac:chgData name="singhayush101099@gmail.com" userId="b0544ce5002bfb1d" providerId="LiveId" clId="{C6979860-E0F9-4D27-A207-828C5E555B7E}" dt="2021-10-08T07:02:39.829" v="519" actId="26606"/>
          <ac:spMkLst>
            <pc:docMk/>
            <pc:sldMk cId="3465534476" sldId="260"/>
            <ac:spMk id="68" creationId="{DDA3A238-516A-4076-B3C2-230D913508F2}"/>
          </ac:spMkLst>
        </pc:spChg>
        <pc:spChg chg="add">
          <ac:chgData name="singhayush101099@gmail.com" userId="b0544ce5002bfb1d" providerId="LiveId" clId="{C6979860-E0F9-4D27-A207-828C5E555B7E}" dt="2021-10-08T07:02:39.829" v="519" actId="26606"/>
          <ac:spMkLst>
            <pc:docMk/>
            <pc:sldMk cId="3465534476" sldId="260"/>
            <ac:spMk id="72" creationId="{32F2285B-D602-411F-B60A-1682516E61D6}"/>
          </ac:spMkLst>
        </pc:spChg>
        <pc:spChg chg="add">
          <ac:chgData name="singhayush101099@gmail.com" userId="b0544ce5002bfb1d" providerId="LiveId" clId="{C6979860-E0F9-4D27-A207-828C5E555B7E}" dt="2021-10-08T07:02:39.829" v="519" actId="26606"/>
          <ac:spMkLst>
            <pc:docMk/>
            <pc:sldMk cId="3465534476" sldId="260"/>
            <ac:spMk id="75" creationId="{EE4E366E-272A-409E-840F-9A6A64A9E3FF}"/>
          </ac:spMkLst>
        </pc:spChg>
        <pc:spChg chg="add">
          <ac:chgData name="singhayush101099@gmail.com" userId="b0544ce5002bfb1d" providerId="LiveId" clId="{C6979860-E0F9-4D27-A207-828C5E555B7E}" dt="2021-10-08T07:02:39.829" v="519" actId="26606"/>
          <ac:spMkLst>
            <pc:docMk/>
            <pc:sldMk cId="3465534476" sldId="260"/>
            <ac:spMk id="77" creationId="{A721560C-E4AB-4287-A29C-3F6916794CB9}"/>
          </ac:spMkLst>
        </pc:spChg>
        <pc:spChg chg="add">
          <ac:chgData name="singhayush101099@gmail.com" userId="b0544ce5002bfb1d" providerId="LiveId" clId="{C6979860-E0F9-4D27-A207-828C5E555B7E}" dt="2021-10-08T07:02:39.829" v="519" actId="26606"/>
          <ac:spMkLst>
            <pc:docMk/>
            <pc:sldMk cId="3465534476" sldId="260"/>
            <ac:spMk id="79" creationId="{DF6CFF07-D953-4F9C-9A0E-E0A6AACB6158}"/>
          </ac:spMkLst>
        </pc:spChg>
        <pc:spChg chg="add">
          <ac:chgData name="singhayush101099@gmail.com" userId="b0544ce5002bfb1d" providerId="LiveId" clId="{C6979860-E0F9-4D27-A207-828C5E555B7E}" dt="2021-10-08T07:02:39.829" v="519" actId="26606"/>
          <ac:spMkLst>
            <pc:docMk/>
            <pc:sldMk cId="3465534476" sldId="260"/>
            <ac:spMk id="81" creationId="{DAA4FEEE-0B5F-41BF-825D-60F9FB089568}"/>
          </ac:spMkLst>
        </pc:spChg>
        <pc:graphicFrameChg chg="add del modGraphic">
          <ac:chgData name="singhayush101099@gmail.com" userId="b0544ce5002bfb1d" providerId="LiveId" clId="{C6979860-E0F9-4D27-A207-828C5E555B7E}" dt="2021-10-08T06:38:20.986" v="290" actId="1032"/>
          <ac:graphicFrameMkLst>
            <pc:docMk/>
            <pc:sldMk cId="3465534476" sldId="260"/>
            <ac:graphicFrameMk id="4" creationId="{1B75FDCC-31B0-4B71-BE53-9137B34067B9}"/>
          </ac:graphicFrameMkLst>
        </pc:graphicFrameChg>
        <pc:picChg chg="add del mod">
          <ac:chgData name="singhayush101099@gmail.com" userId="b0544ce5002bfb1d" providerId="LiveId" clId="{C6979860-E0F9-4D27-A207-828C5E555B7E}" dt="2021-10-08T06:45:44.087" v="402" actId="21"/>
          <ac:picMkLst>
            <pc:docMk/>
            <pc:sldMk cId="3465534476" sldId="260"/>
            <ac:picMk id="6" creationId="{972E53E0-2495-4E73-93A7-2D29FAC1FE9E}"/>
          </ac:picMkLst>
        </pc:picChg>
        <pc:picChg chg="add mod ord">
          <ac:chgData name="singhayush101099@gmail.com" userId="b0544ce5002bfb1d" providerId="LiveId" clId="{C6979860-E0F9-4D27-A207-828C5E555B7E}" dt="2021-10-08T07:03:31.248" v="526" actId="14100"/>
          <ac:picMkLst>
            <pc:docMk/>
            <pc:sldMk cId="3465534476" sldId="260"/>
            <ac:picMk id="8" creationId="{9B01A1BF-09CF-481C-B3C0-624BE0A94B59}"/>
          </ac:picMkLst>
        </pc:picChg>
        <pc:picChg chg="add del">
          <ac:chgData name="singhayush101099@gmail.com" userId="b0544ce5002bfb1d" providerId="LiveId" clId="{C6979860-E0F9-4D27-A207-828C5E555B7E}" dt="2021-10-08T06:43:35.311" v="390" actId="26606"/>
          <ac:picMkLst>
            <pc:docMk/>
            <pc:sldMk cId="3465534476" sldId="260"/>
            <ac:picMk id="11" creationId="{DF19BAF3-7E20-4B9D-B544-BABAEEA1FA75}"/>
          </ac:picMkLst>
        </pc:picChg>
        <pc:picChg chg="add del">
          <ac:chgData name="singhayush101099@gmail.com" userId="b0544ce5002bfb1d" providerId="LiveId" clId="{C6979860-E0F9-4D27-A207-828C5E555B7E}" dt="2021-10-08T06:43:35.311" v="390" actId="26606"/>
          <ac:picMkLst>
            <pc:docMk/>
            <pc:sldMk cId="3465534476" sldId="260"/>
            <ac:picMk id="13" creationId="{950648F4-ABCD-4DF0-8641-76CFB2354721}"/>
          </ac:picMkLst>
        </pc:picChg>
        <pc:picChg chg="add del">
          <ac:chgData name="singhayush101099@gmail.com" userId="b0544ce5002bfb1d" providerId="LiveId" clId="{C6979860-E0F9-4D27-A207-828C5E555B7E}" dt="2021-10-08T06:43:35.311" v="390" actId="26606"/>
          <ac:picMkLst>
            <pc:docMk/>
            <pc:sldMk cId="3465534476" sldId="260"/>
            <ac:picMk id="17" creationId="{CF1EB4BD-9C7E-4AA3-9681-C7EB0DA6250B}"/>
          </ac:picMkLst>
        </pc:picChg>
        <pc:picChg chg="add del">
          <ac:chgData name="singhayush101099@gmail.com" userId="b0544ce5002bfb1d" providerId="LiveId" clId="{C6979860-E0F9-4D27-A207-828C5E555B7E}" dt="2021-10-08T06:43:35.311" v="390" actId="26606"/>
          <ac:picMkLst>
            <pc:docMk/>
            <pc:sldMk cId="3465534476" sldId="260"/>
            <ac:picMk id="19" creationId="{94AAE3AA-3759-4D28-B0EF-575F25A5146C}"/>
          </ac:picMkLst>
        </pc:picChg>
        <pc:picChg chg="add del">
          <ac:chgData name="singhayush101099@gmail.com" userId="b0544ce5002bfb1d" providerId="LiveId" clId="{C6979860-E0F9-4D27-A207-828C5E555B7E}" dt="2021-10-08T07:02:39.829" v="519" actId="26606"/>
          <ac:picMkLst>
            <pc:docMk/>
            <pc:sldMk cId="3465534476" sldId="260"/>
            <ac:picMk id="50" creationId="{41B68C77-138E-4BF7-A276-BD0C78A4219F}"/>
          </ac:picMkLst>
        </pc:picChg>
        <pc:picChg chg="add del">
          <ac:chgData name="singhayush101099@gmail.com" userId="b0544ce5002bfb1d" providerId="LiveId" clId="{C6979860-E0F9-4D27-A207-828C5E555B7E}" dt="2021-10-08T07:02:39.829" v="519" actId="26606"/>
          <ac:picMkLst>
            <pc:docMk/>
            <pc:sldMk cId="3465534476" sldId="260"/>
            <ac:picMk id="52" creationId="{7C268552-D473-46ED-B1B8-422042C4DEF1}"/>
          </ac:picMkLst>
        </pc:picChg>
        <pc:picChg chg="add del">
          <ac:chgData name="singhayush101099@gmail.com" userId="b0544ce5002bfb1d" providerId="LiveId" clId="{C6979860-E0F9-4D27-A207-828C5E555B7E}" dt="2021-10-08T07:02:39.829" v="519" actId="26606"/>
          <ac:picMkLst>
            <pc:docMk/>
            <pc:sldMk cId="3465534476" sldId="260"/>
            <ac:picMk id="56" creationId="{B9238B3E-24AA-439A-B527-6C5DF6D72145}"/>
          </ac:picMkLst>
        </pc:picChg>
        <pc:picChg chg="add del">
          <ac:chgData name="singhayush101099@gmail.com" userId="b0544ce5002bfb1d" providerId="LiveId" clId="{C6979860-E0F9-4D27-A207-828C5E555B7E}" dt="2021-10-08T07:02:39.829" v="519" actId="26606"/>
          <ac:picMkLst>
            <pc:docMk/>
            <pc:sldMk cId="3465534476" sldId="260"/>
            <ac:picMk id="58" creationId="{69F01145-BEA3-4CBF-AA21-10077B948CA8}"/>
          </ac:picMkLst>
        </pc:picChg>
      </pc:sldChg>
      <pc:sldChg chg="addSp delSp modSp new mod modTransition setBg modAnim setClrOvrMap">
        <pc:chgData name="singhayush101099@gmail.com" userId="b0544ce5002bfb1d" providerId="LiveId" clId="{C6979860-E0F9-4D27-A207-828C5E555B7E}" dt="2021-10-09T22:57:53.653" v="2617" actId="120"/>
        <pc:sldMkLst>
          <pc:docMk/>
          <pc:sldMk cId="3501335246" sldId="261"/>
        </pc:sldMkLst>
        <pc:spChg chg="mod ord">
          <ac:chgData name="singhayush101099@gmail.com" userId="b0544ce5002bfb1d" providerId="LiveId" clId="{C6979860-E0F9-4D27-A207-828C5E555B7E}" dt="2021-10-09T22:57:53.653" v="2617" actId="120"/>
          <ac:spMkLst>
            <pc:docMk/>
            <pc:sldMk cId="3501335246" sldId="261"/>
            <ac:spMk id="2" creationId="{7B737ADE-B711-4848-8E1C-ED5304F3CEC4}"/>
          </ac:spMkLst>
        </pc:spChg>
        <pc:spChg chg="del">
          <ac:chgData name="singhayush101099@gmail.com" userId="b0544ce5002bfb1d" providerId="LiveId" clId="{C6979860-E0F9-4D27-A207-828C5E555B7E}" dt="2021-10-08T06:54:35.182" v="466" actId="931"/>
          <ac:spMkLst>
            <pc:docMk/>
            <pc:sldMk cId="3501335246" sldId="261"/>
            <ac:spMk id="3" creationId="{F9D2EAFD-1AF0-4C00-A5C1-E12E06595696}"/>
          </ac:spMkLst>
        </pc:spChg>
        <pc:spChg chg="add">
          <ac:chgData name="singhayush101099@gmail.com" userId="b0544ce5002bfb1d" providerId="LiveId" clId="{C6979860-E0F9-4D27-A207-828C5E555B7E}" dt="2021-10-08T06:54:52.055" v="469" actId="26606"/>
          <ac:spMkLst>
            <pc:docMk/>
            <pc:sldMk cId="3501335246" sldId="261"/>
            <ac:spMk id="14" creationId="{4AC0CD9D-7610-4620-93B4-798CCD9AB581}"/>
          </ac:spMkLst>
        </pc:spChg>
        <pc:spChg chg="add">
          <ac:chgData name="singhayush101099@gmail.com" userId="b0544ce5002bfb1d" providerId="LiveId" clId="{C6979860-E0F9-4D27-A207-828C5E555B7E}" dt="2021-10-08T06:54:52.055" v="469" actId="26606"/>
          <ac:spMkLst>
            <pc:docMk/>
            <pc:sldMk cId="3501335246" sldId="261"/>
            <ac:spMk id="20" creationId="{DE4D62F9-188E-4530-84C2-24BDEE4BEB82}"/>
          </ac:spMkLst>
        </pc:spChg>
        <pc:spChg chg="add">
          <ac:chgData name="singhayush101099@gmail.com" userId="b0544ce5002bfb1d" providerId="LiveId" clId="{C6979860-E0F9-4D27-A207-828C5E555B7E}" dt="2021-10-08T06:54:52.055" v="469" actId="26606"/>
          <ac:spMkLst>
            <pc:docMk/>
            <pc:sldMk cId="3501335246" sldId="261"/>
            <ac:spMk id="22" creationId="{DE92A8BB-07B9-40DB-984F-2CB1A2535B9E}"/>
          </ac:spMkLst>
        </pc:spChg>
        <pc:spChg chg="add">
          <ac:chgData name="singhayush101099@gmail.com" userId="b0544ce5002bfb1d" providerId="LiveId" clId="{C6979860-E0F9-4D27-A207-828C5E555B7E}" dt="2021-10-08T06:54:52.055" v="469" actId="26606"/>
          <ac:spMkLst>
            <pc:docMk/>
            <pc:sldMk cId="3501335246" sldId="261"/>
            <ac:spMk id="24" creationId="{2CDDB745-6C26-4B79-9EF2-08E3E4AB9024}"/>
          </ac:spMkLst>
        </pc:spChg>
        <pc:spChg chg="add">
          <ac:chgData name="singhayush101099@gmail.com" userId="b0544ce5002bfb1d" providerId="LiveId" clId="{C6979860-E0F9-4D27-A207-828C5E555B7E}" dt="2021-10-08T06:54:52.055" v="469" actId="26606"/>
          <ac:spMkLst>
            <pc:docMk/>
            <pc:sldMk cId="3501335246" sldId="261"/>
            <ac:spMk id="26" creationId="{80B3FE6C-0A59-4114-88CB-3C3172D6AFF8}"/>
          </ac:spMkLst>
        </pc:spChg>
        <pc:spChg chg="add">
          <ac:chgData name="singhayush101099@gmail.com" userId="b0544ce5002bfb1d" providerId="LiveId" clId="{C6979860-E0F9-4D27-A207-828C5E555B7E}" dt="2021-10-08T06:54:52.055" v="469" actId="26606"/>
          <ac:spMkLst>
            <pc:docMk/>
            <pc:sldMk cId="3501335246" sldId="261"/>
            <ac:spMk id="28" creationId="{DDA3A238-516A-4076-B3C2-230D913508F2}"/>
          </ac:spMkLst>
        </pc:spChg>
        <pc:picChg chg="add mod">
          <ac:chgData name="singhayush101099@gmail.com" userId="b0544ce5002bfb1d" providerId="LiveId" clId="{C6979860-E0F9-4D27-A207-828C5E555B7E}" dt="2021-10-08T06:56:09.479" v="480" actId="14100"/>
          <ac:picMkLst>
            <pc:docMk/>
            <pc:sldMk cId="3501335246" sldId="261"/>
            <ac:picMk id="5" creationId="{DDD2DCA9-F887-459D-9CE0-48536CE67551}"/>
          </ac:picMkLst>
        </pc:picChg>
        <pc:picChg chg="add">
          <ac:chgData name="singhayush101099@gmail.com" userId="b0544ce5002bfb1d" providerId="LiveId" clId="{C6979860-E0F9-4D27-A207-828C5E555B7E}" dt="2021-10-08T06:54:52.055" v="469" actId="26606"/>
          <ac:picMkLst>
            <pc:docMk/>
            <pc:sldMk cId="3501335246" sldId="261"/>
            <ac:picMk id="10" creationId="{41B68C77-138E-4BF7-A276-BD0C78A4219F}"/>
          </ac:picMkLst>
        </pc:picChg>
        <pc:picChg chg="add">
          <ac:chgData name="singhayush101099@gmail.com" userId="b0544ce5002bfb1d" providerId="LiveId" clId="{C6979860-E0F9-4D27-A207-828C5E555B7E}" dt="2021-10-08T06:54:52.055" v="469" actId="26606"/>
          <ac:picMkLst>
            <pc:docMk/>
            <pc:sldMk cId="3501335246" sldId="261"/>
            <ac:picMk id="12" creationId="{7C268552-D473-46ED-B1B8-422042C4DEF1}"/>
          </ac:picMkLst>
        </pc:picChg>
        <pc:picChg chg="add">
          <ac:chgData name="singhayush101099@gmail.com" userId="b0544ce5002bfb1d" providerId="LiveId" clId="{C6979860-E0F9-4D27-A207-828C5E555B7E}" dt="2021-10-08T06:54:52.055" v="469" actId="26606"/>
          <ac:picMkLst>
            <pc:docMk/>
            <pc:sldMk cId="3501335246" sldId="261"/>
            <ac:picMk id="16" creationId="{B9238B3E-24AA-439A-B527-6C5DF6D72145}"/>
          </ac:picMkLst>
        </pc:picChg>
        <pc:picChg chg="add">
          <ac:chgData name="singhayush101099@gmail.com" userId="b0544ce5002bfb1d" providerId="LiveId" clId="{C6979860-E0F9-4D27-A207-828C5E555B7E}" dt="2021-10-08T06:54:52.055" v="469" actId="26606"/>
          <ac:picMkLst>
            <pc:docMk/>
            <pc:sldMk cId="3501335246" sldId="261"/>
            <ac:picMk id="18" creationId="{69F01145-BEA3-4CBF-AA21-10077B948CA8}"/>
          </ac:picMkLst>
        </pc:picChg>
      </pc:sldChg>
      <pc:sldChg chg="addSp delSp modSp new mod modTransition setBg modAnim setClrOvrMap">
        <pc:chgData name="singhayush101099@gmail.com" userId="b0544ce5002bfb1d" providerId="LiveId" clId="{C6979860-E0F9-4D27-A207-828C5E555B7E}" dt="2021-10-09T22:56:43.319" v="2585" actId="20577"/>
        <pc:sldMkLst>
          <pc:docMk/>
          <pc:sldMk cId="4008034105" sldId="262"/>
        </pc:sldMkLst>
        <pc:spChg chg="mod">
          <ac:chgData name="singhayush101099@gmail.com" userId="b0544ce5002bfb1d" providerId="LiveId" clId="{C6979860-E0F9-4D27-A207-828C5E555B7E}" dt="2021-10-09T22:56:43.319" v="2585" actId="20577"/>
          <ac:spMkLst>
            <pc:docMk/>
            <pc:sldMk cId="4008034105" sldId="262"/>
            <ac:spMk id="2" creationId="{6F09FAF9-1295-437C-BBF4-54A5A9215846}"/>
          </ac:spMkLst>
        </pc:spChg>
        <pc:spChg chg="del">
          <ac:chgData name="singhayush101099@gmail.com" userId="b0544ce5002bfb1d" providerId="LiveId" clId="{C6979860-E0F9-4D27-A207-828C5E555B7E}" dt="2021-10-08T07:08:38.257" v="571" actId="931"/>
          <ac:spMkLst>
            <pc:docMk/>
            <pc:sldMk cId="4008034105" sldId="262"/>
            <ac:spMk id="3" creationId="{CEAB9ADD-7AE9-4276-AAA9-4ACFCBD53FA9}"/>
          </ac:spMkLst>
        </pc:spChg>
        <pc:spChg chg="add mod ord">
          <ac:chgData name="singhayush101099@gmail.com" userId="b0544ce5002bfb1d" providerId="LiveId" clId="{C6979860-E0F9-4D27-A207-828C5E555B7E}" dt="2021-10-08T07:16:34.282" v="964" actId="20577"/>
          <ac:spMkLst>
            <pc:docMk/>
            <pc:sldMk cId="4008034105" sldId="262"/>
            <ac:spMk id="9" creationId="{2737A9EF-B0B5-4514-8510-067868DC04A8}"/>
          </ac:spMkLst>
        </pc:spChg>
        <pc:spChg chg="add del">
          <ac:chgData name="singhayush101099@gmail.com" userId="b0544ce5002bfb1d" providerId="LiveId" clId="{C6979860-E0F9-4D27-A207-828C5E555B7E}" dt="2021-10-08T07:09:28.602" v="588" actId="26606"/>
          <ac:spMkLst>
            <pc:docMk/>
            <pc:sldMk cId="4008034105" sldId="262"/>
            <ac:spMk id="12" creationId="{EE4E366E-272A-409E-840F-9A6A64A9E3FF}"/>
          </ac:spMkLst>
        </pc:spChg>
        <pc:spChg chg="add del">
          <ac:chgData name="singhayush101099@gmail.com" userId="b0544ce5002bfb1d" providerId="LiveId" clId="{C6979860-E0F9-4D27-A207-828C5E555B7E}" dt="2021-10-08T07:09:28.602" v="588" actId="26606"/>
          <ac:spMkLst>
            <pc:docMk/>
            <pc:sldMk cId="4008034105" sldId="262"/>
            <ac:spMk id="14" creationId="{A721560C-E4AB-4287-A29C-3F6916794CB9}"/>
          </ac:spMkLst>
        </pc:spChg>
        <pc:spChg chg="add del">
          <ac:chgData name="singhayush101099@gmail.com" userId="b0544ce5002bfb1d" providerId="LiveId" clId="{C6979860-E0F9-4D27-A207-828C5E555B7E}" dt="2021-10-08T07:09:28.602" v="588" actId="26606"/>
          <ac:spMkLst>
            <pc:docMk/>
            <pc:sldMk cId="4008034105" sldId="262"/>
            <ac:spMk id="16" creationId="{DF6CFF07-D953-4F9C-9A0E-E0A6AACB6158}"/>
          </ac:spMkLst>
        </pc:spChg>
        <pc:spChg chg="add del">
          <ac:chgData name="singhayush101099@gmail.com" userId="b0544ce5002bfb1d" providerId="LiveId" clId="{C6979860-E0F9-4D27-A207-828C5E555B7E}" dt="2021-10-08T07:09:28.602" v="588" actId="26606"/>
          <ac:spMkLst>
            <pc:docMk/>
            <pc:sldMk cId="4008034105" sldId="262"/>
            <ac:spMk id="18" creationId="{DAA4FEEE-0B5F-41BF-825D-60F9FB089568}"/>
          </ac:spMkLst>
        </pc:spChg>
        <pc:spChg chg="add">
          <ac:chgData name="singhayush101099@gmail.com" userId="b0544ce5002bfb1d" providerId="LiveId" clId="{C6979860-E0F9-4D27-A207-828C5E555B7E}" dt="2021-10-08T07:09:28.602" v="588" actId="26606"/>
          <ac:spMkLst>
            <pc:docMk/>
            <pc:sldMk cId="4008034105" sldId="262"/>
            <ac:spMk id="23" creationId="{733C366C-B026-4F3B-8722-9D9A19932E15}"/>
          </ac:spMkLst>
        </pc:spChg>
        <pc:spChg chg="add">
          <ac:chgData name="singhayush101099@gmail.com" userId="b0544ce5002bfb1d" providerId="LiveId" clId="{C6979860-E0F9-4D27-A207-828C5E555B7E}" dt="2021-10-08T07:09:28.602" v="588" actId="26606"/>
          <ac:spMkLst>
            <pc:docMk/>
            <pc:sldMk cId="4008034105" sldId="262"/>
            <ac:spMk id="25" creationId="{4D400B69-2494-479E-8545-BBA72DFB423C}"/>
          </ac:spMkLst>
        </pc:spChg>
        <pc:spChg chg="add">
          <ac:chgData name="singhayush101099@gmail.com" userId="b0544ce5002bfb1d" providerId="LiveId" clId="{C6979860-E0F9-4D27-A207-828C5E555B7E}" dt="2021-10-08T07:09:28.602" v="588" actId="26606"/>
          <ac:spMkLst>
            <pc:docMk/>
            <pc:sldMk cId="4008034105" sldId="262"/>
            <ac:spMk id="27" creationId="{8D39A6C1-9019-47C8-BA18-3E66D432165C}"/>
          </ac:spMkLst>
        </pc:spChg>
        <pc:spChg chg="add">
          <ac:chgData name="singhayush101099@gmail.com" userId="b0544ce5002bfb1d" providerId="LiveId" clId="{C6979860-E0F9-4D27-A207-828C5E555B7E}" dt="2021-10-08T07:09:28.602" v="588" actId="26606"/>
          <ac:spMkLst>
            <pc:docMk/>
            <pc:sldMk cId="4008034105" sldId="262"/>
            <ac:spMk id="29" creationId="{5738E886-9903-455B-9070-849A8137D21A}"/>
          </ac:spMkLst>
        </pc:spChg>
        <pc:picChg chg="add mod">
          <ac:chgData name="singhayush101099@gmail.com" userId="b0544ce5002bfb1d" providerId="LiveId" clId="{C6979860-E0F9-4D27-A207-828C5E555B7E}" dt="2021-10-08T07:17:59.875" v="979" actId="1076"/>
          <ac:picMkLst>
            <pc:docMk/>
            <pc:sldMk cId="4008034105" sldId="262"/>
            <ac:picMk id="5" creationId="{0132690D-CB8A-4690-8C2B-5AC86D065110}"/>
          </ac:picMkLst>
        </pc:picChg>
      </pc:sldChg>
      <pc:sldChg chg="addSp delSp modSp new mod modTransition setBg modAnim setClrOvrMap">
        <pc:chgData name="singhayush101099@gmail.com" userId="b0544ce5002bfb1d" providerId="LiveId" clId="{C6979860-E0F9-4D27-A207-828C5E555B7E}" dt="2021-10-09T22:57:33.886" v="2615" actId="20577"/>
        <pc:sldMkLst>
          <pc:docMk/>
          <pc:sldMk cId="719056156" sldId="263"/>
        </pc:sldMkLst>
        <pc:spChg chg="mod">
          <ac:chgData name="singhayush101099@gmail.com" userId="b0544ce5002bfb1d" providerId="LiveId" clId="{C6979860-E0F9-4D27-A207-828C5E555B7E}" dt="2021-10-09T22:57:33.886" v="2615" actId="20577"/>
          <ac:spMkLst>
            <pc:docMk/>
            <pc:sldMk cId="719056156" sldId="263"/>
            <ac:spMk id="2" creationId="{055162C6-6ADA-49BC-AA80-38704A3DCDC2}"/>
          </ac:spMkLst>
        </pc:spChg>
        <pc:spChg chg="del">
          <ac:chgData name="singhayush101099@gmail.com" userId="b0544ce5002bfb1d" providerId="LiveId" clId="{C6979860-E0F9-4D27-A207-828C5E555B7E}" dt="2021-10-08T07:21:42.045" v="1015" actId="931"/>
          <ac:spMkLst>
            <pc:docMk/>
            <pc:sldMk cId="719056156" sldId="263"/>
            <ac:spMk id="3" creationId="{870BECD5-21C8-4920-B136-F3914D71B725}"/>
          </ac:spMkLst>
        </pc:spChg>
        <pc:spChg chg="add mod">
          <ac:chgData name="singhayush101099@gmail.com" userId="b0544ce5002bfb1d" providerId="LiveId" clId="{C6979860-E0F9-4D27-A207-828C5E555B7E}" dt="2021-10-08T07:26:48.615" v="1214" actId="20577"/>
          <ac:spMkLst>
            <pc:docMk/>
            <pc:sldMk cId="719056156" sldId="263"/>
            <ac:spMk id="9" creationId="{63C4CEFB-EE20-4403-9779-7E80A2814F75}"/>
          </ac:spMkLst>
        </pc:spChg>
        <pc:spChg chg="add">
          <ac:chgData name="singhayush101099@gmail.com" userId="b0544ce5002bfb1d" providerId="LiveId" clId="{C6979860-E0F9-4D27-A207-828C5E555B7E}" dt="2021-10-08T07:21:46.845" v="1018" actId="26606"/>
          <ac:spMkLst>
            <pc:docMk/>
            <pc:sldMk cId="719056156" sldId="263"/>
            <ac:spMk id="12" creationId="{733C366C-B026-4F3B-8722-9D9A19932E15}"/>
          </ac:spMkLst>
        </pc:spChg>
        <pc:spChg chg="add">
          <ac:chgData name="singhayush101099@gmail.com" userId="b0544ce5002bfb1d" providerId="LiveId" clId="{C6979860-E0F9-4D27-A207-828C5E555B7E}" dt="2021-10-08T07:21:46.845" v="1018" actId="26606"/>
          <ac:spMkLst>
            <pc:docMk/>
            <pc:sldMk cId="719056156" sldId="263"/>
            <ac:spMk id="14" creationId="{4D400B69-2494-479E-8545-BBA72DFB423C}"/>
          </ac:spMkLst>
        </pc:spChg>
        <pc:spChg chg="add">
          <ac:chgData name="singhayush101099@gmail.com" userId="b0544ce5002bfb1d" providerId="LiveId" clId="{C6979860-E0F9-4D27-A207-828C5E555B7E}" dt="2021-10-08T07:21:46.845" v="1018" actId="26606"/>
          <ac:spMkLst>
            <pc:docMk/>
            <pc:sldMk cId="719056156" sldId="263"/>
            <ac:spMk id="16" creationId="{8D39A6C1-9019-47C8-BA18-3E66D432165C}"/>
          </ac:spMkLst>
        </pc:spChg>
        <pc:spChg chg="add">
          <ac:chgData name="singhayush101099@gmail.com" userId="b0544ce5002bfb1d" providerId="LiveId" clId="{C6979860-E0F9-4D27-A207-828C5E555B7E}" dt="2021-10-08T07:21:46.845" v="1018" actId="26606"/>
          <ac:spMkLst>
            <pc:docMk/>
            <pc:sldMk cId="719056156" sldId="263"/>
            <ac:spMk id="18" creationId="{5738E886-9903-455B-9070-849A8137D21A}"/>
          </ac:spMkLst>
        </pc:spChg>
        <pc:picChg chg="add mod">
          <ac:chgData name="singhayush101099@gmail.com" userId="b0544ce5002bfb1d" providerId="LiveId" clId="{C6979860-E0F9-4D27-A207-828C5E555B7E}" dt="2021-10-08T07:22:15.414" v="1022" actId="14100"/>
          <ac:picMkLst>
            <pc:docMk/>
            <pc:sldMk cId="719056156" sldId="263"/>
            <ac:picMk id="5" creationId="{5C957EC1-4196-4AD9-94C4-C221D21E4571}"/>
          </ac:picMkLst>
        </pc:picChg>
      </pc:sldChg>
      <pc:sldChg chg="modSp new mod ord modTransition modAnim">
        <pc:chgData name="singhayush101099@gmail.com" userId="b0544ce5002bfb1d" providerId="LiveId" clId="{C6979860-E0F9-4D27-A207-828C5E555B7E}" dt="2021-10-08T09:34:24.408" v="2531" actId="20577"/>
        <pc:sldMkLst>
          <pc:docMk/>
          <pc:sldMk cId="2553570364" sldId="264"/>
        </pc:sldMkLst>
        <pc:spChg chg="mod">
          <ac:chgData name="singhayush101099@gmail.com" userId="b0544ce5002bfb1d" providerId="LiveId" clId="{C6979860-E0F9-4D27-A207-828C5E555B7E}" dt="2021-10-08T09:09:19.276" v="1898" actId="20577"/>
          <ac:spMkLst>
            <pc:docMk/>
            <pc:sldMk cId="2553570364" sldId="264"/>
            <ac:spMk id="2" creationId="{E702F95C-3F7F-4DA8-A12C-E4B59B97DFEA}"/>
          </ac:spMkLst>
        </pc:spChg>
        <pc:spChg chg="mod">
          <ac:chgData name="singhayush101099@gmail.com" userId="b0544ce5002bfb1d" providerId="LiveId" clId="{C6979860-E0F9-4D27-A207-828C5E555B7E}" dt="2021-10-08T09:34:24.408" v="2531" actId="20577"/>
          <ac:spMkLst>
            <pc:docMk/>
            <pc:sldMk cId="2553570364" sldId="264"/>
            <ac:spMk id="3" creationId="{233F4817-5159-468A-B9D2-1BD76F09183A}"/>
          </ac:spMkLst>
        </pc:spChg>
      </pc:sldChg>
      <pc:sldChg chg="new del">
        <pc:chgData name="singhayush101099@gmail.com" userId="b0544ce5002bfb1d" providerId="LiveId" clId="{C6979860-E0F9-4D27-A207-828C5E555B7E}" dt="2021-10-08T09:06:40.391" v="1845" actId="2696"/>
        <pc:sldMkLst>
          <pc:docMk/>
          <pc:sldMk cId="3010627280" sldId="264"/>
        </pc:sldMkLst>
      </pc:sldChg>
      <pc:sldChg chg="modSp new mod modTransition setBg modAnim">
        <pc:chgData name="singhayush101099@gmail.com" userId="b0544ce5002bfb1d" providerId="LiveId" clId="{C6979860-E0F9-4D27-A207-828C5E555B7E}" dt="2021-10-08T09:30:35.776" v="2474"/>
        <pc:sldMkLst>
          <pc:docMk/>
          <pc:sldMk cId="233559502" sldId="265"/>
        </pc:sldMkLst>
        <pc:spChg chg="mod">
          <ac:chgData name="singhayush101099@gmail.com" userId="b0544ce5002bfb1d" providerId="LiveId" clId="{C6979860-E0F9-4D27-A207-828C5E555B7E}" dt="2021-10-08T09:22:10.351" v="2327" actId="14100"/>
          <ac:spMkLst>
            <pc:docMk/>
            <pc:sldMk cId="233559502" sldId="265"/>
            <ac:spMk id="2" creationId="{60DAA857-3323-4F88-801B-69E4B1E60C33}"/>
          </ac:spMkLst>
        </pc:spChg>
        <pc:spChg chg="mod">
          <ac:chgData name="singhayush101099@gmail.com" userId="b0544ce5002bfb1d" providerId="LiveId" clId="{C6979860-E0F9-4D27-A207-828C5E555B7E}" dt="2021-10-08T09:27:13.842" v="2467" actId="1076"/>
          <ac:spMkLst>
            <pc:docMk/>
            <pc:sldMk cId="233559502" sldId="265"/>
            <ac:spMk id="3" creationId="{4D72F3C3-170E-4479-B25C-8A257B603C1A}"/>
          </ac:spMkLst>
        </pc:spChg>
      </pc:sldChg>
      <pc:sldChg chg="add del">
        <pc:chgData name="singhayush101099@gmail.com" userId="b0544ce5002bfb1d" providerId="LiveId" clId="{C6979860-E0F9-4D27-A207-828C5E555B7E}" dt="2021-10-08T09:19:33.082" v="2324" actId="2696"/>
        <pc:sldMkLst>
          <pc:docMk/>
          <pc:sldMk cId="1299858646" sldId="265"/>
        </pc:sldMkLst>
      </pc:sldChg>
      <pc:sldChg chg="new del">
        <pc:chgData name="singhayush101099@gmail.com" userId="b0544ce5002bfb1d" providerId="LiveId" clId="{C6979860-E0F9-4D27-A207-828C5E555B7E}" dt="2021-10-08T09:35:44.262" v="2535" actId="2696"/>
        <pc:sldMkLst>
          <pc:docMk/>
          <pc:sldMk cId="1017223989" sldId="266"/>
        </pc:sldMkLst>
      </pc:sldChg>
      <pc:sldChg chg="new del">
        <pc:chgData name="singhayush101099@gmail.com" userId="b0544ce5002bfb1d" providerId="LiveId" clId="{C6979860-E0F9-4D27-A207-828C5E555B7E}" dt="2021-10-08T09:36:02.489" v="2537" actId="2696"/>
        <pc:sldMkLst>
          <pc:docMk/>
          <pc:sldMk cId="2228718213" sldId="266"/>
        </pc:sldMkLst>
      </pc:sldChg>
      <pc:sldChg chg="new del">
        <pc:chgData name="singhayush101099@gmail.com" userId="b0544ce5002bfb1d" providerId="LiveId" clId="{C6979860-E0F9-4D27-A207-828C5E555B7E}" dt="2021-10-08T09:36:08.667" v="2539" actId="2696"/>
        <pc:sldMkLst>
          <pc:docMk/>
          <pc:sldMk cId="2663167464" sldId="266"/>
        </pc:sldMkLst>
      </pc:sldChg>
      <pc:sldChg chg="modSp new mod modTransition">
        <pc:chgData name="singhayush101099@gmail.com" userId="b0544ce5002bfb1d" providerId="LiveId" clId="{C6979860-E0F9-4D27-A207-828C5E555B7E}" dt="2021-10-08T09:37:58.507" v="2564"/>
        <pc:sldMkLst>
          <pc:docMk/>
          <pc:sldMk cId="3219647181" sldId="266"/>
        </pc:sldMkLst>
        <pc:spChg chg="mod">
          <ac:chgData name="singhayush101099@gmail.com" userId="b0544ce5002bfb1d" providerId="LiveId" clId="{C6979860-E0F9-4D27-A207-828C5E555B7E}" dt="2021-10-08T09:37:32.666" v="2557" actId="1076"/>
          <ac:spMkLst>
            <pc:docMk/>
            <pc:sldMk cId="3219647181" sldId="266"/>
            <ac:spMk id="2" creationId="{129F7D06-DC3C-489D-808D-A4E2F2E61996}"/>
          </ac:spMkLst>
        </pc:spChg>
      </pc:sldChg>
      <pc:sldChg chg="new del">
        <pc:chgData name="singhayush101099@gmail.com" userId="b0544ce5002bfb1d" providerId="LiveId" clId="{C6979860-E0F9-4D27-A207-828C5E555B7E}" dt="2021-10-08T09:35:40.459" v="2534" actId="2696"/>
        <pc:sldMkLst>
          <pc:docMk/>
          <pc:sldMk cId="1355185211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C58B8-7E3C-46AA-8A05-6F19BB4D6122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3D3B8-72EF-4E5C-9961-C3F1757AA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95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9E2A-263E-4BAF-B8AF-3611501A6C8B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0550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AC42-05BE-4E61-82E9-7AA8AD75F1AB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8085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AC42-05BE-4E61-82E9-7AA8AD75F1AB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197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AC42-05BE-4E61-82E9-7AA8AD75F1AB}" type="slidenum">
              <a:rPr lang="es-ES" altLang="en-US" smtClean="0"/>
              <a:pPr/>
              <a:t>‹#›</a:t>
            </a:fld>
            <a:endParaRPr lang="es-E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74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AC42-05BE-4E61-82E9-7AA8AD75F1AB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95034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AC42-05BE-4E61-82E9-7AA8AD75F1AB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1837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AC42-05BE-4E61-82E9-7AA8AD75F1AB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19984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F7E7-C974-46E2-9AB2-97717231826D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21315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9270-9CF4-4146-B3D2-11302EE1A15B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1244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00CF-2BF8-48B7-82DA-AD9CDCA4F58A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4422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9812-F08F-4279-A6F0-4B942DA00119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2743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19E9-8CA3-4785-AD9C-43BF7372D4E8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0804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296C-B2A0-4EF6-88EF-332AD35CD29A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9597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05DC-063B-4166-B712-692063F2BCCA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353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20F2-6662-4D79-842E-FD1151479526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9984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43DA-786B-4B33-B23E-26A7D72D9D5B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862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28E6-C3EE-4850-9EAB-98806C32C915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2035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2AC42-05BE-4E61-82E9-7AA8AD75F1AB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78600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A857-3323-4F88-801B-69E4B1E6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2256202"/>
          </a:xfrm>
        </p:spPr>
        <p:txBody>
          <a:bodyPr/>
          <a:lstStyle/>
          <a:p>
            <a:r>
              <a:rPr lang="es-ES" altLang="en-US" sz="4000" dirty="0" err="1">
                <a:solidFill>
                  <a:schemeClr val="tx1"/>
                </a:solidFill>
                <a:latin typeface="Algerian" panose="04020705040A02060702" pitchFamily="82" charset="0"/>
              </a:rPr>
              <a:t>Random</a:t>
            </a:r>
            <a:r>
              <a:rPr lang="es-ES" alt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s-ES" altLang="en-US" sz="4000" dirty="0" err="1">
                <a:solidFill>
                  <a:schemeClr val="tx1"/>
                </a:solidFill>
                <a:latin typeface="Algerian" panose="04020705040A02060702" pitchFamily="82" charset="0"/>
              </a:rPr>
              <a:t>Password</a:t>
            </a:r>
            <a:r>
              <a:rPr lang="es-ES" alt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s-ES" altLang="en-US" sz="4000" dirty="0" err="1">
                <a:solidFill>
                  <a:schemeClr val="tx1"/>
                </a:solidFill>
                <a:latin typeface="Algerian" panose="04020705040A02060702" pitchFamily="82" charset="0"/>
              </a:rPr>
              <a:t>Generator</a:t>
            </a:r>
            <a:r>
              <a:rPr lang="es-ES" alt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s-ES" altLang="en-US" sz="4000" dirty="0" err="1">
                <a:solidFill>
                  <a:schemeClr val="tx1"/>
                </a:solidFill>
                <a:latin typeface="Algerian" panose="04020705040A02060702" pitchFamily="82" charset="0"/>
              </a:rPr>
              <a:t>Using</a:t>
            </a:r>
            <a:r>
              <a:rPr lang="es-ES" alt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 Python &amp; GUI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F3C3-170E-4479-B25C-8A257B60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0" y="5085184"/>
            <a:ext cx="8136788" cy="216024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Bahnschrift SemiLight Condensed" panose="020B0502040204020203" pitchFamily="34" charset="0"/>
              </a:rPr>
              <a:t>Presenter :  Ayush Singh</a:t>
            </a:r>
          </a:p>
          <a:p>
            <a:pPr marL="0" indent="0" algn="r">
              <a:buNone/>
            </a:pPr>
            <a:r>
              <a:rPr lang="en-US" dirty="0">
                <a:latin typeface="Bahnschrift SemiLight Condensed" panose="020B0502040204020203" pitchFamily="34" charset="0"/>
              </a:rPr>
              <a:t>B-TECH (IT)</a:t>
            </a:r>
          </a:p>
          <a:p>
            <a:pPr marL="0" indent="0" algn="r">
              <a:buNone/>
            </a:pPr>
            <a:r>
              <a:rPr lang="en-US" dirty="0">
                <a:latin typeface="Bahnschrift SemiLight Condensed" panose="020B0502040204020203" pitchFamily="34" charset="0"/>
              </a:rPr>
              <a:t>KIET   GROUP OF INSTITUTIONS  </a:t>
            </a:r>
          </a:p>
          <a:p>
            <a:pPr marL="0" indent="0" algn="r">
              <a:buNone/>
            </a:pPr>
            <a:r>
              <a:rPr lang="en-US" dirty="0">
                <a:latin typeface="Bahnschrift SemiLight Condensed" panose="020B0502040204020203" pitchFamily="34" charset="0"/>
              </a:rPr>
              <a:t>DELHI-NCR</a:t>
            </a:r>
            <a:endParaRPr lang="en-IN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5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F95C-3F7F-4DA8-A12C-E4B59B97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32066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Student Portfolio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F4817-5159-468A-B9D2-1BD76F091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lackadder ITC" panose="04020505051007020D02" pitchFamily="82" charset="0"/>
              </a:rPr>
              <a:t>Name : Ayush Singh</a:t>
            </a:r>
          </a:p>
          <a:p>
            <a:r>
              <a:rPr lang="en-US" sz="2800" dirty="0">
                <a:latin typeface="Blackadder ITC" panose="04020505051007020D02" pitchFamily="82" charset="0"/>
              </a:rPr>
              <a:t>Course : B-Tech  </a:t>
            </a:r>
          </a:p>
          <a:p>
            <a:r>
              <a:rPr lang="en-US" sz="2800" dirty="0">
                <a:latin typeface="Blackadder ITC" panose="04020505051007020D02" pitchFamily="82" charset="0"/>
              </a:rPr>
              <a:t>Year : 2 </a:t>
            </a:r>
            <a:r>
              <a:rPr lang="en-US" sz="2800" dirty="0" err="1">
                <a:latin typeface="Blackadder ITC" panose="04020505051007020D02" pitchFamily="82" charset="0"/>
              </a:rPr>
              <a:t>nd</a:t>
            </a:r>
            <a:r>
              <a:rPr lang="en-US" sz="2800" dirty="0">
                <a:latin typeface="Blackadder ITC" panose="04020505051007020D02" pitchFamily="82" charset="0"/>
              </a:rPr>
              <a:t>     Branch  : IT  </a:t>
            </a:r>
          </a:p>
          <a:p>
            <a:r>
              <a:rPr lang="en-US" sz="2800" dirty="0">
                <a:latin typeface="Blackadder ITC" panose="04020505051007020D02" pitchFamily="82" charset="0"/>
              </a:rPr>
              <a:t>University Roll no. 2000290130052</a:t>
            </a:r>
          </a:p>
          <a:p>
            <a:r>
              <a:rPr lang="en-US" sz="2800" dirty="0">
                <a:latin typeface="Blackadder ITC" panose="04020505051007020D02" pitchFamily="82" charset="0"/>
              </a:rPr>
              <a:t>Internship  :  Minor </a:t>
            </a:r>
            <a:r>
              <a:rPr lang="en-US" sz="2800" dirty="0" err="1">
                <a:latin typeface="Blackadder ITC" panose="04020505051007020D02" pitchFamily="82" charset="0"/>
              </a:rPr>
              <a:t>Specialisation</a:t>
            </a:r>
            <a:r>
              <a:rPr lang="en-US" sz="2800" dirty="0">
                <a:latin typeface="Blackadder ITC" panose="04020505051007020D02" pitchFamily="82" charset="0"/>
              </a:rPr>
              <a:t> in Machine   </a:t>
            </a:r>
          </a:p>
          <a:p>
            <a:pPr marL="0" indent="0">
              <a:buNone/>
            </a:pPr>
            <a:r>
              <a:rPr lang="en-US" sz="2800" dirty="0">
                <a:latin typeface="Blackadder ITC" panose="04020505051007020D02" pitchFamily="82" charset="0"/>
              </a:rPr>
              <a:t>                                  Learning </a:t>
            </a:r>
          </a:p>
          <a:p>
            <a:r>
              <a:rPr lang="en-US" sz="2800" dirty="0">
                <a:latin typeface="Blackadder ITC" panose="04020505051007020D02" pitchFamily="82" charset="0"/>
              </a:rPr>
              <a:t>Internship Supervisor :  </a:t>
            </a:r>
            <a:r>
              <a:rPr lang="en-US" sz="2800" dirty="0" err="1">
                <a:latin typeface="Blackadder ITC" panose="04020505051007020D02" pitchFamily="82" charset="0"/>
              </a:rPr>
              <a:t>Ms</a:t>
            </a:r>
            <a:r>
              <a:rPr lang="en-US" sz="2800" dirty="0">
                <a:latin typeface="Blackadder ITC" panose="04020505051007020D02" pitchFamily="82" charset="0"/>
              </a:rPr>
              <a:t> . Surbhi </a:t>
            </a:r>
            <a:r>
              <a:rPr lang="en-US" sz="2800" dirty="0" err="1">
                <a:latin typeface="Blackadder ITC" panose="04020505051007020D02" pitchFamily="82" charset="0"/>
              </a:rPr>
              <a:t>Vij</a:t>
            </a:r>
            <a:r>
              <a:rPr lang="en-US" sz="2800" dirty="0">
                <a:latin typeface="Blackadder ITC" panose="04020505051007020D02" pitchFamily="82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553570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193ED99-9FDA-40CC-A976-C5EE63148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710" y="452718"/>
            <a:ext cx="7055380" cy="1248090"/>
          </a:xfrm>
        </p:spPr>
        <p:txBody>
          <a:bodyPr/>
          <a:lstStyle/>
          <a:p>
            <a:pPr algn="ctr"/>
            <a:r>
              <a:rPr lang="en-US" altLang="en-US" sz="6000" dirty="0">
                <a:solidFill>
                  <a:schemeClr val="tx1"/>
                </a:solidFill>
                <a:latin typeface="Algerian" panose="04020705040A02060702" pitchFamily="82" charset="0"/>
              </a:rPr>
              <a:t>Overview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F7FA101-6FAE-4B71-A326-D0ACBB48D3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700" y="2132856"/>
            <a:ext cx="6711654" cy="3528392"/>
          </a:xfrm>
        </p:spPr>
        <p:txBody>
          <a:bodyPr>
            <a:normAutofit/>
          </a:bodyPr>
          <a:lstStyle/>
          <a:p>
            <a:pPr marL="514351" indent="-457200"/>
            <a:r>
              <a:rPr lang="en-US" altLang="en-US" sz="2800" dirty="0">
                <a:latin typeface="Blackadder ITC" panose="04020505051007020D02" pitchFamily="82" charset="0"/>
              </a:rPr>
              <a:t>Introduction of  the project </a:t>
            </a:r>
          </a:p>
          <a:p>
            <a:pPr marL="514351" indent="-457200"/>
            <a:r>
              <a:rPr lang="en-US" altLang="en-US" sz="2800" dirty="0">
                <a:latin typeface="Blackadder ITC" panose="04020505051007020D02" pitchFamily="82" charset="0"/>
              </a:rPr>
              <a:t> Technical  aspects of the project(back end)</a:t>
            </a:r>
          </a:p>
          <a:p>
            <a:pPr marL="514351" indent="-457200"/>
            <a:r>
              <a:rPr lang="en-US" altLang="en-US" sz="2800" dirty="0">
                <a:latin typeface="Blackadder ITC" panose="04020505051007020D02" pitchFamily="82" charset="0"/>
              </a:rPr>
              <a:t>Output of  the project (front end)</a:t>
            </a:r>
          </a:p>
          <a:p>
            <a:pPr marL="514351" indent="-457200"/>
            <a:r>
              <a:rPr lang="en-US" altLang="en-US" sz="2800" dirty="0">
                <a:latin typeface="Blackadder ITC" panose="04020505051007020D02" pitchFamily="82" charset="0"/>
              </a:rPr>
              <a:t>Future Scope of the Project </a:t>
            </a:r>
          </a:p>
          <a:p>
            <a:pPr marL="514351" indent="-457200"/>
            <a:r>
              <a:rPr lang="en-US" altLang="en-US" sz="2800" dirty="0">
                <a:latin typeface="Blackadder ITC" panose="04020505051007020D02" pitchFamily="82" charset="0"/>
              </a:rPr>
              <a:t>Conclusion </a:t>
            </a:r>
          </a:p>
          <a:p>
            <a:pPr marL="514351" indent="-457200"/>
            <a:endParaRPr lang="en-US" altLang="en-US" sz="2800" dirty="0">
              <a:latin typeface="Blackadder ITC" panose="04020505051007020D02" pitchFamily="82" charset="0"/>
            </a:endParaRPr>
          </a:p>
          <a:p>
            <a:pPr marL="514351" indent="-457200"/>
            <a:endParaRPr lang="en-US" altLang="en-US" sz="2800" dirty="0">
              <a:latin typeface="Blackadder ITC" panose="04020505051007020D02" pitchFamily="82" charset="0"/>
            </a:endParaRPr>
          </a:p>
          <a:p>
            <a:pPr marL="514351" indent="-457200"/>
            <a:endParaRPr lang="en-US" altLang="en-US" sz="2800" dirty="0">
              <a:latin typeface="Blackadder ITC" panose="04020505051007020D02" pitchFamily="82" charset="0"/>
            </a:endParaRPr>
          </a:p>
          <a:p>
            <a:pPr marL="514351" indent="-457200"/>
            <a:endParaRPr lang="en-US" altLang="en-US" sz="2800" dirty="0">
              <a:latin typeface="Blackadder ITC" panose="04020505051007020D02" pitchFamily="82" charset="0"/>
            </a:endParaRPr>
          </a:p>
          <a:p>
            <a:pPr marL="514351" indent="-457200"/>
            <a:endParaRPr lang="en-US" altLang="en-US" sz="2800" dirty="0">
              <a:latin typeface="Blackadder ITC" panose="04020505051007020D02" pitchFamily="82" charset="0"/>
            </a:endParaRPr>
          </a:p>
          <a:p>
            <a:pPr marL="514351" indent="-457200"/>
            <a:endParaRPr lang="en-US" altLang="en-US" sz="2800" dirty="0">
              <a:latin typeface="Blackadder ITC" panose="04020505051007020D02" pitchFamily="82" charset="0"/>
            </a:endParaRPr>
          </a:p>
          <a:p>
            <a:pPr marL="514351" indent="-457200"/>
            <a:endParaRPr lang="en-US" altLang="en-US" sz="2800" dirty="0">
              <a:latin typeface="Blackadder ITC" panose="04020505051007020D02" pitchFamily="82" charset="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Open lock">
                <a:extLst>
                  <a:ext uri="{FF2B5EF4-FFF2-40B4-BE49-F238E27FC236}">
                    <a16:creationId xmlns:a16="http://schemas.microsoft.com/office/drawing/2014/main" id="{D29D0F5E-EDD3-4D63-9FE0-2BC8AED7897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5883805"/>
                  </p:ext>
                </p:extLst>
              </p:nvPr>
            </p:nvGraphicFramePr>
            <p:xfrm>
              <a:off x="5796136" y="3942965"/>
              <a:ext cx="2808196" cy="235158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808196" cy="2351588"/>
                    </a:xfrm>
                    <a:prstGeom prst="rect">
                      <a:avLst/>
                    </a:prstGeom>
                  </am3d:spPr>
                  <am3d:camera>
                    <am3d:pos x="0" y="0" z="5425328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35758" d="1000000"/>
                    <am3d:preTrans dx="3100525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9337" ay="-1127758" az="-9992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84455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Open lock">
                <a:extLst>
                  <a:ext uri="{FF2B5EF4-FFF2-40B4-BE49-F238E27FC236}">
                    <a16:creationId xmlns:a16="http://schemas.microsoft.com/office/drawing/2014/main" id="{D29D0F5E-EDD3-4D63-9FE0-2BC8AED789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6136" y="3942965"/>
                <a:ext cx="2808196" cy="235158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72222E-6 -4.44444E-6 L 4.72222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2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8D37-B2BF-4919-A67E-38400553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52718"/>
            <a:ext cx="6856522" cy="1248090"/>
          </a:xfrm>
        </p:spPr>
        <p:txBody>
          <a:bodyPr/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Introduction</a:t>
            </a:r>
            <a:r>
              <a:rPr lang="en-US" sz="6000" dirty="0">
                <a:latin typeface="Blackadder ITC" panose="04020505051007020D02" pitchFamily="82" charset="0"/>
              </a:rPr>
              <a:t> </a:t>
            </a:r>
            <a:endParaRPr lang="en-IN" sz="6000" dirty="0">
              <a:latin typeface="Blackadder ITC" panose="04020505051007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1EFB-94F4-4215-84C7-8961AB384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36" y="1700808"/>
            <a:ext cx="7127940" cy="43924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latin typeface="Brush Script MT" panose="03060802040406070304" pitchFamily="66" charset="0"/>
                <a:cs typeface="Calibri" panose="020F0502020204030204" pitchFamily="34" charset="0"/>
              </a:rPr>
              <a:t>The Project name is Random Password Generator using GUI in python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latin typeface="Brush Script MT" panose="03060802040406070304" pitchFamily="66" charset="0"/>
                <a:cs typeface="Calibri" panose="020F0502020204030204" pitchFamily="34" charset="0"/>
              </a:rPr>
              <a:t>This Project is based on  Python and in that by the use of GUI (Graphic User Interface ) and </a:t>
            </a:r>
            <a:r>
              <a:rPr lang="en-US" sz="2800" i="1" dirty="0" err="1">
                <a:latin typeface="Brush Script MT" panose="03060802040406070304" pitchFamily="66" charset="0"/>
                <a:cs typeface="Calibri" panose="020F0502020204030204" pitchFamily="34" charset="0"/>
              </a:rPr>
              <a:t>Tkinter</a:t>
            </a:r>
            <a:r>
              <a:rPr lang="en-US" sz="2800" i="1" dirty="0">
                <a:latin typeface="Brush Script MT" panose="03060802040406070304" pitchFamily="66" charset="0"/>
                <a:cs typeface="Calibri" panose="020F0502020204030204" pitchFamily="34" charset="0"/>
              </a:rPr>
              <a:t> Module it  has been enhanced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latin typeface="Brush Script MT" panose="03060802040406070304" pitchFamily="66" charset="0"/>
                <a:cs typeface="Calibri" panose="020F0502020204030204" pitchFamily="34" charset="0"/>
              </a:rPr>
              <a:t>In this Project we just have to provide Password Length and it will give us an Random and Strong password using upper case </a:t>
            </a:r>
            <a:r>
              <a:rPr lang="en-US" sz="2800" i="1" dirty="0" err="1">
                <a:latin typeface="Brush Script MT" panose="03060802040406070304" pitchFamily="66" charset="0"/>
                <a:cs typeface="Calibri" panose="020F0502020204030204" pitchFamily="34" charset="0"/>
              </a:rPr>
              <a:t>letters,lower</a:t>
            </a:r>
            <a:r>
              <a:rPr lang="en-US" sz="2800" i="1" dirty="0">
                <a:latin typeface="Brush Script MT" panose="03060802040406070304" pitchFamily="66" charset="0"/>
                <a:cs typeface="Calibri" panose="020F0502020204030204" pitchFamily="34" charset="0"/>
              </a:rPr>
              <a:t> case letters ,</a:t>
            </a:r>
            <a:r>
              <a:rPr lang="en-US" sz="2800" i="1" dirty="0" err="1">
                <a:latin typeface="Brush Script MT" panose="03060802040406070304" pitchFamily="66" charset="0"/>
                <a:cs typeface="Calibri" panose="020F0502020204030204" pitchFamily="34" charset="0"/>
              </a:rPr>
              <a:t>numerics</a:t>
            </a:r>
            <a:r>
              <a:rPr lang="en-US" sz="2800" i="1" dirty="0">
                <a:latin typeface="Brush Script MT" panose="03060802040406070304" pitchFamily="66" charset="0"/>
                <a:cs typeface="Calibri" panose="020F0502020204030204" pitchFamily="34" charset="0"/>
              </a:rPr>
              <a:t> and symbols 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i="1" dirty="0">
              <a:latin typeface="Brush Script MT" panose="03060802040406070304" pitchFamily="66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i="1" dirty="0">
              <a:latin typeface="Brush Script MT" panose="03060802040406070304" pitchFamily="66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6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77931-2E2A-43AD-89A9-603F1DCA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Technical aspects</a:t>
            </a:r>
            <a:br>
              <a:rPr lang="en-US" sz="3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(source code)</a:t>
            </a:r>
          </a:p>
        </p:txBody>
      </p:sp>
      <p:sp useBgFill="1">
        <p:nvSpPr>
          <p:cNvPr id="81" name="Freeform: Shape 80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72" name="Content Placeholder 71">
            <a:extLst>
              <a:ext uri="{FF2B5EF4-FFF2-40B4-BE49-F238E27FC236}">
                <a16:creationId xmlns:a16="http://schemas.microsoft.com/office/drawing/2014/main" id="{32F2285B-D602-411F-B60A-1682516E6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8" y="2548281"/>
            <a:ext cx="3841954" cy="365868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01A1BF-09CF-481C-B3C0-624BE0A94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286162"/>
            <a:ext cx="9505056" cy="4571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65534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35162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DD2DCA9-F887-459D-9CE0-48536CE67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" y="-34170"/>
            <a:ext cx="9144000" cy="4188315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36999"/>
            <a:ext cx="9143771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37ADE-B711-4848-8E1C-ED5304F3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86" y="3928983"/>
            <a:ext cx="6887209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5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Technical aspects </a:t>
            </a:r>
            <a:br>
              <a:rPr lang="en-US" sz="5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(source code)</a:t>
            </a:r>
          </a:p>
        </p:txBody>
      </p:sp>
    </p:spTree>
    <p:extLst>
      <p:ext uri="{BB962C8B-B14F-4D97-AF65-F5344CB8AC3E}">
        <p14:creationId xmlns:p14="http://schemas.microsoft.com/office/powerpoint/2010/main" val="3501335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33C366C-B026-4F3B-8722-9D9A19932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400B69-2494-479E-8545-BBA72DFB4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D39A6C1-9019-47C8-BA18-3E66D4321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738E886-9903-455B-9070-849A8137D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9FAF9-1295-437C-BBF4-54A5A921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267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900" dirty="0">
                <a:solidFill>
                  <a:srgbClr val="EBEBEB"/>
                </a:solidFill>
                <a:latin typeface="Algerian" panose="04020705040A02060702" pitchFamily="82" charset="0"/>
              </a:rPr>
              <a:t>Front End of the </a:t>
            </a:r>
            <a:r>
              <a:rPr lang="en-US" sz="4400" dirty="0">
                <a:solidFill>
                  <a:srgbClr val="EBEBEB"/>
                </a:solidFill>
                <a:latin typeface="Algerian" panose="04020705040A02060702" pitchFamily="82" charset="0"/>
              </a:rPr>
              <a:t>Project</a:t>
            </a:r>
            <a:br>
              <a:rPr lang="en-US" sz="4400" dirty="0">
                <a:solidFill>
                  <a:srgbClr val="EBEBEB"/>
                </a:solidFill>
                <a:latin typeface="Algerian" panose="04020705040A02060702" pitchFamily="82" charset="0"/>
              </a:rPr>
            </a:br>
            <a:r>
              <a:rPr lang="en-US" sz="4400" dirty="0">
                <a:solidFill>
                  <a:srgbClr val="EBEBEB"/>
                </a:solidFill>
                <a:latin typeface="Algerian" panose="04020705040A02060702" pitchFamily="82" charset="0"/>
              </a:rPr>
              <a:t>(Flow process)</a:t>
            </a:r>
            <a:r>
              <a:rPr lang="en-US" sz="3900" dirty="0">
                <a:solidFill>
                  <a:srgbClr val="EBEBEB"/>
                </a:solidFill>
                <a:latin typeface="Algerian" panose="04020705040A02060702" pitchFamily="82" charset="0"/>
              </a:rPr>
              <a:t> </a:t>
            </a:r>
            <a:endParaRPr lang="en-IN" sz="3900" dirty="0">
              <a:solidFill>
                <a:srgbClr val="EBEBEB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132690D-CB8A-4690-8C2B-5AC86D065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6" y="2345472"/>
            <a:ext cx="2985899" cy="4064306"/>
          </a:xfrm>
          <a:prstGeom prst="rect">
            <a:avLst/>
          </a:prstGeom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37A9EF-B0B5-4514-8510-067868DC0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464" y="2934752"/>
            <a:ext cx="4941307" cy="3272218"/>
          </a:xfrm>
        </p:spPr>
        <p:txBody>
          <a:bodyPr>
            <a:normAutofit/>
          </a:bodyPr>
          <a:lstStyle/>
          <a:p>
            <a:r>
              <a:rPr lang="en-US" sz="2800" i="1" dirty="0">
                <a:latin typeface="Blackadder ITC" panose="04020505051007020D02" pitchFamily="82" charset="0"/>
              </a:rPr>
              <a:t>In the given box we will provide  the no. of characters the password should be.</a:t>
            </a:r>
          </a:p>
          <a:p>
            <a:r>
              <a:rPr lang="en-US" sz="2800" i="1" dirty="0">
                <a:latin typeface="Blackadder ITC" panose="04020505051007020D02" pitchFamily="82" charset="0"/>
              </a:rPr>
              <a:t>When we press GENERATE  PASSWORD   We will get random password of our  desired no.</a:t>
            </a:r>
          </a:p>
        </p:txBody>
      </p:sp>
    </p:spTree>
    <p:extLst>
      <p:ext uri="{BB962C8B-B14F-4D97-AF65-F5344CB8AC3E}">
        <p14:creationId xmlns:p14="http://schemas.microsoft.com/office/powerpoint/2010/main" val="4008034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3C366C-B026-4F3B-8722-9D9A19932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400B69-2494-479E-8545-BBA72DFB4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8D39A6C1-9019-47C8-BA18-3E66D4321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5738E886-9903-455B-9070-849A8137D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162C6-6ADA-49BC-AA80-38704A3D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900" dirty="0">
                <a:solidFill>
                  <a:srgbClr val="EBEBEB"/>
                </a:solidFill>
                <a:latin typeface="Algerian" panose="04020705040A02060702" pitchFamily="82" charset="0"/>
              </a:rPr>
              <a:t>Front end of the project </a:t>
            </a:r>
            <a:br>
              <a:rPr lang="en-US" sz="3900" dirty="0">
                <a:solidFill>
                  <a:srgbClr val="EBEBEB"/>
                </a:solidFill>
                <a:latin typeface="Algerian" panose="04020705040A02060702" pitchFamily="82" charset="0"/>
              </a:rPr>
            </a:br>
            <a:r>
              <a:rPr lang="en-US" sz="3900" dirty="0">
                <a:solidFill>
                  <a:srgbClr val="EBEBEB"/>
                </a:solidFill>
                <a:latin typeface="Algerian" panose="04020705040A02060702" pitchFamily="82" charset="0"/>
              </a:rPr>
              <a:t>(outcome)</a:t>
            </a:r>
            <a:endParaRPr lang="en-IN" sz="3900" dirty="0">
              <a:solidFill>
                <a:srgbClr val="EBEBEB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5C957EC1-4196-4AD9-94C4-C221D21E4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9" y="2348880"/>
            <a:ext cx="2985899" cy="4176464"/>
          </a:xfrm>
          <a:prstGeom prst="rect">
            <a:avLst/>
          </a:prstGeom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C4CEFB-EE20-4403-9779-7E80A2814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464" y="2548281"/>
            <a:ext cx="4941307" cy="365868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lackadder ITC" panose="04020505051007020D02" pitchFamily="82" charset="0"/>
              </a:rPr>
              <a:t>For e.g.  We have entered 5 in the given box, Then we had got RANDOM PASSWORD  of our desired no. i.e. </a:t>
            </a:r>
            <a:r>
              <a:rPr lang="en-US" sz="2800" dirty="0">
                <a:latin typeface="+mn-lt"/>
              </a:rPr>
              <a:t>DH+$I  </a:t>
            </a:r>
          </a:p>
          <a:p>
            <a:r>
              <a:rPr lang="en-US" sz="2800" dirty="0">
                <a:latin typeface="Blackadder ITC" panose="04020505051007020D02" pitchFamily="82" charset="0"/>
              </a:rPr>
              <a:t>Similarly , we can get more passwords of our desired value </a:t>
            </a:r>
          </a:p>
        </p:txBody>
      </p:sp>
    </p:spTree>
    <p:extLst>
      <p:ext uri="{BB962C8B-B14F-4D97-AF65-F5344CB8AC3E}">
        <p14:creationId xmlns:p14="http://schemas.microsoft.com/office/powerpoint/2010/main" val="719056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7D06-DC3C-489D-808D-A4E2F2E6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412776"/>
            <a:ext cx="7738007" cy="2500509"/>
          </a:xfrm>
        </p:spPr>
        <p:txBody>
          <a:bodyPr/>
          <a:lstStyle/>
          <a:p>
            <a:pPr algn="ctr"/>
            <a:r>
              <a:rPr lang="en-US" sz="8000" dirty="0">
                <a:latin typeface="Algerian" panose="04020705040A02060702" pitchFamily="82" charset="0"/>
              </a:rPr>
              <a:t>Thank you</a:t>
            </a:r>
            <a:endParaRPr lang="en-IN" sz="8000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643A3-7FAA-4A02-88E8-97EF0FE8A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647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1612</TotalTime>
  <Words>268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Algerian</vt:lpstr>
      <vt:lpstr>Arial</vt:lpstr>
      <vt:lpstr>Bahnschrift SemiLight Condensed</vt:lpstr>
      <vt:lpstr>Blackadder ITC</vt:lpstr>
      <vt:lpstr>Brush Script MT</vt:lpstr>
      <vt:lpstr>Calibri</vt:lpstr>
      <vt:lpstr>Century Gothic</vt:lpstr>
      <vt:lpstr>Wingdings</vt:lpstr>
      <vt:lpstr>Wingdings 3</vt:lpstr>
      <vt:lpstr>Ion</vt:lpstr>
      <vt:lpstr>Random Password Generator Using Python &amp; GUI</vt:lpstr>
      <vt:lpstr>Student Portfolio</vt:lpstr>
      <vt:lpstr>Overview</vt:lpstr>
      <vt:lpstr>Introduction </vt:lpstr>
      <vt:lpstr>Technical aspects (source code)</vt:lpstr>
      <vt:lpstr>Technical aspects  (source code)</vt:lpstr>
      <vt:lpstr>Front End of the Project (Flow process) </vt:lpstr>
      <vt:lpstr>Front end of the project  (outcome)</vt:lpstr>
      <vt:lpstr>Thank you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singhayush101099@gmail.com</cp:lastModifiedBy>
  <cp:revision>277</cp:revision>
  <dcterms:created xsi:type="dcterms:W3CDTF">2010-05-23T14:28:12Z</dcterms:created>
  <dcterms:modified xsi:type="dcterms:W3CDTF">2021-10-09T22:58:12Z</dcterms:modified>
</cp:coreProperties>
</file>