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9EC"/>
    <a:srgbClr val="EE3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3" y="1057048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43" y="3536723"/>
            <a:ext cx="862366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9E9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E394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6600" i="0" dirty="0">
                <a:effectLst/>
                <a:latin typeface="-apple-system"/>
              </a:rPr>
              <a:t>Pizza Hut Sales Analysis   </a:t>
            </a:r>
            <a:r>
              <a:rPr lang="en-US" b="0" i="0" dirty="0">
                <a:effectLst/>
                <a:latin typeface="-apple-system"/>
              </a:rPr>
              <a:t>Using MYSQL! 🍕📊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5A65-42F2-613E-B2A5-16279184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RELEVENT TABLE TO FIND THE CATEGORY WISE DISTRIBUTION OF PIZZAS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065C4-A616-A967-4C28-3ED34836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6" y="2105899"/>
            <a:ext cx="3352710" cy="1637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82A24-A308-1C07-4798-089F0D59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24" y="4376614"/>
            <a:ext cx="394390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52-113E-FFAF-6EE7-90525854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DETERMINE TOP 3 MOST ORDERED PIZZAS TYPES BASED ON REVENUE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C6BB8-EA0F-18AD-7470-5447B888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9" y="1751967"/>
            <a:ext cx="5942432" cy="4312566"/>
          </a:xfrm>
        </p:spPr>
      </p:pic>
    </p:spTree>
    <p:extLst>
      <p:ext uri="{BB962C8B-B14F-4D97-AF65-F5344CB8AC3E}">
        <p14:creationId xmlns:p14="http://schemas.microsoft.com/office/powerpoint/2010/main" val="368837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59F-3D94-0B2D-2FDC-3F05F36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PERCENTAGE CONTRIBUTION OF EACH PIZZAS TYPE OF TOTAL REVENUE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DD3E3-3D99-13E1-B016-C300D757F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61" y="1841500"/>
            <a:ext cx="6029403" cy="4387850"/>
          </a:xfrm>
        </p:spPr>
      </p:pic>
    </p:spTree>
    <p:extLst>
      <p:ext uri="{BB962C8B-B14F-4D97-AF65-F5344CB8AC3E}">
        <p14:creationId xmlns:p14="http://schemas.microsoft.com/office/powerpoint/2010/main" val="42592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05D2-1E20-D46D-F243-D543288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ANALIYZE THE CUMULATIVE REVENUE GENRATED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EA359-C987-AF78-B54C-959AE80F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98" y="1841500"/>
            <a:ext cx="5719730" cy="4387850"/>
          </a:xfrm>
        </p:spPr>
      </p:pic>
    </p:spTree>
    <p:extLst>
      <p:ext uri="{BB962C8B-B14F-4D97-AF65-F5344CB8AC3E}">
        <p14:creationId xmlns:p14="http://schemas.microsoft.com/office/powerpoint/2010/main" val="32838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9108-7974-5D29-3698-02CC843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DETERMINE THE TOP 3 MOST ORDERED PIZZA TYPES BASED ON REVENUEFOR EACH PIZZA CATEGORY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8CA101-CDFB-A5DA-9182-3F5106276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5" y="2320506"/>
            <a:ext cx="6469811" cy="3908844"/>
          </a:xfrm>
        </p:spPr>
      </p:pic>
    </p:spTree>
    <p:extLst>
      <p:ext uri="{BB962C8B-B14F-4D97-AF65-F5344CB8AC3E}">
        <p14:creationId xmlns:p14="http://schemas.microsoft.com/office/powerpoint/2010/main" val="31522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RETERIVE THE TOTAL NUMBER OF ORDERS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F468D-B5AC-4CF1-B082-555F45B16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5" y="2216990"/>
            <a:ext cx="6688529" cy="23185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5261A-78C9-FBE2-7674-78454D730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70" y="5287938"/>
            <a:ext cx="203117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0743-7B7C-0DFA-2FD3-E769AA4C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-- CALCULATE THE TOTAL REVENUE GENRATED FROM PIZZA SALES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66A503-CC8D-FA98-0045-DB22D45A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" y="1932318"/>
            <a:ext cx="7065988" cy="25361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E1C0DD-0021-B900-ACB8-039A8E045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8" y="5023550"/>
            <a:ext cx="597300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68A9-D86F-51D6-72F2-3209F03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HIGHEST PRIZED PIZZA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95A5C-53B4-8229-1C78-131F28D8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825399"/>
            <a:ext cx="6020640" cy="1952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1E6E-23E9-5B59-B675-4E60A681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34" y="4633982"/>
            <a:ext cx="4334480" cy="96215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60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9156-37CB-F6B2-D45C-C5D493ED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 IDENTIFY THE MOST COMMON PIZZA SIZE ORDERED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5C676-CDC4-74D8-F5EE-423267046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4" y="1847305"/>
            <a:ext cx="5458587" cy="22196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77706-00D4-D044-236A-46C8749B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5" y="4763990"/>
            <a:ext cx="362737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0B1C-F3B1-5962-B7CD-D6F0EC1D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07034"/>
            <a:ext cx="8623663" cy="1535905"/>
          </a:xfrm>
        </p:spPr>
        <p:txBody>
          <a:bodyPr>
            <a:normAutofit fontScale="90000"/>
          </a:bodyPr>
          <a:lstStyle/>
          <a:p>
            <a:r>
              <a:rPr lang="en-US" dirty="0"/>
              <a:t> LIST TOP 5 MOST ORDERED PIZZA TYPES  ALONG WITH THEIR QUANTITIES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F60D8-9C19-B74C-837E-85692BF1C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7" y="2090550"/>
            <a:ext cx="6258798" cy="2676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19884-6DFA-5C63-6FF8-87B37436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56" y="4821911"/>
            <a:ext cx="473458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910-4254-76E3-ED95-226407DC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THE NECESSARY TABLES TO FIND THE TOTAL QUANTITY OF EACH PIZZAS ORDERDED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3F7F1-2781-DD42-C12E-452D4B13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9" y="1897682"/>
            <a:ext cx="5696745" cy="2705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9EAC3-5623-A05B-B23C-54C2FD69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84" y="4757903"/>
            <a:ext cx="50775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D7B5-7550-C028-184A-20C39AA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DISTRIBUTION OF ORDERS BY HOUR OF DAY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D35F43-0660-A0F0-CB19-81AB8FC6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90" y="1850126"/>
            <a:ext cx="4786745" cy="4387850"/>
          </a:xfrm>
        </p:spPr>
      </p:pic>
    </p:spTree>
    <p:extLst>
      <p:ext uri="{BB962C8B-B14F-4D97-AF65-F5344CB8AC3E}">
        <p14:creationId xmlns:p14="http://schemas.microsoft.com/office/powerpoint/2010/main" val="21091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AA85-8FD0-06DB-E431-C8254FA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GROUP THE ORDERS BY DATE AND CALCULATE THE AVERAGE NUMBER OF PIZZAS ORDERED PER DAY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C5839-D84E-D08E-49C0-F33E88A0D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92" y="2320506"/>
            <a:ext cx="7513901" cy="2796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84D18-200C-BFFC-90B1-C8A953D2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42" y="5206396"/>
            <a:ext cx="325800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3479EDD3-B18B-634B-98CF-1D3F6EAEB422}" vid="{BB7CE7C1-ADFE-E947-8398-5F7B04FB7B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Pizza-Hut-PowerPoint-Template</Template>
  <TotalTime>78</TotalTime>
  <Words>143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Trebuchet MS</vt:lpstr>
      <vt:lpstr>Office Theme</vt:lpstr>
      <vt:lpstr> Pizza Hut Sales Analysis   Using MYSQL! 🍕📊</vt:lpstr>
      <vt:lpstr>- RETERIVE THE TOTAL NUMBER OF ORDERS SALES</vt:lpstr>
      <vt:lpstr>-- CALCULATE THE TOTAL REVENUE GENRATED FROM PIZZA SALES</vt:lpstr>
      <vt:lpstr>IDENTIFY THE HIGHEST PRIZED PIZZA</vt:lpstr>
      <vt:lpstr>-- IDENTIFY THE MOST COMMON PIZZA SIZE ORDERED</vt:lpstr>
      <vt:lpstr> LIST TOP 5 MOST ORDERED PIZZA TYPES  ALONG WITH THEIR QUANTITIES</vt:lpstr>
      <vt:lpstr>JOIN THE NECESSARY TABLES TO FIND THE TOTAL QUANTITY OF EACH PIZZAS ORDERDED</vt:lpstr>
      <vt:lpstr>DETERMINE THE DISTRIBUTION OF ORDERS BY HOUR OF DAY </vt:lpstr>
      <vt:lpstr> GROUP THE ORDERS BY DATE AND CALCULATE THE AVERAGE NUMBER OF PIZZAS ORDERED PER DAY </vt:lpstr>
      <vt:lpstr>JOIN RELEVENT TABLE TO FIND THE CATEGORY WISE DISTRIBUTION OF PIZZAS</vt:lpstr>
      <vt:lpstr> DETERMINE TOP 3 MOST ORDERED PIZZAS TYPES BASED ON REVENUE</vt:lpstr>
      <vt:lpstr>DETERMINE PERCENTAGE CONTRIBUTION OF EACH PIZZAS TYPE OF TOTAL REVENUE</vt:lpstr>
      <vt:lpstr>ANALIYZE THE CUMULATIVE REVENUE GENRATED OVER TIME</vt:lpstr>
      <vt:lpstr> DETERMINE THE TOP 3 MOST ORDERED PIZZA TYPES BASED ON REVENUEFOR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 Gaha</dc:creator>
  <cp:lastModifiedBy>MANSHI SHARMA</cp:lastModifiedBy>
  <cp:revision>2</cp:revision>
  <dcterms:created xsi:type="dcterms:W3CDTF">2025-02-25T08:00:22Z</dcterms:created>
  <dcterms:modified xsi:type="dcterms:W3CDTF">2025-02-26T05:41:38Z</dcterms:modified>
</cp:coreProperties>
</file>