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79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670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04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30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05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52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37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0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94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30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58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53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65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75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3728-7732-42F3-B432-A23277301B8A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B4388C-D37E-4319-A427-46ECB3F9CA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3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B835-30D9-FEC2-CEE6-2655CF65E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329" y="393291"/>
            <a:ext cx="9941283" cy="1307082"/>
          </a:xfrm>
        </p:spPr>
        <p:txBody>
          <a:bodyPr/>
          <a:lstStyle/>
          <a:p>
            <a:r>
              <a:rPr lang="en-US" b="1" dirty="0"/>
              <a:t>ER model of Insitute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59B30-B92B-1D64-4022-D4E24DD03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5445" y="2261419"/>
            <a:ext cx="8386916" cy="364224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16C46-6EC7-5AA7-A542-6B2AD24C7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62" y="2218678"/>
            <a:ext cx="8682809" cy="42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75239-4FEB-A1E7-D4C1-1FC827282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698090"/>
            <a:ext cx="8911687" cy="4985160"/>
          </a:xfrm>
        </p:spPr>
      </p:pic>
    </p:spTree>
    <p:extLst>
      <p:ext uri="{BB962C8B-B14F-4D97-AF65-F5344CB8AC3E}">
        <p14:creationId xmlns:p14="http://schemas.microsoft.com/office/powerpoint/2010/main" val="115685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BBEEB-A2C3-166B-72FA-4081850C5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1" y="560439"/>
            <a:ext cx="9065341" cy="5351411"/>
          </a:xfrm>
        </p:spPr>
      </p:pic>
    </p:spTree>
    <p:extLst>
      <p:ext uri="{BB962C8B-B14F-4D97-AF65-F5344CB8AC3E}">
        <p14:creationId xmlns:p14="http://schemas.microsoft.com/office/powerpoint/2010/main" val="346127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FBACD-B44E-1E68-A4D1-C75DAC801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61" y="796412"/>
            <a:ext cx="10461523" cy="5289755"/>
          </a:xfrm>
        </p:spPr>
      </p:pic>
    </p:spTree>
    <p:extLst>
      <p:ext uri="{BB962C8B-B14F-4D97-AF65-F5344CB8AC3E}">
        <p14:creationId xmlns:p14="http://schemas.microsoft.com/office/powerpoint/2010/main" val="264460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C0A6D1-F8A0-FBC6-1D36-7A54E8EE4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6" y="747252"/>
            <a:ext cx="9714271" cy="5397909"/>
          </a:xfrm>
        </p:spPr>
      </p:pic>
    </p:spTree>
    <p:extLst>
      <p:ext uri="{BB962C8B-B14F-4D97-AF65-F5344CB8AC3E}">
        <p14:creationId xmlns:p14="http://schemas.microsoft.com/office/powerpoint/2010/main" val="239761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650E6-0F3B-F86D-4F8A-E7DA4A76D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5" y="1641987"/>
            <a:ext cx="8278761" cy="4463845"/>
          </a:xfrm>
        </p:spPr>
      </p:pic>
    </p:spTree>
    <p:extLst>
      <p:ext uri="{BB962C8B-B14F-4D97-AF65-F5344CB8AC3E}">
        <p14:creationId xmlns:p14="http://schemas.microsoft.com/office/powerpoint/2010/main" val="262114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9A8BF-CB47-A177-09E1-1F826EC69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90" y="1022554"/>
            <a:ext cx="7384026" cy="5574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80795F-1988-AAF3-0E82-B30361F03C9C}"/>
              </a:ext>
            </a:extLst>
          </p:cNvPr>
          <p:cNvSpPr txBox="1"/>
          <p:nvPr/>
        </p:nvSpPr>
        <p:spPr>
          <a:xfrm>
            <a:off x="1288025" y="260555"/>
            <a:ext cx="961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ER Model of institute (DBMS)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055558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11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ER model of Insitute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MANSHI SHARMA</dc:creator>
  <cp:lastModifiedBy>MANSHI SHARMA</cp:lastModifiedBy>
  <cp:revision>1</cp:revision>
  <dcterms:created xsi:type="dcterms:W3CDTF">2025-02-25T08:08:55Z</dcterms:created>
  <dcterms:modified xsi:type="dcterms:W3CDTF">2025-02-25T08:39:37Z</dcterms:modified>
</cp:coreProperties>
</file>