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7" r:id="rId11"/>
    <p:sldId id="266" r:id="rId12"/>
    <p:sldId id="268" r:id="rId13"/>
    <p:sldId id="270" r:id="rId14"/>
    <p:sldId id="269"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706906-2976-445C-80E7-38CA9E20B36C}" v="22" dt="2025-03-18T09:47:24.0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SHI SHARMA" userId="d1f3001bd9ddf512" providerId="LiveId" clId="{B1706906-2976-445C-80E7-38CA9E20B36C}"/>
    <pc:docChg chg="undo custSel addSld delSld modSld sldOrd">
      <pc:chgData name="MANSHI SHARMA" userId="d1f3001bd9ddf512" providerId="LiveId" clId="{B1706906-2976-445C-80E7-38CA9E20B36C}" dt="2025-03-18T09:47:59.794" v="487" actId="14100"/>
      <pc:docMkLst>
        <pc:docMk/>
      </pc:docMkLst>
      <pc:sldChg chg="addSp delSp modSp mod">
        <pc:chgData name="MANSHI SHARMA" userId="d1f3001bd9ddf512" providerId="LiveId" clId="{B1706906-2976-445C-80E7-38CA9E20B36C}" dt="2025-03-18T09:33:27.678" v="215" actId="478"/>
        <pc:sldMkLst>
          <pc:docMk/>
          <pc:sldMk cId="1982659031" sldId="256"/>
        </pc:sldMkLst>
        <pc:spChg chg="mod">
          <ac:chgData name="MANSHI SHARMA" userId="d1f3001bd9ddf512" providerId="LiveId" clId="{B1706906-2976-445C-80E7-38CA9E20B36C}" dt="2025-03-18T05:10:01.925" v="89" actId="313"/>
          <ac:spMkLst>
            <pc:docMk/>
            <pc:sldMk cId="1982659031" sldId="256"/>
            <ac:spMk id="3" creationId="{60FE4BA1-D4E2-7721-DBEB-CE41CAF56639}"/>
          </ac:spMkLst>
        </pc:spChg>
        <pc:spChg chg="add del mod">
          <ac:chgData name="MANSHI SHARMA" userId="d1f3001bd9ddf512" providerId="LiveId" clId="{B1706906-2976-445C-80E7-38CA9E20B36C}" dt="2025-03-18T09:33:27.678" v="215" actId="478"/>
          <ac:spMkLst>
            <pc:docMk/>
            <pc:sldMk cId="1982659031" sldId="256"/>
            <ac:spMk id="8" creationId="{02D6A14F-37A9-3543-7600-41D4A02A55D7}"/>
          </ac:spMkLst>
        </pc:spChg>
        <pc:picChg chg="add mod">
          <ac:chgData name="MANSHI SHARMA" userId="d1f3001bd9ddf512" providerId="LiveId" clId="{B1706906-2976-445C-80E7-38CA9E20B36C}" dt="2025-03-18T09:32:28.548" v="209" actId="14100"/>
          <ac:picMkLst>
            <pc:docMk/>
            <pc:sldMk cId="1982659031" sldId="256"/>
            <ac:picMk id="5" creationId="{F4150DB3-B050-5DE1-83C4-8C9F7D7083FE}"/>
          </ac:picMkLst>
        </pc:picChg>
        <pc:picChg chg="add del mod">
          <ac:chgData name="MANSHI SHARMA" userId="d1f3001bd9ddf512" providerId="LiveId" clId="{B1706906-2976-445C-80E7-38CA9E20B36C}" dt="2025-03-18T09:33:27.678" v="215" actId="478"/>
          <ac:picMkLst>
            <pc:docMk/>
            <pc:sldMk cId="1982659031" sldId="256"/>
            <ac:picMk id="7" creationId="{FA01EF46-1617-F74C-D9EE-CEE44740048C}"/>
          </ac:picMkLst>
        </pc:picChg>
      </pc:sldChg>
      <pc:sldChg chg="modSp mod">
        <pc:chgData name="MANSHI SHARMA" userId="d1f3001bd9ddf512" providerId="LiveId" clId="{B1706906-2976-445C-80E7-38CA9E20B36C}" dt="2025-03-18T09:33:44.726" v="225" actId="20577"/>
        <pc:sldMkLst>
          <pc:docMk/>
          <pc:sldMk cId="3375416781" sldId="257"/>
        </pc:sldMkLst>
        <pc:spChg chg="mod">
          <ac:chgData name="MANSHI SHARMA" userId="d1f3001bd9ddf512" providerId="LiveId" clId="{B1706906-2976-445C-80E7-38CA9E20B36C}" dt="2025-03-18T09:33:44.726" v="225" actId="20577"/>
          <ac:spMkLst>
            <pc:docMk/>
            <pc:sldMk cId="3375416781" sldId="257"/>
            <ac:spMk id="2" creationId="{AA01C0C0-0CE7-EBB6-2672-250BB3E45D70}"/>
          </ac:spMkLst>
        </pc:spChg>
        <pc:spChg chg="mod">
          <ac:chgData name="MANSHI SHARMA" userId="d1f3001bd9ddf512" providerId="LiveId" clId="{B1706906-2976-445C-80E7-38CA9E20B36C}" dt="2025-03-18T04:59:02.076" v="13" actId="207"/>
          <ac:spMkLst>
            <pc:docMk/>
            <pc:sldMk cId="3375416781" sldId="257"/>
            <ac:spMk id="5" creationId="{0EDAFABB-4301-C358-1BBB-67F1666FFB8D}"/>
          </ac:spMkLst>
        </pc:spChg>
      </pc:sldChg>
      <pc:sldChg chg="addSp delSp modSp mod modClrScheme chgLayout">
        <pc:chgData name="MANSHI SHARMA" userId="d1f3001bd9ddf512" providerId="LiveId" clId="{B1706906-2976-445C-80E7-38CA9E20B36C}" dt="2025-03-18T09:35:37.429" v="256" actId="20577"/>
        <pc:sldMkLst>
          <pc:docMk/>
          <pc:sldMk cId="2511667791" sldId="258"/>
        </pc:sldMkLst>
        <pc:spChg chg="add del mod">
          <ac:chgData name="MANSHI SHARMA" userId="d1f3001bd9ddf512" providerId="LiveId" clId="{B1706906-2976-445C-80E7-38CA9E20B36C}" dt="2025-03-18T09:35:37.429" v="256" actId="20577"/>
          <ac:spMkLst>
            <pc:docMk/>
            <pc:sldMk cId="2511667791" sldId="258"/>
            <ac:spMk id="2" creationId="{64D501C8-7DFE-F618-91E6-86F0E36E88E3}"/>
          </ac:spMkLst>
        </pc:spChg>
        <pc:spChg chg="mod">
          <ac:chgData name="MANSHI SHARMA" userId="d1f3001bd9ddf512" providerId="LiveId" clId="{B1706906-2976-445C-80E7-38CA9E20B36C}" dt="2025-03-18T09:35:21.504" v="241" actId="1076"/>
          <ac:spMkLst>
            <pc:docMk/>
            <pc:sldMk cId="2511667791" sldId="258"/>
            <ac:spMk id="4" creationId="{2137EDFF-CB2D-DC7B-B52E-A3A27115D378}"/>
          </ac:spMkLst>
        </pc:spChg>
        <pc:spChg chg="mod">
          <ac:chgData name="MANSHI SHARMA" userId="d1f3001bd9ddf512" providerId="LiveId" clId="{B1706906-2976-445C-80E7-38CA9E20B36C}" dt="2025-03-18T09:35:22.025" v="242" actId="403"/>
          <ac:spMkLst>
            <pc:docMk/>
            <pc:sldMk cId="2511667791" sldId="258"/>
            <ac:spMk id="5" creationId="{45B8660A-6AC6-E541-5CD7-B061843532A6}"/>
          </ac:spMkLst>
        </pc:spChg>
      </pc:sldChg>
      <pc:sldChg chg="addSp delSp modSp mod modClrScheme chgLayout">
        <pc:chgData name="MANSHI SHARMA" userId="d1f3001bd9ddf512" providerId="LiveId" clId="{B1706906-2976-445C-80E7-38CA9E20B36C}" dt="2025-03-18T09:36:02.449" v="286" actId="20577"/>
        <pc:sldMkLst>
          <pc:docMk/>
          <pc:sldMk cId="538511176" sldId="260"/>
        </pc:sldMkLst>
        <pc:spChg chg="add del mod">
          <ac:chgData name="MANSHI SHARMA" userId="d1f3001bd9ddf512" providerId="LiveId" clId="{B1706906-2976-445C-80E7-38CA9E20B36C}" dt="2025-03-18T09:36:02.449" v="286" actId="20577"/>
          <ac:spMkLst>
            <pc:docMk/>
            <pc:sldMk cId="538511176" sldId="260"/>
            <ac:spMk id="2" creationId="{52019F56-5DB0-E788-192C-71D1A143D1CD}"/>
          </ac:spMkLst>
        </pc:spChg>
        <pc:spChg chg="mod">
          <ac:chgData name="MANSHI SHARMA" userId="d1f3001bd9ddf512" providerId="LiveId" clId="{B1706906-2976-445C-80E7-38CA9E20B36C}" dt="2025-03-18T05:00:26.724" v="21" actId="113"/>
          <ac:spMkLst>
            <pc:docMk/>
            <pc:sldMk cId="538511176" sldId="260"/>
            <ac:spMk id="5" creationId="{1D2103F8-6601-A7D0-A6A1-58A078A707E9}"/>
          </ac:spMkLst>
        </pc:spChg>
      </pc:sldChg>
      <pc:sldChg chg="addSp delSp modSp mod modClrScheme chgLayout">
        <pc:chgData name="MANSHI SHARMA" userId="d1f3001bd9ddf512" providerId="LiveId" clId="{B1706906-2976-445C-80E7-38CA9E20B36C}" dt="2025-03-18T09:38:09.787" v="304" actId="14100"/>
        <pc:sldMkLst>
          <pc:docMk/>
          <pc:sldMk cId="1963571678" sldId="261"/>
        </pc:sldMkLst>
        <pc:spChg chg="del">
          <ac:chgData name="MANSHI SHARMA" userId="d1f3001bd9ddf512" providerId="LiveId" clId="{B1706906-2976-445C-80E7-38CA9E20B36C}" dt="2025-03-18T09:36:23.081" v="287" actId="700"/>
          <ac:spMkLst>
            <pc:docMk/>
            <pc:sldMk cId="1963571678" sldId="261"/>
            <ac:spMk id="2" creationId="{A4AC63AC-C2B4-0DF6-2E9D-B502369494B2}"/>
          </ac:spMkLst>
        </pc:spChg>
        <pc:spChg chg="mod ord">
          <ac:chgData name="MANSHI SHARMA" userId="d1f3001bd9ddf512" providerId="LiveId" clId="{B1706906-2976-445C-80E7-38CA9E20B36C}" dt="2025-03-18T09:37:07.628" v="296" actId="14100"/>
          <ac:spMkLst>
            <pc:docMk/>
            <pc:sldMk cId="1963571678" sldId="261"/>
            <ac:spMk id="3" creationId="{C182273F-F9C1-DFB4-9A1C-BA245F211937}"/>
          </ac:spMkLst>
        </pc:spChg>
        <pc:picChg chg="add mod">
          <ac:chgData name="MANSHI SHARMA" userId="d1f3001bd9ddf512" providerId="LiveId" clId="{B1706906-2976-445C-80E7-38CA9E20B36C}" dt="2025-03-18T09:38:09.787" v="304" actId="14100"/>
          <ac:picMkLst>
            <pc:docMk/>
            <pc:sldMk cId="1963571678" sldId="261"/>
            <ac:picMk id="5" creationId="{D4504C4F-6E86-5241-0AE4-DBDB9EF42508}"/>
          </ac:picMkLst>
        </pc:picChg>
      </pc:sldChg>
      <pc:sldChg chg="addSp delSp modSp mod modClrScheme chgLayout">
        <pc:chgData name="MANSHI SHARMA" userId="d1f3001bd9ddf512" providerId="LiveId" clId="{B1706906-2976-445C-80E7-38CA9E20B36C}" dt="2025-03-18T09:39:48.002" v="313" actId="1076"/>
        <pc:sldMkLst>
          <pc:docMk/>
          <pc:sldMk cId="2789022771" sldId="262"/>
        </pc:sldMkLst>
        <pc:spChg chg="add del mod ord">
          <ac:chgData name="MANSHI SHARMA" userId="d1f3001bd9ddf512" providerId="LiveId" clId="{B1706906-2976-445C-80E7-38CA9E20B36C}" dt="2025-03-18T09:38:45.660" v="307" actId="700"/>
          <ac:spMkLst>
            <pc:docMk/>
            <pc:sldMk cId="2789022771" sldId="262"/>
            <ac:spMk id="2" creationId="{1518C30D-19DE-5CC2-4127-58597296E147}"/>
          </ac:spMkLst>
        </pc:spChg>
        <pc:spChg chg="mod ord">
          <ac:chgData name="MANSHI SHARMA" userId="d1f3001bd9ddf512" providerId="LiveId" clId="{B1706906-2976-445C-80E7-38CA9E20B36C}" dt="2025-03-18T09:38:45.660" v="307" actId="700"/>
          <ac:spMkLst>
            <pc:docMk/>
            <pc:sldMk cId="2789022771" sldId="262"/>
            <ac:spMk id="3" creationId="{0C3AFA58-A8B7-486A-E7E2-D79A033091DC}"/>
          </ac:spMkLst>
        </pc:spChg>
        <pc:spChg chg="add del mod ord">
          <ac:chgData name="MANSHI SHARMA" userId="d1f3001bd9ddf512" providerId="LiveId" clId="{B1706906-2976-445C-80E7-38CA9E20B36C}" dt="2025-03-18T09:38:41.228" v="306" actId="700"/>
          <ac:spMkLst>
            <pc:docMk/>
            <pc:sldMk cId="2789022771" sldId="262"/>
            <ac:spMk id="4" creationId="{1E463D49-C9A4-0563-AF8E-63CA1EEDF83C}"/>
          </ac:spMkLst>
        </pc:spChg>
        <pc:picChg chg="add mod">
          <ac:chgData name="MANSHI SHARMA" userId="d1f3001bd9ddf512" providerId="LiveId" clId="{B1706906-2976-445C-80E7-38CA9E20B36C}" dt="2025-03-18T09:39:48.002" v="313" actId="1076"/>
          <ac:picMkLst>
            <pc:docMk/>
            <pc:sldMk cId="2789022771" sldId="262"/>
            <ac:picMk id="6" creationId="{29CB75FC-15FB-C0BD-77CB-C3367FA91C73}"/>
          </ac:picMkLst>
        </pc:picChg>
      </pc:sldChg>
      <pc:sldChg chg="addSp delSp modSp mod modClrScheme chgLayout">
        <pc:chgData name="MANSHI SHARMA" userId="d1f3001bd9ddf512" providerId="LiveId" clId="{B1706906-2976-445C-80E7-38CA9E20B36C}" dt="2025-03-18T09:45:10.827" v="351" actId="1076"/>
        <pc:sldMkLst>
          <pc:docMk/>
          <pc:sldMk cId="2060135761" sldId="263"/>
        </pc:sldMkLst>
        <pc:spChg chg="del">
          <ac:chgData name="MANSHI SHARMA" userId="d1f3001bd9ddf512" providerId="LiveId" clId="{B1706906-2976-445C-80E7-38CA9E20B36C}" dt="2025-03-18T09:40:02.867" v="316" actId="700"/>
          <ac:spMkLst>
            <pc:docMk/>
            <pc:sldMk cId="2060135761" sldId="263"/>
            <ac:spMk id="2" creationId="{9A18511E-9038-697E-6FB9-397E228F6699}"/>
          </ac:spMkLst>
        </pc:spChg>
        <pc:spChg chg="mod ord">
          <ac:chgData name="MANSHI SHARMA" userId="d1f3001bd9ddf512" providerId="LiveId" clId="{B1706906-2976-445C-80E7-38CA9E20B36C}" dt="2025-03-18T09:41:28.262" v="327" actId="5793"/>
          <ac:spMkLst>
            <pc:docMk/>
            <pc:sldMk cId="2060135761" sldId="263"/>
            <ac:spMk id="3" creationId="{1705A1DB-5AA5-7DA8-2ACA-93C7F0E7A6F3}"/>
          </ac:spMkLst>
        </pc:spChg>
        <pc:picChg chg="add del mod">
          <ac:chgData name="MANSHI SHARMA" userId="d1f3001bd9ddf512" providerId="LiveId" clId="{B1706906-2976-445C-80E7-38CA9E20B36C}" dt="2025-03-18T09:43:52.708" v="343" actId="478"/>
          <ac:picMkLst>
            <pc:docMk/>
            <pc:sldMk cId="2060135761" sldId="263"/>
            <ac:picMk id="5" creationId="{D9ACBD85-EAF4-428C-8415-36D4F8A0695D}"/>
          </ac:picMkLst>
        </pc:picChg>
        <pc:picChg chg="add mod">
          <ac:chgData name="MANSHI SHARMA" userId="d1f3001bd9ddf512" providerId="LiveId" clId="{B1706906-2976-445C-80E7-38CA9E20B36C}" dt="2025-03-18T09:45:10.827" v="351" actId="1076"/>
          <ac:picMkLst>
            <pc:docMk/>
            <pc:sldMk cId="2060135761" sldId="263"/>
            <ac:picMk id="7" creationId="{68006A12-EBC9-D164-03D4-0972411536C4}"/>
          </ac:picMkLst>
        </pc:picChg>
      </pc:sldChg>
      <pc:sldChg chg="addSp delSp modSp mod modClrScheme chgLayout">
        <pc:chgData name="MANSHI SHARMA" userId="d1f3001bd9ddf512" providerId="LiveId" clId="{B1706906-2976-445C-80E7-38CA9E20B36C}" dt="2025-03-18T09:43:20.855" v="338" actId="1076"/>
        <pc:sldMkLst>
          <pc:docMk/>
          <pc:sldMk cId="140280153" sldId="264"/>
        </pc:sldMkLst>
        <pc:spChg chg="del">
          <ac:chgData name="MANSHI SHARMA" userId="d1f3001bd9ddf512" providerId="LiveId" clId="{B1706906-2976-445C-80E7-38CA9E20B36C}" dt="2025-03-18T09:41:40.984" v="328" actId="700"/>
          <ac:spMkLst>
            <pc:docMk/>
            <pc:sldMk cId="140280153" sldId="264"/>
            <ac:spMk id="2" creationId="{ED88A0B3-F2DD-93DB-710E-B099D75E3E73}"/>
          </ac:spMkLst>
        </pc:spChg>
        <pc:spChg chg="mod ord">
          <ac:chgData name="MANSHI SHARMA" userId="d1f3001bd9ddf512" providerId="LiveId" clId="{B1706906-2976-445C-80E7-38CA9E20B36C}" dt="2025-03-18T09:41:52.267" v="329" actId="313"/>
          <ac:spMkLst>
            <pc:docMk/>
            <pc:sldMk cId="140280153" sldId="264"/>
            <ac:spMk id="3" creationId="{42E89BA2-8F34-6442-7802-B2F1243AAA3D}"/>
          </ac:spMkLst>
        </pc:spChg>
        <pc:picChg chg="add mod">
          <ac:chgData name="MANSHI SHARMA" userId="d1f3001bd9ddf512" providerId="LiveId" clId="{B1706906-2976-445C-80E7-38CA9E20B36C}" dt="2025-03-18T09:43:20.855" v="338" actId="1076"/>
          <ac:picMkLst>
            <pc:docMk/>
            <pc:sldMk cId="140280153" sldId="264"/>
            <ac:picMk id="5" creationId="{8D5CDE6E-FA84-686E-97E2-5C71B1274386}"/>
          </ac:picMkLst>
        </pc:picChg>
      </pc:sldChg>
      <pc:sldChg chg="modSp mod ord">
        <pc:chgData name="MANSHI SHARMA" userId="d1f3001bd9ddf512" providerId="LiveId" clId="{B1706906-2976-445C-80E7-38CA9E20B36C}" dt="2025-03-18T09:23:09.256" v="142" actId="20577"/>
        <pc:sldMkLst>
          <pc:docMk/>
          <pc:sldMk cId="3058643833" sldId="265"/>
        </pc:sldMkLst>
        <pc:spChg chg="mod">
          <ac:chgData name="MANSHI SHARMA" userId="d1f3001bd9ddf512" providerId="LiveId" clId="{B1706906-2976-445C-80E7-38CA9E20B36C}" dt="2025-03-18T09:22:24.500" v="132" actId="1076"/>
          <ac:spMkLst>
            <pc:docMk/>
            <pc:sldMk cId="3058643833" sldId="265"/>
            <ac:spMk id="2" creationId="{5AD10910-6122-8C17-2BBA-C79DCFF7F5C6}"/>
          </ac:spMkLst>
        </pc:spChg>
        <pc:spChg chg="mod">
          <ac:chgData name="MANSHI SHARMA" userId="d1f3001bd9ddf512" providerId="LiveId" clId="{B1706906-2976-445C-80E7-38CA9E20B36C}" dt="2025-03-18T09:23:09.256" v="142" actId="20577"/>
          <ac:spMkLst>
            <pc:docMk/>
            <pc:sldMk cId="3058643833" sldId="265"/>
            <ac:spMk id="3" creationId="{FD2F1051-85B7-7F7A-CA1E-684D26704B9E}"/>
          </ac:spMkLst>
        </pc:spChg>
      </pc:sldChg>
      <pc:sldChg chg="modSp mod">
        <pc:chgData name="MANSHI SHARMA" userId="d1f3001bd9ddf512" providerId="LiveId" clId="{B1706906-2976-445C-80E7-38CA9E20B36C}" dt="2025-03-18T09:46:06.717" v="408" actId="20577"/>
        <pc:sldMkLst>
          <pc:docMk/>
          <pc:sldMk cId="3121326297" sldId="266"/>
        </pc:sldMkLst>
        <pc:spChg chg="mod">
          <ac:chgData name="MANSHI SHARMA" userId="d1f3001bd9ddf512" providerId="LiveId" clId="{B1706906-2976-445C-80E7-38CA9E20B36C}" dt="2025-03-18T09:46:06.717" v="408" actId="20577"/>
          <ac:spMkLst>
            <pc:docMk/>
            <pc:sldMk cId="3121326297" sldId="266"/>
            <ac:spMk id="2" creationId="{2ECC6CF3-39FC-BF8E-E336-53DAD7163187}"/>
          </ac:spMkLst>
        </pc:spChg>
        <pc:spChg chg="mod">
          <ac:chgData name="MANSHI SHARMA" userId="d1f3001bd9ddf512" providerId="LiveId" clId="{B1706906-2976-445C-80E7-38CA9E20B36C}" dt="2025-03-18T09:23:39.939" v="151" actId="20577"/>
          <ac:spMkLst>
            <pc:docMk/>
            <pc:sldMk cId="3121326297" sldId="266"/>
            <ac:spMk id="3" creationId="{30CE7F8B-1BCC-FDF5-82AD-F78A0E12485C}"/>
          </ac:spMkLst>
        </pc:spChg>
      </pc:sldChg>
      <pc:sldChg chg="addSp delSp modSp new mod ord">
        <pc:chgData name="MANSHI SHARMA" userId="d1f3001bd9ddf512" providerId="LiveId" clId="{B1706906-2976-445C-80E7-38CA9E20B36C}" dt="2025-03-18T09:16:01.006" v="101"/>
        <pc:sldMkLst>
          <pc:docMk/>
          <pc:sldMk cId="3862586094" sldId="267"/>
        </pc:sldMkLst>
        <pc:spChg chg="del">
          <ac:chgData name="MANSHI SHARMA" userId="d1f3001bd9ddf512" providerId="LiveId" clId="{B1706906-2976-445C-80E7-38CA9E20B36C}" dt="2025-03-18T09:15:26.192" v="96" actId="478"/>
          <ac:spMkLst>
            <pc:docMk/>
            <pc:sldMk cId="3862586094" sldId="267"/>
            <ac:spMk id="2" creationId="{BFB0856D-F24D-87FA-2363-D6FA35AEEAB4}"/>
          </ac:spMkLst>
        </pc:spChg>
        <pc:spChg chg="del">
          <ac:chgData name="MANSHI SHARMA" userId="d1f3001bd9ddf512" providerId="LiveId" clId="{B1706906-2976-445C-80E7-38CA9E20B36C}" dt="2025-03-18T09:15:14.901" v="93" actId="931"/>
          <ac:spMkLst>
            <pc:docMk/>
            <pc:sldMk cId="3862586094" sldId="267"/>
            <ac:spMk id="3" creationId="{5D26A74F-DB08-BE5C-FB30-5C13D5C18D44}"/>
          </ac:spMkLst>
        </pc:spChg>
        <pc:picChg chg="add mod">
          <ac:chgData name="MANSHI SHARMA" userId="d1f3001bd9ddf512" providerId="LiveId" clId="{B1706906-2976-445C-80E7-38CA9E20B36C}" dt="2025-03-18T09:15:37.378" v="99" actId="14100"/>
          <ac:picMkLst>
            <pc:docMk/>
            <pc:sldMk cId="3862586094" sldId="267"/>
            <ac:picMk id="5" creationId="{6EBF83C9-CA53-A401-9F67-3A3977E950C9}"/>
          </ac:picMkLst>
        </pc:picChg>
      </pc:sldChg>
      <pc:sldChg chg="addSp modSp new">
        <pc:chgData name="MANSHI SHARMA" userId="d1f3001bd9ddf512" providerId="LiveId" clId="{B1706906-2976-445C-80E7-38CA9E20B36C}" dt="2025-03-18T09:16:42.890" v="103" actId="931"/>
        <pc:sldMkLst>
          <pc:docMk/>
          <pc:sldMk cId="2737563711" sldId="268"/>
        </pc:sldMkLst>
        <pc:picChg chg="add mod">
          <ac:chgData name="MANSHI SHARMA" userId="d1f3001bd9ddf512" providerId="LiveId" clId="{B1706906-2976-445C-80E7-38CA9E20B36C}" dt="2025-03-18T09:16:42.890" v="103" actId="931"/>
          <ac:picMkLst>
            <pc:docMk/>
            <pc:sldMk cId="2737563711" sldId="268"/>
            <ac:picMk id="3" creationId="{43D77029-4743-26C5-1503-ECF4D151E600}"/>
          </ac:picMkLst>
        </pc:picChg>
      </pc:sldChg>
      <pc:sldChg chg="addSp modSp new">
        <pc:chgData name="MANSHI SHARMA" userId="d1f3001bd9ddf512" providerId="LiveId" clId="{B1706906-2976-445C-80E7-38CA9E20B36C}" dt="2025-03-18T09:17:12.482" v="105" actId="931"/>
        <pc:sldMkLst>
          <pc:docMk/>
          <pc:sldMk cId="1047778042" sldId="269"/>
        </pc:sldMkLst>
        <pc:picChg chg="add mod">
          <ac:chgData name="MANSHI SHARMA" userId="d1f3001bd9ddf512" providerId="LiveId" clId="{B1706906-2976-445C-80E7-38CA9E20B36C}" dt="2025-03-18T09:17:12.482" v="105" actId="931"/>
          <ac:picMkLst>
            <pc:docMk/>
            <pc:sldMk cId="1047778042" sldId="269"/>
            <ac:picMk id="3" creationId="{A5273FDA-D800-9134-1F8F-6701532F7597}"/>
          </ac:picMkLst>
        </pc:picChg>
      </pc:sldChg>
      <pc:sldChg chg="new del">
        <pc:chgData name="MANSHI SHARMA" userId="d1f3001bd9ddf512" providerId="LiveId" clId="{B1706906-2976-445C-80E7-38CA9E20B36C}" dt="2025-03-18T09:26:52.642" v="153" actId="2696"/>
        <pc:sldMkLst>
          <pc:docMk/>
          <pc:sldMk cId="911132532" sldId="270"/>
        </pc:sldMkLst>
      </pc:sldChg>
      <pc:sldChg chg="addSp delSp modSp new mod ord">
        <pc:chgData name="MANSHI SHARMA" userId="d1f3001bd9ddf512" providerId="LiveId" clId="{B1706906-2976-445C-80E7-38CA9E20B36C}" dt="2025-03-18T09:47:59.794" v="487" actId="14100"/>
        <pc:sldMkLst>
          <pc:docMk/>
          <pc:sldMk cId="3155283682" sldId="270"/>
        </pc:sldMkLst>
        <pc:spChg chg="mod">
          <ac:chgData name="MANSHI SHARMA" userId="d1f3001bd9ddf512" providerId="LiveId" clId="{B1706906-2976-445C-80E7-38CA9E20B36C}" dt="2025-03-18T09:46:30.066" v="421" actId="20577"/>
          <ac:spMkLst>
            <pc:docMk/>
            <pc:sldMk cId="3155283682" sldId="270"/>
            <ac:spMk id="2" creationId="{212D4EB0-028B-8AC8-6430-47D5FF83039F}"/>
          </ac:spMkLst>
        </pc:spChg>
        <pc:spChg chg="add del mod">
          <ac:chgData name="MANSHI SHARMA" userId="d1f3001bd9ddf512" providerId="LiveId" clId="{B1706906-2976-445C-80E7-38CA9E20B36C}" dt="2025-03-18T09:27:20.969" v="160"/>
          <ac:spMkLst>
            <pc:docMk/>
            <pc:sldMk cId="3155283682" sldId="270"/>
            <ac:spMk id="3" creationId="{EF8246A9-E74D-8786-16FE-7CCC76465B49}"/>
          </ac:spMkLst>
        </pc:spChg>
        <pc:spChg chg="add del mod">
          <ac:chgData name="MANSHI SHARMA" userId="d1f3001bd9ddf512" providerId="LiveId" clId="{B1706906-2976-445C-80E7-38CA9E20B36C}" dt="2025-03-18T09:27:33.796" v="164"/>
          <ac:spMkLst>
            <pc:docMk/>
            <pc:sldMk cId="3155283682" sldId="270"/>
            <ac:spMk id="4" creationId="{A425A428-D0CC-0BAD-86A1-A3EB34744791}"/>
          </ac:spMkLst>
        </pc:spChg>
        <pc:spChg chg="add mod">
          <ac:chgData name="MANSHI SHARMA" userId="d1f3001bd9ddf512" providerId="LiveId" clId="{B1706906-2976-445C-80E7-38CA9E20B36C}" dt="2025-03-18T09:28:40.759" v="174" actId="14100"/>
          <ac:spMkLst>
            <pc:docMk/>
            <pc:sldMk cId="3155283682" sldId="270"/>
            <ac:spMk id="5" creationId="{E295D3D2-8696-5629-0230-23E3BB82055D}"/>
          </ac:spMkLst>
        </pc:spChg>
        <pc:spChg chg="add del mod">
          <ac:chgData name="MANSHI SHARMA" userId="d1f3001bd9ddf512" providerId="LiveId" clId="{B1706906-2976-445C-80E7-38CA9E20B36C}" dt="2025-03-18T09:47:47.162" v="485" actId="478"/>
          <ac:spMkLst>
            <pc:docMk/>
            <pc:sldMk cId="3155283682" sldId="270"/>
            <ac:spMk id="8" creationId="{24B28953-F893-86DB-B26B-DED0267E585A}"/>
          </ac:spMkLst>
        </pc:spChg>
        <pc:picChg chg="add mod">
          <ac:chgData name="MANSHI SHARMA" userId="d1f3001bd9ddf512" providerId="LiveId" clId="{B1706906-2976-445C-80E7-38CA9E20B36C}" dt="2025-03-18T09:47:59.794" v="487" actId="14100"/>
          <ac:picMkLst>
            <pc:docMk/>
            <pc:sldMk cId="3155283682" sldId="270"/>
            <ac:picMk id="7" creationId="{6C98ACA9-0324-1AB7-3DE3-DD03AD2D25BC}"/>
          </ac:picMkLst>
        </pc:picChg>
      </pc:sldChg>
      <pc:sldChg chg="add del">
        <pc:chgData name="MANSHI SHARMA" userId="d1f3001bd9ddf512" providerId="LiveId" clId="{B1706906-2976-445C-80E7-38CA9E20B36C}" dt="2025-03-18T09:27:43.248" v="166" actId="2696"/>
        <pc:sldMkLst>
          <pc:docMk/>
          <pc:sldMk cId="356980857" sldId="271"/>
        </pc:sldMkLst>
      </pc:sldChg>
      <pc:sldChg chg="addSp delSp modSp new del mod">
        <pc:chgData name="MANSHI SHARMA" userId="d1f3001bd9ddf512" providerId="LiveId" clId="{B1706906-2976-445C-80E7-38CA9E20B36C}" dt="2025-03-18T09:30:19.160" v="195" actId="2696"/>
        <pc:sldMkLst>
          <pc:docMk/>
          <pc:sldMk cId="2220226808" sldId="271"/>
        </pc:sldMkLst>
        <pc:spChg chg="mod">
          <ac:chgData name="MANSHI SHARMA" userId="d1f3001bd9ddf512" providerId="LiveId" clId="{B1706906-2976-445C-80E7-38CA9E20B36C}" dt="2025-03-18T09:29:51.366" v="193" actId="14100"/>
          <ac:spMkLst>
            <pc:docMk/>
            <pc:sldMk cId="2220226808" sldId="271"/>
            <ac:spMk id="2" creationId="{9B4682EF-9BD8-99C9-2787-2BC028B5D9B8}"/>
          </ac:spMkLst>
        </pc:spChg>
        <pc:spChg chg="add del mod">
          <ac:chgData name="MANSHI SHARMA" userId="d1f3001bd9ddf512" providerId="LiveId" clId="{B1706906-2976-445C-80E7-38CA9E20B36C}" dt="2025-03-18T09:29:29.142" v="177" actId="21"/>
          <ac:spMkLst>
            <pc:docMk/>
            <pc:sldMk cId="2220226808" sldId="271"/>
            <ac:spMk id="3" creationId="{5DE41305-61E2-5D64-6656-2406ED510F5A}"/>
          </ac:spMkLst>
        </pc:spChg>
      </pc:sldChg>
      <pc:sldChg chg="add del">
        <pc:chgData name="MANSHI SHARMA" userId="d1f3001bd9ddf512" providerId="LiveId" clId="{B1706906-2976-445C-80E7-38CA9E20B36C}" dt="2025-03-18T09:27:40.421" v="165" actId="2696"/>
        <pc:sldMkLst>
          <pc:docMk/>
          <pc:sldMk cId="2611008661" sldId="272"/>
        </pc:sldMkLst>
      </pc:sldChg>
      <pc:sldChg chg="addSp delSp modSp new mod">
        <pc:chgData name="MANSHI SHARMA" userId="d1f3001bd9ddf512" providerId="LiveId" clId="{B1706906-2976-445C-80E7-38CA9E20B36C}" dt="2025-03-18T09:31:23.184" v="202" actId="14100"/>
        <pc:sldMkLst>
          <pc:docMk/>
          <pc:sldMk cId="4249030611" sldId="272"/>
        </pc:sldMkLst>
        <pc:spChg chg="add del mod">
          <ac:chgData name="MANSHI SHARMA" userId="d1f3001bd9ddf512" providerId="LiveId" clId="{B1706906-2976-445C-80E7-38CA9E20B36C}" dt="2025-03-18T09:31:15.898" v="200" actId="478"/>
          <ac:spMkLst>
            <pc:docMk/>
            <pc:sldMk cId="4249030611" sldId="272"/>
            <ac:spMk id="4" creationId="{BA77C70E-E92D-B811-25DA-540BC27624FD}"/>
          </ac:spMkLst>
        </pc:spChg>
        <pc:picChg chg="add mod">
          <ac:chgData name="MANSHI SHARMA" userId="d1f3001bd9ddf512" providerId="LiveId" clId="{B1706906-2976-445C-80E7-38CA9E20B36C}" dt="2025-03-18T09:31:23.184" v="202" actId="14100"/>
          <ac:picMkLst>
            <pc:docMk/>
            <pc:sldMk cId="4249030611" sldId="272"/>
            <ac:picMk id="3" creationId="{A74E9AEE-4612-8C5B-200A-668E1EADB137}"/>
          </ac:picMkLst>
        </pc:picChg>
      </pc:sldChg>
      <pc:sldChg chg="new del">
        <pc:chgData name="MANSHI SHARMA" userId="d1f3001bd9ddf512" providerId="LiveId" clId="{B1706906-2976-445C-80E7-38CA9E20B36C}" dt="2025-03-18T09:39:58.101" v="315" actId="680"/>
        <pc:sldMkLst>
          <pc:docMk/>
          <pc:sldMk cId="1885174146" sldId="273"/>
        </pc:sldMkLst>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0D1CF2-CA4E-46D8-BB27-B2986D5CBB00}"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57538D88-EE1D-4FE7-AF86-0594269155C2}" type="slidenum">
              <a:rPr lang="en-IN" smtClean="0"/>
              <a:t>‹#›</a:t>
            </a:fld>
            <a:endParaRPr lang="en-IN"/>
          </a:p>
        </p:txBody>
      </p:sp>
    </p:spTree>
    <p:extLst>
      <p:ext uri="{BB962C8B-B14F-4D97-AF65-F5344CB8AC3E}">
        <p14:creationId xmlns:p14="http://schemas.microsoft.com/office/powerpoint/2010/main" val="2976676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0D1CF2-CA4E-46D8-BB27-B2986D5CBB00}" type="datetimeFigureOut">
              <a:rPr lang="en-IN" smtClean="0"/>
              <a:t>18-03-2025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57538D88-EE1D-4FE7-AF86-0594269155C2}" type="slidenum">
              <a:rPr lang="en-IN" smtClean="0"/>
              <a:t>‹#›</a:t>
            </a:fld>
            <a:endParaRPr lang="en-IN"/>
          </a:p>
        </p:txBody>
      </p:sp>
    </p:spTree>
    <p:extLst>
      <p:ext uri="{BB962C8B-B14F-4D97-AF65-F5344CB8AC3E}">
        <p14:creationId xmlns:p14="http://schemas.microsoft.com/office/powerpoint/2010/main" val="3058635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0D1CF2-CA4E-46D8-BB27-B2986D5CBB00}" type="datetimeFigureOut">
              <a:rPr lang="en-IN" smtClean="0"/>
              <a:t>18-03-2025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57538D88-EE1D-4FE7-AF86-0594269155C2}" type="slidenum">
              <a:rPr lang="en-IN" smtClean="0"/>
              <a:t>‹#›</a:t>
            </a:fld>
            <a:endParaRPr lang="en-IN"/>
          </a:p>
        </p:txBody>
      </p:sp>
    </p:spTree>
    <p:extLst>
      <p:ext uri="{BB962C8B-B14F-4D97-AF65-F5344CB8AC3E}">
        <p14:creationId xmlns:p14="http://schemas.microsoft.com/office/powerpoint/2010/main" val="4264936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0D1CF2-CA4E-46D8-BB27-B2986D5CBB00}" type="datetimeFigureOut">
              <a:rPr lang="en-IN" smtClean="0"/>
              <a:t>18-03-2025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57538D88-EE1D-4FE7-AF86-0594269155C2}"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298902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0D1CF2-CA4E-46D8-BB27-B2986D5CBB00}" type="datetimeFigureOut">
              <a:rPr lang="en-IN" smtClean="0"/>
              <a:t>18-03-2025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57538D88-EE1D-4FE7-AF86-0594269155C2}" type="slidenum">
              <a:rPr lang="en-IN" smtClean="0"/>
              <a:t>‹#›</a:t>
            </a:fld>
            <a:endParaRPr lang="en-IN"/>
          </a:p>
        </p:txBody>
      </p:sp>
    </p:spTree>
    <p:extLst>
      <p:ext uri="{BB962C8B-B14F-4D97-AF65-F5344CB8AC3E}">
        <p14:creationId xmlns:p14="http://schemas.microsoft.com/office/powerpoint/2010/main" val="3477567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20D1CF2-CA4E-46D8-BB27-B2986D5CBB00}" type="datetimeFigureOut">
              <a:rPr lang="en-IN" smtClean="0"/>
              <a:t>18-03-2025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538D88-EE1D-4FE7-AF86-0594269155C2}" type="slidenum">
              <a:rPr lang="en-IN" smtClean="0"/>
              <a:t>‹#›</a:t>
            </a:fld>
            <a:endParaRPr lang="en-IN"/>
          </a:p>
        </p:txBody>
      </p:sp>
    </p:spTree>
    <p:extLst>
      <p:ext uri="{BB962C8B-B14F-4D97-AF65-F5344CB8AC3E}">
        <p14:creationId xmlns:p14="http://schemas.microsoft.com/office/powerpoint/2010/main" val="3841622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20D1CF2-CA4E-46D8-BB27-B2986D5CBB00}" type="datetimeFigureOut">
              <a:rPr lang="en-IN" smtClean="0"/>
              <a:t>18-03-2025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538D88-EE1D-4FE7-AF86-0594269155C2}" type="slidenum">
              <a:rPr lang="en-IN" smtClean="0"/>
              <a:t>‹#›</a:t>
            </a:fld>
            <a:endParaRPr lang="en-IN"/>
          </a:p>
        </p:txBody>
      </p:sp>
    </p:spTree>
    <p:extLst>
      <p:ext uri="{BB962C8B-B14F-4D97-AF65-F5344CB8AC3E}">
        <p14:creationId xmlns:p14="http://schemas.microsoft.com/office/powerpoint/2010/main" val="27349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0D1CF2-CA4E-46D8-BB27-B2986D5CBB00}"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538D88-EE1D-4FE7-AF86-0594269155C2}" type="slidenum">
              <a:rPr lang="en-IN" smtClean="0"/>
              <a:t>‹#›</a:t>
            </a:fld>
            <a:endParaRPr lang="en-IN"/>
          </a:p>
        </p:txBody>
      </p:sp>
    </p:spTree>
    <p:extLst>
      <p:ext uri="{BB962C8B-B14F-4D97-AF65-F5344CB8AC3E}">
        <p14:creationId xmlns:p14="http://schemas.microsoft.com/office/powerpoint/2010/main" val="5595159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F20D1CF2-CA4E-46D8-BB27-B2986D5CBB00}" type="datetimeFigureOut">
              <a:rPr lang="en-IN" smtClean="0"/>
              <a:t>18-03-2025</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57538D88-EE1D-4FE7-AF86-0594269155C2}" type="slidenum">
              <a:rPr lang="en-IN" smtClean="0"/>
              <a:t>‹#›</a:t>
            </a:fld>
            <a:endParaRPr lang="en-IN"/>
          </a:p>
        </p:txBody>
      </p:sp>
    </p:spTree>
    <p:extLst>
      <p:ext uri="{BB962C8B-B14F-4D97-AF65-F5344CB8AC3E}">
        <p14:creationId xmlns:p14="http://schemas.microsoft.com/office/powerpoint/2010/main" val="38418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0D1CF2-CA4E-46D8-BB27-B2986D5CBB00}"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538D88-EE1D-4FE7-AF86-0594269155C2}" type="slidenum">
              <a:rPr lang="en-IN" smtClean="0"/>
              <a:t>‹#›</a:t>
            </a:fld>
            <a:endParaRPr lang="en-IN"/>
          </a:p>
        </p:txBody>
      </p:sp>
    </p:spTree>
    <p:extLst>
      <p:ext uri="{BB962C8B-B14F-4D97-AF65-F5344CB8AC3E}">
        <p14:creationId xmlns:p14="http://schemas.microsoft.com/office/powerpoint/2010/main" val="1345410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0D1CF2-CA4E-46D8-BB27-B2986D5CBB00}"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57538D88-EE1D-4FE7-AF86-0594269155C2}" type="slidenum">
              <a:rPr lang="en-IN" smtClean="0"/>
              <a:t>‹#›</a:t>
            </a:fld>
            <a:endParaRPr lang="en-IN"/>
          </a:p>
        </p:txBody>
      </p:sp>
    </p:spTree>
    <p:extLst>
      <p:ext uri="{BB962C8B-B14F-4D97-AF65-F5344CB8AC3E}">
        <p14:creationId xmlns:p14="http://schemas.microsoft.com/office/powerpoint/2010/main" val="1421498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0D1CF2-CA4E-46D8-BB27-B2986D5CBB00}" type="datetimeFigureOut">
              <a:rPr lang="en-IN" smtClean="0"/>
              <a:t>18-03-2025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538D88-EE1D-4FE7-AF86-0594269155C2}" type="slidenum">
              <a:rPr lang="en-IN" smtClean="0"/>
              <a:t>‹#›</a:t>
            </a:fld>
            <a:endParaRPr lang="en-IN"/>
          </a:p>
        </p:txBody>
      </p:sp>
    </p:spTree>
    <p:extLst>
      <p:ext uri="{BB962C8B-B14F-4D97-AF65-F5344CB8AC3E}">
        <p14:creationId xmlns:p14="http://schemas.microsoft.com/office/powerpoint/2010/main" val="99333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0D1CF2-CA4E-46D8-BB27-B2986D5CBB00}" type="datetimeFigureOut">
              <a:rPr lang="en-IN" smtClean="0"/>
              <a:t>18-03-2025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538D88-EE1D-4FE7-AF86-0594269155C2}" type="slidenum">
              <a:rPr lang="en-IN" smtClean="0"/>
              <a:t>‹#›</a:t>
            </a:fld>
            <a:endParaRPr lang="en-IN"/>
          </a:p>
        </p:txBody>
      </p:sp>
    </p:spTree>
    <p:extLst>
      <p:ext uri="{BB962C8B-B14F-4D97-AF65-F5344CB8AC3E}">
        <p14:creationId xmlns:p14="http://schemas.microsoft.com/office/powerpoint/2010/main" val="2590981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0D1CF2-CA4E-46D8-BB27-B2986D5CBB00}" type="datetimeFigureOut">
              <a:rPr lang="en-IN" smtClean="0"/>
              <a:t>18-03-2025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538D88-EE1D-4FE7-AF86-0594269155C2}" type="slidenum">
              <a:rPr lang="en-IN" smtClean="0"/>
              <a:t>‹#›</a:t>
            </a:fld>
            <a:endParaRPr lang="en-IN"/>
          </a:p>
        </p:txBody>
      </p:sp>
    </p:spTree>
    <p:extLst>
      <p:ext uri="{BB962C8B-B14F-4D97-AF65-F5344CB8AC3E}">
        <p14:creationId xmlns:p14="http://schemas.microsoft.com/office/powerpoint/2010/main" val="3563373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20D1CF2-CA4E-46D8-BB27-B2986D5CBB00}" type="datetimeFigureOut">
              <a:rPr lang="en-IN" smtClean="0"/>
              <a:t>18-03-2025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538D88-EE1D-4FE7-AF86-0594269155C2}" type="slidenum">
              <a:rPr lang="en-IN" smtClean="0"/>
              <a:t>‹#›</a:t>
            </a:fld>
            <a:endParaRPr lang="en-IN"/>
          </a:p>
        </p:txBody>
      </p:sp>
    </p:spTree>
    <p:extLst>
      <p:ext uri="{BB962C8B-B14F-4D97-AF65-F5344CB8AC3E}">
        <p14:creationId xmlns:p14="http://schemas.microsoft.com/office/powerpoint/2010/main" val="1432017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0D1CF2-CA4E-46D8-BB27-B2986D5CBB00}" type="datetimeFigureOut">
              <a:rPr lang="en-IN" smtClean="0"/>
              <a:t>18-03-2025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538D88-EE1D-4FE7-AF86-0594269155C2}" type="slidenum">
              <a:rPr lang="en-IN" smtClean="0"/>
              <a:t>‹#›</a:t>
            </a:fld>
            <a:endParaRPr lang="en-IN"/>
          </a:p>
        </p:txBody>
      </p:sp>
    </p:spTree>
    <p:extLst>
      <p:ext uri="{BB962C8B-B14F-4D97-AF65-F5344CB8AC3E}">
        <p14:creationId xmlns:p14="http://schemas.microsoft.com/office/powerpoint/2010/main" val="1145010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0D1CF2-CA4E-46D8-BB27-B2986D5CBB00}" type="datetimeFigureOut">
              <a:rPr lang="en-IN" smtClean="0"/>
              <a:t>18-03-2025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538D88-EE1D-4FE7-AF86-0594269155C2}" type="slidenum">
              <a:rPr lang="en-IN" smtClean="0"/>
              <a:t>‹#›</a:t>
            </a:fld>
            <a:endParaRPr lang="en-IN"/>
          </a:p>
        </p:txBody>
      </p:sp>
    </p:spTree>
    <p:extLst>
      <p:ext uri="{BB962C8B-B14F-4D97-AF65-F5344CB8AC3E}">
        <p14:creationId xmlns:p14="http://schemas.microsoft.com/office/powerpoint/2010/main" val="217196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20D1CF2-CA4E-46D8-BB27-B2986D5CBB00}" type="datetimeFigureOut">
              <a:rPr lang="en-IN" smtClean="0"/>
              <a:t>18-03-2025</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57538D88-EE1D-4FE7-AF86-0594269155C2}" type="slidenum">
              <a:rPr lang="en-IN" smtClean="0"/>
              <a:t>‹#›</a:t>
            </a:fld>
            <a:endParaRPr lang="en-IN"/>
          </a:p>
        </p:txBody>
      </p:sp>
    </p:spTree>
    <p:extLst>
      <p:ext uri="{BB962C8B-B14F-4D97-AF65-F5344CB8AC3E}">
        <p14:creationId xmlns:p14="http://schemas.microsoft.com/office/powerpoint/2010/main" val="16134697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nagpurtoday.in/zomato-ipo-subscribed-36-in-early-hours/07141455" TargetMode="External"/><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freepngimg.com/png/19306-thank-you-free-download-png" TargetMode="External"/><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pixabay.com/en/snacks-drink-food-386805/" TargetMode="External"/><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pixabay.com/fr/photos/burger-burgers-cheeseburger-2612137/" TargetMode="External"/><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pxhere.com/en/photo/658412" TargetMode="External"/><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pixnio.com/fr/nourriture-et-boisson/desserts-gateaux/biscuits-et-cookies-images/chocolat-biscuit-marron-nourriture-dessert-doux" TargetMode="External"/><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419CB-4186-2C5E-C386-DDFF3E77160D}"/>
              </a:ext>
            </a:extLst>
          </p:cNvPr>
          <p:cNvSpPr>
            <a:spLocks noGrp="1"/>
          </p:cNvSpPr>
          <p:nvPr>
            <p:ph type="ctrTitle"/>
          </p:nvPr>
        </p:nvSpPr>
        <p:spPr/>
        <p:txBody>
          <a:bodyPr/>
          <a:lstStyle/>
          <a:p>
            <a:r>
              <a:rPr lang="en-IN" dirty="0"/>
              <a:t>Zomato data set analysis</a:t>
            </a:r>
          </a:p>
        </p:txBody>
      </p:sp>
      <p:sp>
        <p:nvSpPr>
          <p:cNvPr id="3" name="Subtitle 2">
            <a:extLst>
              <a:ext uri="{FF2B5EF4-FFF2-40B4-BE49-F238E27FC236}">
                <a16:creationId xmlns:a16="http://schemas.microsoft.com/office/drawing/2014/main" id="{60FE4BA1-D4E2-7721-DBEB-CE41CAF56639}"/>
              </a:ext>
            </a:extLst>
          </p:cNvPr>
          <p:cNvSpPr>
            <a:spLocks noGrp="1"/>
          </p:cNvSpPr>
          <p:nvPr>
            <p:ph type="subTitle" idx="1"/>
          </p:nvPr>
        </p:nvSpPr>
        <p:spPr/>
        <p:txBody>
          <a:bodyPr/>
          <a:lstStyle/>
          <a:p>
            <a:r>
              <a:rPr lang="en-US" dirty="0"/>
              <a:t>By Juhi </a:t>
            </a:r>
            <a:r>
              <a:rPr lang="en-US"/>
              <a:t>and Manshi</a:t>
            </a:r>
            <a:endParaRPr lang="en-IN" dirty="0"/>
          </a:p>
        </p:txBody>
      </p:sp>
      <p:pic>
        <p:nvPicPr>
          <p:cNvPr id="5" name="Picture 4">
            <a:extLst>
              <a:ext uri="{FF2B5EF4-FFF2-40B4-BE49-F238E27FC236}">
                <a16:creationId xmlns:a16="http://schemas.microsoft.com/office/drawing/2014/main" id="{F4150DB3-B050-5DE1-83C4-8C9F7D7083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355690" cy="2039423"/>
          </a:xfrm>
          <a:prstGeom prst="rect">
            <a:avLst/>
          </a:prstGeom>
        </p:spPr>
      </p:pic>
    </p:spTree>
    <p:extLst>
      <p:ext uri="{BB962C8B-B14F-4D97-AF65-F5344CB8AC3E}">
        <p14:creationId xmlns:p14="http://schemas.microsoft.com/office/powerpoint/2010/main" val="1982659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EBF83C9-CA53-A401-9F67-3A3977E950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322" y="403123"/>
            <a:ext cx="10843084" cy="6066503"/>
          </a:xfrm>
        </p:spPr>
      </p:pic>
    </p:spTree>
    <p:extLst>
      <p:ext uri="{BB962C8B-B14F-4D97-AF65-F5344CB8AC3E}">
        <p14:creationId xmlns:p14="http://schemas.microsoft.com/office/powerpoint/2010/main" val="3862586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C6CF3-39FC-BF8E-E336-53DAD7163187}"/>
              </a:ext>
            </a:extLst>
          </p:cNvPr>
          <p:cNvSpPr>
            <a:spLocks noGrp="1"/>
          </p:cNvSpPr>
          <p:nvPr>
            <p:ph type="title"/>
          </p:nvPr>
        </p:nvSpPr>
        <p:spPr/>
        <p:txBody>
          <a:bodyPr/>
          <a:lstStyle/>
          <a:p>
            <a:r>
              <a:rPr lang="en-US" dirty="0"/>
              <a:t> HIGHLIGHTS</a:t>
            </a:r>
            <a:endParaRPr lang="en-IN" dirty="0"/>
          </a:p>
        </p:txBody>
      </p:sp>
      <p:sp>
        <p:nvSpPr>
          <p:cNvPr id="3" name="Content Placeholder 2">
            <a:extLst>
              <a:ext uri="{FF2B5EF4-FFF2-40B4-BE49-F238E27FC236}">
                <a16:creationId xmlns:a16="http://schemas.microsoft.com/office/drawing/2014/main" id="{30CE7F8B-1BCC-FDF5-82AD-F78A0E12485C}"/>
              </a:ext>
            </a:extLst>
          </p:cNvPr>
          <p:cNvSpPr>
            <a:spLocks noGrp="1"/>
          </p:cNvSpPr>
          <p:nvPr>
            <p:ph idx="1"/>
          </p:nvPr>
        </p:nvSpPr>
        <p:spPr/>
        <p:txBody>
          <a:bodyPr>
            <a:normAutofit fontScale="25000" lnSpcReduction="20000"/>
          </a:bodyPr>
          <a:lstStyle/>
          <a:p>
            <a:pPr algn="l">
              <a:lnSpc>
                <a:spcPts val="2400"/>
              </a:lnSpc>
              <a:buFont typeface="Wingdings" panose="05000000000000000000" pitchFamily="2" charset="2"/>
              <a:buChar char="q"/>
            </a:pPr>
            <a:r>
              <a:rPr lang="en-US" sz="6400" b="1" i="0" dirty="0">
                <a:effectLst/>
                <a:latin typeface="source-serif-pro"/>
              </a:rPr>
              <a:t> The most available cuisine is North Indian followed by Chinese, Fast-food and South Indian.</a:t>
            </a:r>
          </a:p>
          <a:p>
            <a:pPr algn="l">
              <a:lnSpc>
                <a:spcPts val="2400"/>
              </a:lnSpc>
              <a:buFont typeface="Wingdings" panose="05000000000000000000" pitchFamily="2" charset="2"/>
              <a:buChar char="q"/>
            </a:pPr>
            <a:r>
              <a:rPr lang="en-US" sz="6400" b="1" i="0" dirty="0">
                <a:effectLst/>
                <a:latin typeface="source-serif-pro"/>
              </a:rPr>
              <a:t> A huge percentage of restaurants offer online orders but very few offer table bookings.</a:t>
            </a:r>
          </a:p>
          <a:p>
            <a:pPr algn="l">
              <a:lnSpc>
                <a:spcPts val="2400"/>
              </a:lnSpc>
              <a:buFont typeface="Wingdings" panose="05000000000000000000" pitchFamily="2" charset="2"/>
              <a:buChar char="q"/>
            </a:pPr>
            <a:r>
              <a:rPr lang="en-US" sz="6400" b="1" i="0" dirty="0">
                <a:effectLst/>
                <a:latin typeface="source-serif-pro"/>
              </a:rPr>
              <a:t> Maximum no of restaurants (44.65 %) falls under the Meal Type Delivery and 38.06% restaurants fall under Dine-Out.</a:t>
            </a:r>
          </a:p>
          <a:p>
            <a:pPr algn="l">
              <a:lnSpc>
                <a:spcPts val="2400"/>
              </a:lnSpc>
              <a:buFont typeface="Wingdings" panose="05000000000000000000" pitchFamily="2" charset="2"/>
              <a:buChar char="q"/>
            </a:pPr>
            <a:r>
              <a:rPr lang="en-US" sz="6400" b="1" i="0" dirty="0">
                <a:effectLst/>
                <a:latin typeface="source-serif-pro"/>
              </a:rPr>
              <a:t> The number of restaurants is dense towards central Bangalore. You can use the map visualization provide to zoom in and zoom out to get a much clearer idea about the location and number of restaurants available at that particular location.</a:t>
            </a:r>
          </a:p>
          <a:p>
            <a:pPr algn="l">
              <a:lnSpc>
                <a:spcPts val="2400"/>
              </a:lnSpc>
              <a:buFont typeface="Wingdings" panose="05000000000000000000" pitchFamily="2" charset="2"/>
              <a:buChar char="q"/>
            </a:pPr>
            <a:r>
              <a:rPr lang="en-US" sz="6400" b="1" i="0" dirty="0">
                <a:effectLst/>
                <a:latin typeface="source-serif-pro"/>
              </a:rPr>
              <a:t>NOTE: All the visualizations on the report are interactive (Cross Filtering is applied to every visualization applicable) and can be used to filter the other and gain specific insights and valuable information</a:t>
            </a:r>
          </a:p>
          <a:p>
            <a:endParaRPr lang="en-IN" dirty="0"/>
          </a:p>
        </p:txBody>
      </p:sp>
    </p:spTree>
    <p:extLst>
      <p:ext uri="{BB962C8B-B14F-4D97-AF65-F5344CB8AC3E}">
        <p14:creationId xmlns:p14="http://schemas.microsoft.com/office/powerpoint/2010/main" val="3121326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D77029-4743-26C5-1503-ECF4D151E6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28" y="4284"/>
            <a:ext cx="11955543" cy="6849431"/>
          </a:xfrm>
          <a:prstGeom prst="rect">
            <a:avLst/>
          </a:prstGeom>
        </p:spPr>
      </p:pic>
    </p:spTree>
    <p:extLst>
      <p:ext uri="{BB962C8B-B14F-4D97-AF65-F5344CB8AC3E}">
        <p14:creationId xmlns:p14="http://schemas.microsoft.com/office/powerpoint/2010/main" val="2737563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4EB0-028B-8AC8-6430-47D5FF83039F}"/>
              </a:ext>
            </a:extLst>
          </p:cNvPr>
          <p:cNvSpPr>
            <a:spLocks noGrp="1"/>
          </p:cNvSpPr>
          <p:nvPr>
            <p:ph type="title"/>
          </p:nvPr>
        </p:nvSpPr>
        <p:spPr>
          <a:xfrm>
            <a:off x="680321" y="753227"/>
            <a:ext cx="9613861" cy="908425"/>
          </a:xfrm>
        </p:spPr>
        <p:txBody>
          <a:bodyPr/>
          <a:lstStyle/>
          <a:p>
            <a:r>
              <a:rPr lang="en-US" dirty="0"/>
              <a:t>KEY FINDINGS </a:t>
            </a:r>
            <a:endParaRPr lang="en-IN" dirty="0"/>
          </a:p>
        </p:txBody>
      </p:sp>
      <p:sp>
        <p:nvSpPr>
          <p:cNvPr id="5" name="TextBox 4">
            <a:extLst>
              <a:ext uri="{FF2B5EF4-FFF2-40B4-BE49-F238E27FC236}">
                <a16:creationId xmlns:a16="http://schemas.microsoft.com/office/drawing/2014/main" id="{E295D3D2-8696-5629-0230-23E3BB82055D}"/>
              </a:ext>
            </a:extLst>
          </p:cNvPr>
          <p:cNvSpPr txBox="1"/>
          <p:nvPr/>
        </p:nvSpPr>
        <p:spPr>
          <a:xfrm>
            <a:off x="658760" y="2290916"/>
            <a:ext cx="10382865" cy="1908215"/>
          </a:xfrm>
          <a:prstGeom prst="rect">
            <a:avLst/>
          </a:prstGeom>
          <a:noFill/>
        </p:spPr>
        <p:txBody>
          <a:bodyPr wrap="square" rtlCol="0">
            <a:spAutoFit/>
          </a:bodyPr>
          <a:lstStyle/>
          <a:p>
            <a:pPr algn="l">
              <a:lnSpc>
                <a:spcPts val="2400"/>
              </a:lnSpc>
              <a:buNone/>
            </a:pPr>
            <a:r>
              <a:rPr lang="en-US" sz="2000" b="1" i="0" dirty="0">
                <a:effectLst/>
                <a:latin typeface="source-serif-pro"/>
              </a:rPr>
              <a:t>1. Chicken, Burger, Chocolate, Peri-Peri, Sandwich, and Pizza are among the most popular dishes for Meal Type Cafes</a:t>
            </a:r>
          </a:p>
          <a:p>
            <a:pPr algn="l">
              <a:lnSpc>
                <a:spcPts val="2400"/>
              </a:lnSpc>
              <a:buNone/>
            </a:pPr>
            <a:r>
              <a:rPr lang="en-US" sz="2000" b="1" i="0" dirty="0">
                <a:effectLst/>
                <a:latin typeface="source-serif-pro"/>
              </a:rPr>
              <a:t>2. Lavelle Road, Sankey Road, St. Marks Road, Koramangala 3rd Block, Koramangala 5th block are the top 5 locations and have the highest average rating of restaurants overall.</a:t>
            </a:r>
          </a:p>
          <a:p>
            <a:pPr algn="l">
              <a:lnSpc>
                <a:spcPts val="2400"/>
              </a:lnSpc>
            </a:pPr>
            <a:r>
              <a:rPr lang="en-US" sz="2000" b="1" i="0" dirty="0">
                <a:effectLst/>
                <a:latin typeface="source-serif-pro"/>
              </a:rPr>
              <a:t>3. The two visualizations can be filtered down by selecting a Meal Type from the slicer available.</a:t>
            </a:r>
          </a:p>
          <a:p>
            <a:endParaRPr lang="en-IN" dirty="0"/>
          </a:p>
        </p:txBody>
      </p:sp>
      <p:pic>
        <p:nvPicPr>
          <p:cNvPr id="7" name="Picture 6">
            <a:extLst>
              <a:ext uri="{FF2B5EF4-FFF2-40B4-BE49-F238E27FC236}">
                <a16:creationId xmlns:a16="http://schemas.microsoft.com/office/drawing/2014/main" id="{6C98ACA9-0324-1AB7-3DE3-DD03AD2D25B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860026" y="4129548"/>
            <a:ext cx="5325397" cy="2393386"/>
          </a:xfrm>
          <a:prstGeom prst="ellipse">
            <a:avLst/>
          </a:prstGeom>
          <a:ln>
            <a:noFill/>
          </a:ln>
          <a:effectLst>
            <a:softEdge rad="112500"/>
          </a:effectLst>
        </p:spPr>
      </p:pic>
    </p:spTree>
    <p:extLst>
      <p:ext uri="{BB962C8B-B14F-4D97-AF65-F5344CB8AC3E}">
        <p14:creationId xmlns:p14="http://schemas.microsoft.com/office/powerpoint/2010/main" val="3155283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273FDA-D800-9134-1F8F-6701532F7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41" y="0"/>
            <a:ext cx="11956318" cy="6858000"/>
          </a:xfrm>
          <a:prstGeom prst="rect">
            <a:avLst/>
          </a:prstGeom>
        </p:spPr>
      </p:pic>
    </p:spTree>
    <p:extLst>
      <p:ext uri="{BB962C8B-B14F-4D97-AF65-F5344CB8AC3E}">
        <p14:creationId xmlns:p14="http://schemas.microsoft.com/office/powerpoint/2010/main" val="1047778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4E9AEE-4612-8C5B-200A-668E1EADB13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070583" y="848359"/>
            <a:ext cx="6191404" cy="5344371"/>
          </a:xfrm>
          <a:prstGeom prst="rect">
            <a:avLst/>
          </a:prstGeom>
        </p:spPr>
      </p:pic>
    </p:spTree>
    <p:extLst>
      <p:ext uri="{BB962C8B-B14F-4D97-AF65-F5344CB8AC3E}">
        <p14:creationId xmlns:p14="http://schemas.microsoft.com/office/powerpoint/2010/main" val="4249030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1C0C0-0CE7-EBB6-2672-250BB3E45D70}"/>
              </a:ext>
            </a:extLst>
          </p:cNvPr>
          <p:cNvSpPr>
            <a:spLocks noGrp="1"/>
          </p:cNvSpPr>
          <p:nvPr>
            <p:ph type="title"/>
          </p:nvPr>
        </p:nvSpPr>
        <p:spPr/>
        <p:txBody>
          <a:bodyPr/>
          <a:lstStyle/>
          <a:p>
            <a:r>
              <a:rPr lang="en-US" dirty="0"/>
              <a:t>OVERVIEW</a:t>
            </a:r>
            <a:endParaRPr lang="en-IN" dirty="0"/>
          </a:p>
        </p:txBody>
      </p:sp>
      <p:sp>
        <p:nvSpPr>
          <p:cNvPr id="5" name="TextBox 4">
            <a:extLst>
              <a:ext uri="{FF2B5EF4-FFF2-40B4-BE49-F238E27FC236}">
                <a16:creationId xmlns:a16="http://schemas.microsoft.com/office/drawing/2014/main" id="{0EDAFABB-4301-C358-1BBB-67F1666FFB8D}"/>
              </a:ext>
            </a:extLst>
          </p:cNvPr>
          <p:cNvSpPr txBox="1"/>
          <p:nvPr/>
        </p:nvSpPr>
        <p:spPr>
          <a:xfrm>
            <a:off x="680321" y="2261419"/>
            <a:ext cx="10941408" cy="4370427"/>
          </a:xfrm>
          <a:prstGeom prst="rect">
            <a:avLst/>
          </a:prstGeom>
          <a:noFill/>
        </p:spPr>
        <p:txBody>
          <a:bodyPr wrap="square" rtlCol="0">
            <a:spAutoFit/>
          </a:bodyPr>
          <a:lstStyle/>
          <a:p>
            <a:pPr marL="285750" indent="-285750" algn="l">
              <a:lnSpc>
                <a:spcPts val="2400"/>
              </a:lnSpc>
              <a:buFont typeface="Wingdings" panose="05000000000000000000" pitchFamily="2" charset="2"/>
              <a:buChar char="q"/>
            </a:pPr>
            <a:r>
              <a:rPr lang="en-US" b="1" i="0" dirty="0">
                <a:effectLst/>
                <a:latin typeface="source-serif-pro"/>
              </a:rPr>
              <a:t>Zomato is an online food delivery and restaurant discovery platform that provides users with information about restaurants, menus, and user reviews. With the help of Power BI, we can analyze the data on Zomato’s Bangalore restaurants and create a report to visualize the findings.</a:t>
            </a:r>
          </a:p>
          <a:p>
            <a:pPr marL="285750" indent="-285750" algn="l">
              <a:lnSpc>
                <a:spcPts val="2400"/>
              </a:lnSpc>
              <a:buFont typeface="Wingdings" panose="05000000000000000000" pitchFamily="2" charset="2"/>
              <a:buChar char="q"/>
            </a:pPr>
            <a:r>
              <a:rPr lang="en-US" b="1" i="0" dirty="0">
                <a:effectLst/>
                <a:latin typeface="source-serif-pro"/>
              </a:rPr>
              <a:t>The Zomato report will begin with an overview of the data, highlighting the number of restaurants, top restaurant chains, top cuisines, and top locations available on the platform. We will then dive into the analysis by creating visualizations on the top-rated restaurants, cuisine popularity, and average cost for two people. </a:t>
            </a:r>
          </a:p>
          <a:p>
            <a:pPr marL="285750" indent="-285750" algn="l">
              <a:lnSpc>
                <a:spcPts val="2400"/>
              </a:lnSpc>
              <a:buFont typeface="Wingdings" panose="05000000000000000000" pitchFamily="2" charset="2"/>
              <a:buChar char="q"/>
            </a:pPr>
            <a:r>
              <a:rPr lang="en-US" b="1" i="0" dirty="0">
                <a:effectLst/>
                <a:latin typeface="source-serif-pro"/>
              </a:rPr>
              <a:t>Furthermore, the last dashboard on the report is based on an interactive restaurant finder that allows users to search for restaurants based on location, cuisine, meal type, and dishes liked. This feature will enable users to make informed decisions on where to dine, based on factors such as location, rating, and cuisine preference.</a:t>
            </a:r>
          </a:p>
          <a:p>
            <a:pPr marL="285750" indent="-285750" algn="l">
              <a:lnSpc>
                <a:spcPts val="2400"/>
              </a:lnSpc>
              <a:buFont typeface="Wingdings" panose="05000000000000000000" pitchFamily="2" charset="2"/>
              <a:buChar char="q"/>
            </a:pPr>
            <a:r>
              <a:rPr lang="en-US" b="1" i="0" dirty="0">
                <a:effectLst/>
                <a:latin typeface="source-serif-pro"/>
              </a:rPr>
              <a:t>In conclusion, the Power BI report on Zomato’s restaurant data analysis and restaurant finder feature will help users to make informed decisions about dining out. It will provide insights into the most popular cuisines and restaurants in each location, as well as offering an interactive tool to find the best restaurant options.</a:t>
            </a:r>
          </a:p>
          <a:p>
            <a:pPr marL="285750" indent="-285750" algn="l">
              <a:lnSpc>
                <a:spcPts val="2400"/>
              </a:lnSpc>
              <a:buFont typeface="Wingdings" panose="05000000000000000000" pitchFamily="2" charset="2"/>
              <a:buChar char="q"/>
            </a:pPr>
            <a:endParaRPr lang="en-US" b="1" i="0" dirty="0">
              <a:effectLst/>
              <a:latin typeface="source-serif-pro"/>
            </a:endParaRPr>
          </a:p>
          <a:p>
            <a:endParaRPr lang="en-IN" dirty="0"/>
          </a:p>
        </p:txBody>
      </p:sp>
    </p:spTree>
    <p:extLst>
      <p:ext uri="{BB962C8B-B14F-4D97-AF65-F5344CB8AC3E}">
        <p14:creationId xmlns:p14="http://schemas.microsoft.com/office/powerpoint/2010/main" val="3375416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501C8-7DFE-F618-91E6-86F0E36E88E3}"/>
              </a:ext>
            </a:extLst>
          </p:cNvPr>
          <p:cNvSpPr>
            <a:spLocks noGrp="1"/>
          </p:cNvSpPr>
          <p:nvPr>
            <p:ph type="title"/>
          </p:nvPr>
        </p:nvSpPr>
        <p:spPr/>
        <p:txBody>
          <a:bodyPr/>
          <a:lstStyle/>
          <a:p>
            <a:r>
              <a:rPr lang="en-US" dirty="0"/>
              <a:t>INTRODUCTION</a:t>
            </a:r>
            <a:br>
              <a:rPr lang="en-US" dirty="0"/>
            </a:br>
            <a:endParaRPr lang="en-IN" dirty="0"/>
          </a:p>
        </p:txBody>
      </p:sp>
      <p:sp>
        <p:nvSpPr>
          <p:cNvPr id="4" name="TextBox 3">
            <a:extLst>
              <a:ext uri="{FF2B5EF4-FFF2-40B4-BE49-F238E27FC236}">
                <a16:creationId xmlns:a16="http://schemas.microsoft.com/office/drawing/2014/main" id="{2137EDFF-CB2D-DC7B-B52E-A3A27115D378}"/>
              </a:ext>
            </a:extLst>
          </p:cNvPr>
          <p:cNvSpPr txBox="1"/>
          <p:nvPr/>
        </p:nvSpPr>
        <p:spPr>
          <a:xfrm>
            <a:off x="680321" y="2222090"/>
            <a:ext cx="10548118" cy="4109884"/>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45B8660A-6AC6-E541-5CD7-B061843532A6}"/>
              </a:ext>
            </a:extLst>
          </p:cNvPr>
          <p:cNvSpPr txBox="1"/>
          <p:nvPr/>
        </p:nvSpPr>
        <p:spPr>
          <a:xfrm>
            <a:off x="680321" y="2222090"/>
            <a:ext cx="9505898" cy="2846292"/>
          </a:xfrm>
          <a:prstGeom prst="rect">
            <a:avLst/>
          </a:prstGeom>
          <a:noFill/>
        </p:spPr>
        <p:txBody>
          <a:bodyPr wrap="square" rtlCol="0">
            <a:spAutoFit/>
          </a:bodyPr>
          <a:lstStyle/>
          <a:p>
            <a:pPr marL="285750" indent="-285750" algn="l">
              <a:lnSpc>
                <a:spcPts val="2400"/>
              </a:lnSpc>
              <a:buFont typeface="Wingdings" panose="05000000000000000000" pitchFamily="2" charset="2"/>
              <a:buChar char="q"/>
            </a:pPr>
            <a:r>
              <a:rPr lang="en-US" b="1" i="0" dirty="0">
                <a:effectLst/>
                <a:latin typeface="source-serif-pro"/>
              </a:rPr>
              <a:t>The dataset is about Zomato Bangalore Restaurants. The objective of analyzing the Zomato dataset is to get a fair idea of the current situation of the foodservice industry in Bangalore. We also would want to identify the various factors affecting different types of restaurants in different places, the popular cuisines, meal types and most liked dishes. Bengaluru is a food hub and is a place where you can enjoy almost every Indian cuisine and plenty of international cuisines like American, Continental, Mexican, Middle — Eastern, Chinese, Japanese, Korean, Thai, Vietnamese and many such wonderful cuisines from all around the world.</a:t>
            </a:r>
          </a:p>
          <a:p>
            <a:pPr marL="285750" indent="-285750" algn="l">
              <a:lnSpc>
                <a:spcPts val="2400"/>
              </a:lnSpc>
              <a:buFont typeface="Wingdings" panose="05000000000000000000" pitchFamily="2" charset="2"/>
              <a:buChar char="q"/>
            </a:pPr>
            <a:r>
              <a:rPr lang="en-US" b="1" i="0" dirty="0">
                <a:effectLst/>
                <a:latin typeface="source-serif-pro"/>
              </a:rPr>
              <a:t>Data Resources / References:</a:t>
            </a:r>
          </a:p>
          <a:p>
            <a:pPr marL="285750" indent="-285750" algn="l">
              <a:lnSpc>
                <a:spcPts val="2400"/>
              </a:lnSpc>
              <a:buFont typeface="Wingdings" panose="05000000000000000000" pitchFamily="2" charset="2"/>
              <a:buChar char="q"/>
            </a:pPr>
            <a:r>
              <a:rPr lang="en-US" b="1" i="0" dirty="0">
                <a:effectLst/>
                <a:latin typeface="source-serif-pro"/>
              </a:rPr>
              <a:t>https://www.kaggle.com/datasets</a:t>
            </a:r>
          </a:p>
        </p:txBody>
      </p:sp>
    </p:spTree>
    <p:extLst>
      <p:ext uri="{BB962C8B-B14F-4D97-AF65-F5344CB8AC3E}">
        <p14:creationId xmlns:p14="http://schemas.microsoft.com/office/powerpoint/2010/main" val="2511667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9F56-5DB0-E788-192C-71D1A143D1CD}"/>
              </a:ext>
            </a:extLst>
          </p:cNvPr>
          <p:cNvSpPr>
            <a:spLocks noGrp="1"/>
          </p:cNvSpPr>
          <p:nvPr>
            <p:ph type="title"/>
          </p:nvPr>
        </p:nvSpPr>
        <p:spPr/>
        <p:txBody>
          <a:bodyPr/>
          <a:lstStyle/>
          <a:p>
            <a:r>
              <a:rPr lang="en-US" dirty="0"/>
              <a:t>DATA CLEANING &amp; TRANSFORMING</a:t>
            </a:r>
            <a:endParaRPr lang="en-IN" dirty="0"/>
          </a:p>
        </p:txBody>
      </p:sp>
      <p:sp>
        <p:nvSpPr>
          <p:cNvPr id="5" name="TextBox 4">
            <a:extLst>
              <a:ext uri="{FF2B5EF4-FFF2-40B4-BE49-F238E27FC236}">
                <a16:creationId xmlns:a16="http://schemas.microsoft.com/office/drawing/2014/main" id="{1D2103F8-6601-A7D0-A6A1-58A078A707E9}"/>
              </a:ext>
            </a:extLst>
          </p:cNvPr>
          <p:cNvSpPr txBox="1"/>
          <p:nvPr/>
        </p:nvSpPr>
        <p:spPr>
          <a:xfrm>
            <a:off x="680320" y="2192594"/>
            <a:ext cx="11059395" cy="4678204"/>
          </a:xfrm>
          <a:prstGeom prst="rect">
            <a:avLst/>
          </a:prstGeom>
          <a:noFill/>
        </p:spPr>
        <p:txBody>
          <a:bodyPr wrap="square" rtlCol="0">
            <a:spAutoFit/>
          </a:bodyPr>
          <a:lstStyle/>
          <a:p>
            <a:pPr marL="285750" indent="-285750" algn="l">
              <a:lnSpc>
                <a:spcPts val="2400"/>
              </a:lnSpc>
              <a:buFont typeface="Wingdings" panose="05000000000000000000" pitchFamily="2" charset="2"/>
              <a:buChar char="q"/>
            </a:pPr>
            <a:r>
              <a:rPr lang="en-US" b="1" i="0" dirty="0">
                <a:effectLst/>
                <a:latin typeface="source-serif-pro"/>
              </a:rPr>
              <a:t>Data Cleaning and Transformation:</a:t>
            </a:r>
          </a:p>
          <a:p>
            <a:pPr marL="285750" indent="-285750" algn="l">
              <a:lnSpc>
                <a:spcPts val="2400"/>
              </a:lnSpc>
              <a:buFont typeface="Wingdings" panose="05000000000000000000" pitchFamily="2" charset="2"/>
              <a:buChar char="q"/>
            </a:pPr>
            <a:r>
              <a:rPr lang="en-US" b="1" i="0" dirty="0">
                <a:effectLst/>
                <a:latin typeface="source-serif-pro"/>
              </a:rPr>
              <a:t>The data source was a CSV file consisting of a dataset with 17 columns. On Power BI Desktop we click on “Get Data” from the CSV file and proceed onto transforming/cleaning the data in the Query Editor. By default, the first row is promoted to headers and the column types are changed.</a:t>
            </a:r>
          </a:p>
          <a:p>
            <a:pPr marL="285750" indent="-285750" algn="l">
              <a:lnSpc>
                <a:spcPts val="2400"/>
              </a:lnSpc>
              <a:buFont typeface="Wingdings" panose="05000000000000000000" pitchFamily="2" charset="2"/>
              <a:buChar char="q"/>
            </a:pPr>
            <a:r>
              <a:rPr lang="en-US" b="1" i="0" dirty="0">
                <a:effectLst/>
                <a:latin typeface="source-serif-pro"/>
              </a:rPr>
              <a:t>1. I removed the following columns since I would not be using them as a part of this analysis: </a:t>
            </a:r>
            <a:r>
              <a:rPr lang="en-US" b="1" i="0" dirty="0" err="1">
                <a:effectLst/>
                <a:latin typeface="source-serif-pro"/>
              </a:rPr>
              <a:t>reviews_list</a:t>
            </a:r>
            <a:r>
              <a:rPr lang="en-US" b="1" i="0" dirty="0">
                <a:effectLst/>
                <a:latin typeface="source-serif-pro"/>
              </a:rPr>
              <a:t>, </a:t>
            </a:r>
            <a:r>
              <a:rPr lang="en-US" b="1" i="0" dirty="0" err="1">
                <a:effectLst/>
                <a:latin typeface="source-serif-pro"/>
              </a:rPr>
              <a:t>menu_item</a:t>
            </a:r>
            <a:r>
              <a:rPr lang="en-US" b="1" i="0" dirty="0">
                <a:effectLst/>
                <a:latin typeface="source-serif-pro"/>
              </a:rPr>
              <a:t>, </a:t>
            </a:r>
            <a:r>
              <a:rPr lang="en-US" b="1" i="0" dirty="0" err="1">
                <a:effectLst/>
                <a:latin typeface="source-serif-pro"/>
              </a:rPr>
              <a:t>listed_in</a:t>
            </a:r>
            <a:r>
              <a:rPr lang="en-US" b="1" i="0" dirty="0">
                <a:effectLst/>
                <a:latin typeface="source-serif-pro"/>
              </a:rPr>
              <a:t>(city).</a:t>
            </a:r>
          </a:p>
          <a:p>
            <a:pPr marL="285750" indent="-285750" algn="l">
              <a:lnSpc>
                <a:spcPts val="2400"/>
              </a:lnSpc>
              <a:buFont typeface="Wingdings" panose="05000000000000000000" pitchFamily="2" charset="2"/>
              <a:buChar char="q"/>
            </a:pPr>
            <a:r>
              <a:rPr lang="en-US" b="1" i="0" dirty="0">
                <a:effectLst/>
                <a:latin typeface="source-serif-pro"/>
              </a:rPr>
              <a:t>2. Cleaning was done in predominantly in Excel and small portion in Power BI (Power Query Editor). I removed unquantifiable values from the “rate” column that included “/5”, blank values, “-”, and “NEW”.</a:t>
            </a:r>
          </a:p>
          <a:p>
            <a:pPr marL="285750" indent="-285750" algn="l">
              <a:lnSpc>
                <a:spcPts val="2400"/>
              </a:lnSpc>
              <a:buFont typeface="Wingdings" panose="05000000000000000000" pitchFamily="2" charset="2"/>
              <a:buChar char="q"/>
            </a:pPr>
            <a:r>
              <a:rPr lang="en-US" b="1" i="0" dirty="0">
                <a:effectLst/>
                <a:latin typeface="source-serif-pro"/>
              </a:rPr>
              <a:t>3. Ensure that the restaurant name column does not contain any special characters like / , /n, ~,` etc.,</a:t>
            </a:r>
          </a:p>
          <a:p>
            <a:pPr marL="285750" indent="-285750" algn="l">
              <a:lnSpc>
                <a:spcPts val="2400"/>
              </a:lnSpc>
              <a:buFont typeface="Wingdings" panose="05000000000000000000" pitchFamily="2" charset="2"/>
              <a:buChar char="q"/>
            </a:pPr>
            <a:r>
              <a:rPr lang="en-US" b="1" i="0" dirty="0">
                <a:effectLst/>
                <a:latin typeface="source-serif-pro"/>
              </a:rPr>
              <a:t>For restaurants with names like “Café” the “é” is observed to be replaced with special characters like “ƒ”,” Â”,”©”. I performed multiple replace operations on the column “name” to handle the same. Around 78 restaurants proper name were google searched and looked up on to the column.</a:t>
            </a:r>
          </a:p>
          <a:p>
            <a:pPr marL="285750" indent="-285750" algn="l">
              <a:lnSpc>
                <a:spcPts val="2400"/>
              </a:lnSpc>
              <a:buFont typeface="Wingdings" panose="05000000000000000000" pitchFamily="2" charset="2"/>
              <a:buChar char="q"/>
            </a:pPr>
            <a:r>
              <a:rPr lang="en-US" b="1" i="0" dirty="0">
                <a:effectLst/>
                <a:latin typeface="source-serif-pro"/>
              </a:rPr>
              <a:t>4. Duplicates were checked for the entire dataset and if any were removed.</a:t>
            </a:r>
          </a:p>
          <a:p>
            <a:pPr marL="285750" indent="-285750" algn="l">
              <a:lnSpc>
                <a:spcPts val="2400"/>
              </a:lnSpc>
              <a:buFont typeface="Wingdings" panose="05000000000000000000" pitchFamily="2" charset="2"/>
              <a:buChar char="q"/>
            </a:pPr>
            <a:r>
              <a:rPr lang="en-US" b="1" i="0" dirty="0">
                <a:effectLst/>
                <a:latin typeface="source-serif-pro"/>
              </a:rPr>
              <a:t>5. Data was trimmed and aligned properly.</a:t>
            </a:r>
          </a:p>
          <a:p>
            <a:endParaRPr lang="en-IN" dirty="0"/>
          </a:p>
        </p:txBody>
      </p:sp>
    </p:spTree>
    <p:extLst>
      <p:ext uri="{BB962C8B-B14F-4D97-AF65-F5344CB8AC3E}">
        <p14:creationId xmlns:p14="http://schemas.microsoft.com/office/powerpoint/2010/main" val="538511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82273F-F9C1-DFB4-9A1C-BA245F211937}"/>
              </a:ext>
            </a:extLst>
          </p:cNvPr>
          <p:cNvSpPr>
            <a:spLocks noGrp="1"/>
          </p:cNvSpPr>
          <p:nvPr>
            <p:ph idx="4294967295"/>
          </p:nvPr>
        </p:nvSpPr>
        <p:spPr>
          <a:xfrm>
            <a:off x="0" y="2336800"/>
            <a:ext cx="9613900" cy="3598863"/>
          </a:xfrm>
        </p:spPr>
        <p:txBody>
          <a:bodyPr>
            <a:normAutofit fontScale="25000" lnSpcReduction="20000"/>
          </a:bodyPr>
          <a:lstStyle/>
          <a:p>
            <a:pPr algn="l">
              <a:lnSpc>
                <a:spcPts val="2400"/>
              </a:lnSpc>
              <a:buFont typeface="Wingdings" panose="05000000000000000000" pitchFamily="2" charset="2"/>
              <a:buChar char="q"/>
            </a:pPr>
            <a:r>
              <a:rPr lang="en-US" sz="7200" b="1" i="0" dirty="0">
                <a:effectLst/>
                <a:latin typeface="source-serif-pro"/>
              </a:rPr>
              <a:t>Analysis and Modelling</a:t>
            </a:r>
          </a:p>
          <a:p>
            <a:pPr algn="l">
              <a:lnSpc>
                <a:spcPts val="2400"/>
              </a:lnSpc>
              <a:buFont typeface="Wingdings" panose="05000000000000000000" pitchFamily="2" charset="2"/>
              <a:buChar char="q"/>
            </a:pPr>
            <a:r>
              <a:rPr lang="en-US" sz="7200" b="1" i="0" dirty="0">
                <a:effectLst/>
                <a:latin typeface="source-serif-pro"/>
              </a:rPr>
              <a:t>Observations:</a:t>
            </a:r>
          </a:p>
          <a:p>
            <a:pPr algn="l">
              <a:lnSpc>
                <a:spcPts val="2400"/>
              </a:lnSpc>
              <a:buFont typeface="Wingdings" panose="05000000000000000000" pitchFamily="2" charset="2"/>
              <a:buChar char="q"/>
            </a:pPr>
            <a:r>
              <a:rPr lang="en-US" sz="7200" b="1" i="0" dirty="0">
                <a:effectLst/>
                <a:latin typeface="source-serif-pro"/>
              </a:rPr>
              <a:t>There are around 51k rows in the dataset initially.</a:t>
            </a:r>
          </a:p>
          <a:p>
            <a:pPr algn="l">
              <a:lnSpc>
                <a:spcPts val="2400"/>
              </a:lnSpc>
              <a:buFont typeface="Wingdings" panose="05000000000000000000" pitchFamily="2" charset="2"/>
              <a:buChar char="q"/>
            </a:pPr>
            <a:r>
              <a:rPr lang="en-US" sz="7200" b="1" i="0" dirty="0">
                <a:effectLst/>
                <a:latin typeface="source-serif-pro"/>
              </a:rPr>
              <a:t>Different addresses have the same restaurant names (restaurant chains).</a:t>
            </a:r>
          </a:p>
          <a:p>
            <a:pPr algn="l">
              <a:lnSpc>
                <a:spcPts val="2400"/>
              </a:lnSpc>
              <a:buFont typeface="Wingdings" panose="05000000000000000000" pitchFamily="2" charset="2"/>
              <a:buChar char="q"/>
            </a:pPr>
            <a:r>
              <a:rPr lang="en-US" sz="7200" b="1" i="0" dirty="0">
                <a:effectLst/>
                <a:latin typeface="source-serif-pro"/>
              </a:rPr>
              <a:t>The same address applies to multiple restaurants at the same location.</a:t>
            </a:r>
          </a:p>
          <a:p>
            <a:pPr algn="l">
              <a:lnSpc>
                <a:spcPts val="2400"/>
              </a:lnSpc>
              <a:buFont typeface="Wingdings" panose="05000000000000000000" pitchFamily="2" charset="2"/>
              <a:buChar char="q"/>
            </a:pPr>
            <a:r>
              <a:rPr lang="en-US" sz="7200" b="1" i="0" dirty="0">
                <a:effectLst/>
                <a:latin typeface="source-serif-pro"/>
              </a:rPr>
              <a:t>Each entry in the dataset is already at a location level i.e., a single location per restaurant name and address but if we analyze the columns like “rest type”, “dish liked” and “cuisines”, they have multiple entries concatenated in a single column. We would want to extract the individual values for these to perform analysis like the top cuisines, top dishes liked or restaurant types.</a:t>
            </a:r>
          </a:p>
          <a:p>
            <a:pPr algn="l">
              <a:lnSpc>
                <a:spcPts val="2400"/>
              </a:lnSpc>
              <a:buFont typeface="Wingdings" panose="05000000000000000000" pitchFamily="2" charset="2"/>
              <a:buChar char="q"/>
            </a:pPr>
            <a:r>
              <a:rPr lang="en-US" sz="7200" b="1" i="0" dirty="0">
                <a:effectLst/>
                <a:latin typeface="source-serif-pro"/>
              </a:rPr>
              <a:t>Multiple entries are present for a name-address combination differing in the column “</a:t>
            </a:r>
            <a:r>
              <a:rPr lang="en-US" sz="7200" b="1" i="0" dirty="0" err="1">
                <a:effectLst/>
                <a:latin typeface="source-serif-pro"/>
              </a:rPr>
              <a:t>listed_in</a:t>
            </a:r>
            <a:r>
              <a:rPr lang="en-US" sz="7200" b="1" i="0" dirty="0">
                <a:effectLst/>
                <a:latin typeface="source-serif-pro"/>
              </a:rPr>
              <a:t>(type)”.</a:t>
            </a:r>
          </a:p>
          <a:p>
            <a:endParaRPr lang="en-IN" dirty="0"/>
          </a:p>
        </p:txBody>
      </p:sp>
      <p:pic>
        <p:nvPicPr>
          <p:cNvPr id="5" name="Picture 4">
            <a:extLst>
              <a:ext uri="{FF2B5EF4-FFF2-40B4-BE49-F238E27FC236}">
                <a16:creationId xmlns:a16="http://schemas.microsoft.com/office/drawing/2014/main" id="{D4504C4F-6E86-5241-0AE4-DBDB9EF4250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58116" y="285134"/>
            <a:ext cx="3392130" cy="2674375"/>
          </a:xfrm>
          <a:prstGeom prst="ellipse">
            <a:avLst/>
          </a:prstGeom>
          <a:ln>
            <a:noFill/>
          </a:ln>
          <a:effectLst>
            <a:softEdge rad="112500"/>
          </a:effectLst>
        </p:spPr>
      </p:pic>
    </p:spTree>
    <p:extLst>
      <p:ext uri="{BB962C8B-B14F-4D97-AF65-F5344CB8AC3E}">
        <p14:creationId xmlns:p14="http://schemas.microsoft.com/office/powerpoint/2010/main" val="1963571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3AFA58-A8B7-486A-E7E2-D79A033091DC}"/>
              </a:ext>
            </a:extLst>
          </p:cNvPr>
          <p:cNvSpPr>
            <a:spLocks noGrp="1"/>
          </p:cNvSpPr>
          <p:nvPr>
            <p:ph idx="4294967295"/>
          </p:nvPr>
        </p:nvSpPr>
        <p:spPr>
          <a:xfrm>
            <a:off x="0" y="2336800"/>
            <a:ext cx="9613900" cy="3598863"/>
          </a:xfrm>
        </p:spPr>
        <p:txBody>
          <a:bodyPr/>
          <a:lstStyle/>
          <a:p>
            <a:pPr algn="l">
              <a:lnSpc>
                <a:spcPts val="2400"/>
              </a:lnSpc>
              <a:buFont typeface="Wingdings" panose="05000000000000000000" pitchFamily="2" charset="2"/>
              <a:buChar char="q"/>
            </a:pPr>
            <a:r>
              <a:rPr lang="en-US" b="1" i="0" dirty="0">
                <a:effectLst/>
                <a:latin typeface="source-serif-pro"/>
              </a:rPr>
              <a:t>Data Wrangling, Manipulation and Transformation</a:t>
            </a:r>
          </a:p>
          <a:p>
            <a:pPr algn="l">
              <a:lnSpc>
                <a:spcPts val="2400"/>
              </a:lnSpc>
              <a:buFont typeface="Wingdings" panose="05000000000000000000" pitchFamily="2" charset="2"/>
              <a:buChar char="q"/>
            </a:pPr>
            <a:r>
              <a:rPr lang="en-US" b="1" i="0" dirty="0">
                <a:effectLst/>
                <a:latin typeface="source-serif-pro"/>
              </a:rPr>
              <a:t>Part 1:</a:t>
            </a:r>
          </a:p>
          <a:p>
            <a:pPr algn="l">
              <a:lnSpc>
                <a:spcPts val="2400"/>
              </a:lnSpc>
              <a:buFont typeface="Wingdings" panose="05000000000000000000" pitchFamily="2" charset="2"/>
              <a:buChar char="q"/>
            </a:pPr>
            <a:r>
              <a:rPr lang="en-US" b="1" i="0" dirty="0">
                <a:effectLst/>
                <a:latin typeface="source-serif-pro"/>
              </a:rPr>
              <a:t>1. It would not be correct to take the total count of “names” to count the number of individual restaurants or the count of restaurants falling under a restaurant chain. We can create a new custom column called “Restaurant Address” which is a concatenation of the fields “name” and “address” to do uniquely identify a restaurant at a location.</a:t>
            </a:r>
          </a:p>
          <a:p>
            <a:pPr algn="l">
              <a:lnSpc>
                <a:spcPts val="2400"/>
              </a:lnSpc>
              <a:buFont typeface="Wingdings" panose="05000000000000000000" pitchFamily="2" charset="2"/>
              <a:buChar char="q"/>
            </a:pPr>
            <a:r>
              <a:rPr lang="en-US" b="1" i="0" dirty="0">
                <a:effectLst/>
                <a:latin typeface="source-serif-pro"/>
              </a:rPr>
              <a:t>2. I also uppercased and trimmed the “restaurant name” and “restaurant address” columns for consistency and for easy reference.</a:t>
            </a:r>
          </a:p>
          <a:p>
            <a:endParaRPr lang="en-IN" dirty="0"/>
          </a:p>
        </p:txBody>
      </p:sp>
      <p:pic>
        <p:nvPicPr>
          <p:cNvPr id="6" name="Picture 5">
            <a:extLst>
              <a:ext uri="{FF2B5EF4-FFF2-40B4-BE49-F238E27FC236}">
                <a16:creationId xmlns:a16="http://schemas.microsoft.com/office/drawing/2014/main" id="{29CB75FC-15FB-C0BD-77CB-C3367FA91C7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243483" y="78658"/>
            <a:ext cx="4247535" cy="2831690"/>
          </a:xfrm>
          <a:prstGeom prst="ellipse">
            <a:avLst/>
          </a:prstGeom>
          <a:ln>
            <a:noFill/>
          </a:ln>
          <a:effectLst>
            <a:softEdge rad="112500"/>
          </a:effectLst>
        </p:spPr>
      </p:pic>
    </p:spTree>
    <p:extLst>
      <p:ext uri="{BB962C8B-B14F-4D97-AF65-F5344CB8AC3E}">
        <p14:creationId xmlns:p14="http://schemas.microsoft.com/office/powerpoint/2010/main" val="2789022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05A1DB-5AA5-7DA8-2ACA-93C7F0E7A6F3}"/>
              </a:ext>
            </a:extLst>
          </p:cNvPr>
          <p:cNvSpPr>
            <a:spLocks noGrp="1"/>
          </p:cNvSpPr>
          <p:nvPr>
            <p:ph idx="4294967295"/>
          </p:nvPr>
        </p:nvSpPr>
        <p:spPr>
          <a:xfrm>
            <a:off x="0" y="2336800"/>
            <a:ext cx="9613900" cy="3598863"/>
          </a:xfrm>
        </p:spPr>
        <p:txBody>
          <a:bodyPr>
            <a:normAutofit fontScale="92500" lnSpcReduction="10000"/>
          </a:bodyPr>
          <a:lstStyle/>
          <a:p>
            <a:pPr algn="l">
              <a:lnSpc>
                <a:spcPts val="2400"/>
              </a:lnSpc>
              <a:buFont typeface="Wingdings" panose="05000000000000000000" pitchFamily="2" charset="2"/>
              <a:buChar char="q"/>
            </a:pPr>
            <a:r>
              <a:rPr lang="en-US" b="1" i="0" dirty="0">
                <a:effectLst/>
                <a:latin typeface="source-serif-pro"/>
              </a:rPr>
              <a:t>Part2:</a:t>
            </a:r>
          </a:p>
          <a:p>
            <a:pPr algn="l">
              <a:lnSpc>
                <a:spcPts val="2400"/>
              </a:lnSpc>
              <a:buFont typeface="Wingdings" panose="05000000000000000000" pitchFamily="2" charset="2"/>
              <a:buChar char="q"/>
            </a:pPr>
            <a:r>
              <a:rPr lang="en-US" b="1" i="0" dirty="0">
                <a:effectLst/>
                <a:latin typeface="source-serif-pro"/>
              </a:rPr>
              <a:t>1. We need to extract the unique values from the columns </a:t>
            </a:r>
            <a:r>
              <a:rPr lang="en-US" b="1" i="0" dirty="0" err="1">
                <a:effectLst/>
                <a:latin typeface="source-serif-pro"/>
              </a:rPr>
              <a:t>rest_type</a:t>
            </a:r>
            <a:r>
              <a:rPr lang="en-US" b="1" i="0" dirty="0">
                <a:effectLst/>
                <a:latin typeface="source-serif-pro"/>
              </a:rPr>
              <a:t>, cuisines, and </a:t>
            </a:r>
            <a:r>
              <a:rPr lang="en-US" b="1" i="0" dirty="0" err="1">
                <a:effectLst/>
                <a:latin typeface="source-serif-pro"/>
              </a:rPr>
              <a:t>dishes_liked</a:t>
            </a:r>
            <a:r>
              <a:rPr lang="en-US" b="1" i="0" dirty="0">
                <a:effectLst/>
                <a:latin typeface="source-serif-pro"/>
              </a:rPr>
              <a:t>.</a:t>
            </a:r>
          </a:p>
          <a:p>
            <a:pPr algn="l">
              <a:lnSpc>
                <a:spcPts val="2400"/>
              </a:lnSpc>
              <a:buFont typeface="Wingdings" panose="05000000000000000000" pitchFamily="2" charset="2"/>
              <a:buChar char="q"/>
            </a:pPr>
            <a:r>
              <a:rPr lang="en-US" b="1" i="0" dirty="0">
                <a:effectLst/>
                <a:latin typeface="source-serif-pro"/>
              </a:rPr>
              <a:t>2. Select all the columns in Excel, go to Data and select “Table Range” to go to the power query editor.</a:t>
            </a:r>
          </a:p>
          <a:p>
            <a:pPr algn="l">
              <a:lnSpc>
                <a:spcPts val="2400"/>
              </a:lnSpc>
              <a:buFont typeface="Wingdings" panose="05000000000000000000" pitchFamily="2" charset="2"/>
              <a:buChar char="q"/>
            </a:pPr>
            <a:r>
              <a:rPr lang="en-US" b="1" i="0" dirty="0">
                <a:effectLst/>
                <a:latin typeface="source-serif-pro"/>
              </a:rPr>
              <a:t>3. Right-click on the </a:t>
            </a:r>
            <a:r>
              <a:rPr lang="en-US" b="1" i="0" dirty="0" err="1">
                <a:effectLst/>
                <a:latin typeface="source-serif-pro"/>
              </a:rPr>
              <a:t>rest_type</a:t>
            </a:r>
            <a:r>
              <a:rPr lang="en-US" b="1" i="0" dirty="0">
                <a:effectLst/>
                <a:latin typeface="source-serif-pro"/>
              </a:rPr>
              <a:t> column and click on “Split Column by Delimiter”. Make the selections as below by selecting a comma as the delimiter and split the data into rows.</a:t>
            </a:r>
          </a:p>
          <a:p>
            <a:pPr marL="0" indent="0">
              <a:buNone/>
            </a:pPr>
            <a:br>
              <a:rPr lang="en-US" b="1" dirty="0">
                <a:effectLst/>
              </a:rPr>
            </a:br>
            <a:endParaRPr lang="en-IN" b="1" dirty="0"/>
          </a:p>
        </p:txBody>
      </p:sp>
      <p:pic>
        <p:nvPicPr>
          <p:cNvPr id="7" name="Picture 6">
            <a:extLst>
              <a:ext uri="{FF2B5EF4-FFF2-40B4-BE49-F238E27FC236}">
                <a16:creationId xmlns:a16="http://schemas.microsoft.com/office/drawing/2014/main" id="{68006A12-EBC9-D164-03D4-0972411536C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454952" y="106629"/>
            <a:ext cx="4034020" cy="2675900"/>
          </a:xfrm>
          <a:prstGeom prst="ellipse">
            <a:avLst/>
          </a:prstGeom>
          <a:ln>
            <a:noFill/>
          </a:ln>
          <a:effectLst>
            <a:softEdge rad="112500"/>
          </a:effectLst>
        </p:spPr>
      </p:pic>
    </p:spTree>
    <p:extLst>
      <p:ext uri="{BB962C8B-B14F-4D97-AF65-F5344CB8AC3E}">
        <p14:creationId xmlns:p14="http://schemas.microsoft.com/office/powerpoint/2010/main" val="2060135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E89BA2-8F34-6442-7802-B2F1243AAA3D}"/>
              </a:ext>
            </a:extLst>
          </p:cNvPr>
          <p:cNvSpPr>
            <a:spLocks noGrp="1"/>
          </p:cNvSpPr>
          <p:nvPr>
            <p:ph idx="4294967295"/>
          </p:nvPr>
        </p:nvSpPr>
        <p:spPr>
          <a:xfrm>
            <a:off x="0" y="2336800"/>
            <a:ext cx="9613900" cy="3598863"/>
          </a:xfrm>
        </p:spPr>
        <p:txBody>
          <a:bodyPr/>
          <a:lstStyle/>
          <a:p>
            <a:pPr algn="l">
              <a:lnSpc>
                <a:spcPts val="2400"/>
              </a:lnSpc>
              <a:buFont typeface="Wingdings" panose="05000000000000000000" pitchFamily="2" charset="2"/>
              <a:buChar char="q"/>
            </a:pPr>
            <a:r>
              <a:rPr lang="en-US" b="1" i="0" dirty="0">
                <a:effectLst/>
                <a:latin typeface="source-serif-pro"/>
              </a:rPr>
              <a:t>4. Repeat the same process for columns, “dish liked” and “cuisines”.</a:t>
            </a:r>
          </a:p>
          <a:p>
            <a:pPr algn="l">
              <a:lnSpc>
                <a:spcPts val="2400"/>
              </a:lnSpc>
              <a:buFont typeface="Wingdings" panose="05000000000000000000" pitchFamily="2" charset="2"/>
              <a:buChar char="q"/>
            </a:pPr>
            <a:r>
              <a:rPr lang="en-US" b="1" i="0" dirty="0">
                <a:effectLst/>
                <a:latin typeface="source-serif-pro"/>
              </a:rPr>
              <a:t>Select the complete data set and trim before starting dashboarding and analysis.</a:t>
            </a:r>
          </a:p>
          <a:p>
            <a:pPr algn="l">
              <a:lnSpc>
                <a:spcPts val="2400"/>
              </a:lnSpc>
              <a:buFont typeface="Wingdings" panose="05000000000000000000" pitchFamily="2" charset="2"/>
              <a:buChar char="q"/>
            </a:pPr>
            <a:r>
              <a:rPr lang="en-US" b="1" i="0" dirty="0">
                <a:effectLst/>
                <a:latin typeface="source-serif-pro"/>
              </a:rPr>
              <a:t>The dataset is now clean and ready for analysis and dashboarding. I have listed the dashboards created for the analysis below and insights found from them.</a:t>
            </a:r>
          </a:p>
          <a:p>
            <a:endParaRPr lang="en-IN" dirty="0"/>
          </a:p>
        </p:txBody>
      </p:sp>
      <p:pic>
        <p:nvPicPr>
          <p:cNvPr id="5" name="Picture 4">
            <a:extLst>
              <a:ext uri="{FF2B5EF4-FFF2-40B4-BE49-F238E27FC236}">
                <a16:creationId xmlns:a16="http://schemas.microsoft.com/office/drawing/2014/main" id="{8D5CDE6E-FA84-686E-97E2-5C71B127438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680283" y="4588375"/>
            <a:ext cx="3413396" cy="2269625"/>
          </a:xfrm>
          <a:prstGeom prst="ellipse">
            <a:avLst/>
          </a:prstGeom>
          <a:ln>
            <a:noFill/>
          </a:ln>
          <a:effectLst>
            <a:softEdge rad="112500"/>
          </a:effectLst>
        </p:spPr>
      </p:pic>
    </p:spTree>
    <p:extLst>
      <p:ext uri="{BB962C8B-B14F-4D97-AF65-F5344CB8AC3E}">
        <p14:creationId xmlns:p14="http://schemas.microsoft.com/office/powerpoint/2010/main" val="140280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10910-6122-8C17-2BBA-C79DCFF7F5C6}"/>
              </a:ext>
            </a:extLst>
          </p:cNvPr>
          <p:cNvSpPr>
            <a:spLocks noGrp="1"/>
          </p:cNvSpPr>
          <p:nvPr>
            <p:ph type="title"/>
          </p:nvPr>
        </p:nvSpPr>
        <p:spPr>
          <a:xfrm>
            <a:off x="601663" y="802390"/>
            <a:ext cx="9613861" cy="1080938"/>
          </a:xfrm>
        </p:spPr>
        <p:txBody>
          <a:bodyPr/>
          <a:lstStyle/>
          <a:p>
            <a:r>
              <a:rPr lang="en-US" dirty="0"/>
              <a:t>Home page </a:t>
            </a:r>
            <a:endParaRPr lang="en-IN" dirty="0"/>
          </a:p>
        </p:txBody>
      </p:sp>
      <p:sp>
        <p:nvSpPr>
          <p:cNvPr id="3" name="Content Placeholder 2">
            <a:extLst>
              <a:ext uri="{FF2B5EF4-FFF2-40B4-BE49-F238E27FC236}">
                <a16:creationId xmlns:a16="http://schemas.microsoft.com/office/drawing/2014/main" id="{FD2F1051-85B7-7F7A-CA1E-684D26704B9E}"/>
              </a:ext>
            </a:extLst>
          </p:cNvPr>
          <p:cNvSpPr>
            <a:spLocks noGrp="1"/>
          </p:cNvSpPr>
          <p:nvPr>
            <p:ph idx="1"/>
          </p:nvPr>
        </p:nvSpPr>
        <p:spPr>
          <a:xfrm>
            <a:off x="680320" y="1540460"/>
            <a:ext cx="9613861" cy="2235127"/>
          </a:xfrm>
        </p:spPr>
        <p:txBody>
          <a:bodyPr>
            <a:normAutofit fontScale="25000" lnSpcReduction="20000"/>
          </a:bodyPr>
          <a:lstStyle/>
          <a:p>
            <a:pPr marL="0" indent="0" algn="l">
              <a:lnSpc>
                <a:spcPts val="2400"/>
              </a:lnSpc>
              <a:buNone/>
            </a:pPr>
            <a:endParaRPr lang="en-US" sz="6400" b="1" i="0" dirty="0">
              <a:effectLst/>
              <a:latin typeface="source-serif-pro"/>
            </a:endParaRPr>
          </a:p>
          <a:p>
            <a:pPr algn="l">
              <a:lnSpc>
                <a:spcPts val="2400"/>
              </a:lnSpc>
              <a:buFont typeface="Wingdings" panose="05000000000000000000" pitchFamily="2" charset="2"/>
              <a:buChar char="q"/>
            </a:pPr>
            <a:r>
              <a:rPr lang="en-US" sz="6400" b="1" i="0" dirty="0">
                <a:effectLst/>
                <a:latin typeface="source-serif-pro"/>
              </a:rPr>
              <a:t>. Top Restaurants analysis where you have slicers for meal types and visualizations on top 10 restaurant chains, top locations by avg rating, top 10 cuisines, restaurant count by location, Distribution by meal type, a simple bar chart with percentages showing online orders and table booking options.</a:t>
            </a:r>
          </a:p>
          <a:p>
            <a:pPr algn="l">
              <a:lnSpc>
                <a:spcPts val="2400"/>
              </a:lnSpc>
              <a:buFont typeface="Wingdings" panose="05000000000000000000" pitchFamily="2" charset="2"/>
              <a:buChar char="q"/>
            </a:pPr>
            <a:r>
              <a:rPr lang="en-US" sz="6400" b="1" i="0" dirty="0">
                <a:effectLst/>
                <a:latin typeface="source-serif-pro"/>
              </a:rPr>
              <a:t> Dishes Liked analysis where you have slicers for meal types and visualizations for top 10 locations and dishes liked.</a:t>
            </a:r>
          </a:p>
          <a:p>
            <a:pPr algn="l">
              <a:lnSpc>
                <a:spcPts val="2400"/>
              </a:lnSpc>
              <a:buFont typeface="Wingdings" panose="05000000000000000000" pitchFamily="2" charset="2"/>
              <a:buChar char="q"/>
            </a:pPr>
            <a:r>
              <a:rPr lang="en-US" sz="6400" b="1" i="0" dirty="0">
                <a:effectLst/>
                <a:latin typeface="source-serif-pro"/>
              </a:rPr>
              <a:t>.Cost &amp; Rating analysis where you have slicers for meal types and visualizations for Distribution Cost for 2 People, Number of Restaurants by rating distribution, Rating Distribution by Table Booking and Online Orders.</a:t>
            </a:r>
          </a:p>
          <a:p>
            <a:pPr algn="l">
              <a:lnSpc>
                <a:spcPts val="2400"/>
              </a:lnSpc>
              <a:buFont typeface="Wingdings" panose="05000000000000000000" pitchFamily="2" charset="2"/>
              <a:buChar char="q"/>
            </a:pPr>
            <a:r>
              <a:rPr lang="en-US" sz="6400" b="1" i="0" dirty="0">
                <a:effectLst/>
                <a:latin typeface="source-serif-pro"/>
              </a:rPr>
              <a:t> Restaurant selection page has options for you to select your </a:t>
            </a:r>
            <a:r>
              <a:rPr lang="en-US" sz="6400" b="1" i="0" dirty="0" err="1">
                <a:effectLst/>
                <a:latin typeface="source-serif-pro"/>
              </a:rPr>
              <a:t>favourite</a:t>
            </a:r>
            <a:r>
              <a:rPr lang="en-US" sz="6400" b="1" i="0" dirty="0">
                <a:effectLst/>
                <a:latin typeface="source-serif-pro"/>
              </a:rPr>
              <a:t> restaurants from the choices you give in the options mentioned. You have slicers for meal types and visualizations for Table, Slicers for Location, Cuisines, Meal Type and Dish Liked, Slicers for Table Booking and Online Order, Slicer for Cost for 2 People, and Cards for Avg Cost for 2 People, Average Rating and Total Votes.</a:t>
            </a:r>
          </a:p>
          <a:p>
            <a:pPr algn="l">
              <a:lnSpc>
                <a:spcPts val="2400"/>
              </a:lnSpc>
              <a:buFont typeface="Wingdings" panose="05000000000000000000" pitchFamily="2" charset="2"/>
              <a:buChar char="q"/>
            </a:pPr>
            <a:endParaRPr lang="en-US" sz="6400" b="1" i="0" dirty="0">
              <a:effectLst/>
              <a:latin typeface="source-serif-pro"/>
            </a:endParaRPr>
          </a:p>
          <a:p>
            <a:endParaRPr lang="en-IN" dirty="0"/>
          </a:p>
        </p:txBody>
      </p:sp>
    </p:spTree>
    <p:extLst>
      <p:ext uri="{BB962C8B-B14F-4D97-AF65-F5344CB8AC3E}">
        <p14:creationId xmlns:p14="http://schemas.microsoft.com/office/powerpoint/2010/main" val="305864383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91</TotalTime>
  <Words>1405</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source-serif-pro</vt:lpstr>
      <vt:lpstr>Trebuchet MS</vt:lpstr>
      <vt:lpstr>Wingdings</vt:lpstr>
      <vt:lpstr>Berlin</vt:lpstr>
      <vt:lpstr>Zomato data set analysis</vt:lpstr>
      <vt:lpstr>OVERVIEW</vt:lpstr>
      <vt:lpstr>INTRODUCTION </vt:lpstr>
      <vt:lpstr>DATA CLEANING &amp; TRANSFORMING</vt:lpstr>
      <vt:lpstr>PowerPoint Presentation</vt:lpstr>
      <vt:lpstr>PowerPoint Presentation</vt:lpstr>
      <vt:lpstr>PowerPoint Presentation</vt:lpstr>
      <vt:lpstr>PowerPoint Presentation</vt:lpstr>
      <vt:lpstr>Home page </vt:lpstr>
      <vt:lpstr>PowerPoint Presentation</vt:lpstr>
      <vt:lpstr> HIGHLIGHTS</vt:lpstr>
      <vt:lpstr>PowerPoint Presentation</vt:lpstr>
      <vt:lpstr>KEY FINDINGS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MANSHI SHARMA</dc:creator>
  <cp:lastModifiedBy>MANSHI SHARMA</cp:lastModifiedBy>
  <cp:revision>1</cp:revision>
  <dcterms:created xsi:type="dcterms:W3CDTF">2025-03-17T16:18:43Z</dcterms:created>
  <dcterms:modified xsi:type="dcterms:W3CDTF">2025-03-18T09:48:01Z</dcterms:modified>
</cp:coreProperties>
</file>