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jjlq5FEoWypyxy/sJt4aKfx6u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1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5" name="Google Shape;95;p2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3" name="Google Shape;33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20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8" name="Google Shape;48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2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0" name="Google Shape;70;p2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5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1" name="Google Shape;81;p2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446245" y="1464907"/>
            <a:ext cx="9221755" cy="3792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THREE APPLICATIONS </a:t>
            </a:r>
            <a:endParaRPr/>
          </a:p>
          <a:p>
            <a:pPr indent="-32004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I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 - </a:t>
            </a:r>
            <a:r>
              <a:rPr lang="en-I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NPX CREATE-REACT-APP CONTAINER --TEMPLATE=TYPESCRIPT </a:t>
            </a:r>
            <a:endParaRPr/>
          </a:p>
          <a:p>
            <a:pPr indent="-32004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HOMEPAGE - </a:t>
            </a:r>
            <a:r>
              <a:rPr lang="en-I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NPX CREATE-REACT-APP HOMEPAGE --TEMPLATE=TYPESCRIPT </a:t>
            </a:r>
            <a:endParaRPr/>
          </a:p>
          <a:p>
            <a:pPr indent="-32004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COURSES - </a:t>
            </a:r>
            <a:r>
              <a:rPr lang="en-I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NPX CREATE-REACT-APP COURSES --TEMPLATE=TYPESCRIPT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CONTAINER APPLICATION ACTS AS THE HOST APPLICATION FOR TWO OTHER REMOTE APPLICATIONS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446245" y="643811"/>
            <a:ext cx="304177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- 1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22340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FUNCTION MODIFIES A GIVEN CONFIGURATION OBJECT TO USE WITH WEBPACK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2: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MODULEFEDERATION CONFIGURATION FILE PATH IS CONFIGURED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4-8: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MODULEFEDERATION CONFIGURATION OBJECT IS ADDED TO THE PLUGINS ARRAY OF WEBPACK CONFIGURATION </a:t>
            </a: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CREATE-REACT-APP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10: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FUNCTION RETURNS THE MODIFIED CONFIGURATION OBJECT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22312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1-2: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 IS MANIPULATING NODE.JS’S REQUIRE.CACHE TO MODIFY THE EXPORTS OF A WEBPACK CONFIG MODULE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REQUIRE.RESOLVE METHOD IS USED TO FIND THE ABSOLUTE PATH OF THE WEBPACK CONFIGURATION FILE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CODE THEN ASSIGNS A NEW FUNCTION TO THE EXPORTS PROPERTY OF THE MODULE OBJECT IN THE REQUIRE.CACHE.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ESSENCE, THIS CODE MODIFIES THE DEFAULT WEBPACK CONFIGURATION FROM CREATE-REACT-APP</a:t>
            </a:r>
            <a:endParaRPr sz="2400"/>
          </a:p>
        </p:txBody>
      </p:sp>
      <p:sp>
        <p:nvSpPr>
          <p:cNvPr id="163" name="Google Shape;163;p11"/>
          <p:cNvSpPr txBox="1"/>
          <p:nvPr/>
        </p:nvSpPr>
        <p:spPr>
          <a:xfrm>
            <a:off x="1471904" y="637601"/>
            <a:ext cx="95475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require.cache[require.resolve(webpackConfigPath)].exports = (env)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override(webpackConfig(env));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module.exports = require(webpackConfigPath);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6450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br>
              <a:rPr lang="en-IN"/>
            </a:b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NEXT STEP, CREATE A FOLDER NAMED SCRIPTS WITH ONE FILE; START.JS IN THE ROOT FOLDER OF ALL THE APPLICATIONS </a:t>
            </a:r>
            <a:br>
              <a:rPr lang="en-IN"/>
            </a:b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THE BELOW CODE IN START.JS 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838200" y="438538"/>
            <a:ext cx="15489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Step-4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1020050" y="3834882"/>
            <a:ext cx="805297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1: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the environment variable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2: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the custom configuration object from webpack.config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3: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importing the start.js file from the react-scripts package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essence, this code starts a react application in development environment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2164702" y="2275123"/>
            <a:ext cx="83026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process.env.NODE_ENV = process.env.NODE_ENV ||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"development"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"../webpack.config"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"react-scripts/scripts/start"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903515" y="24271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BOOTSTRAP.TSX FILE IN SRC FOLDER OF ALL THE THREE APPLICATIONS AND COPY ALL CODE FROM INDEX.TSX TO </a:t>
            </a:r>
            <a:br>
              <a:rPr lang="en-IN" sz="2800"/>
            </a:b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BOOTSTRAP.TSX </a:t>
            </a:r>
            <a:br>
              <a:rPr lang="en-IN" sz="2800"/>
            </a:br>
            <a:br>
              <a:rPr lang="en-IN" sz="2800"/>
            </a:b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INDEX.TSX WITH BELOW CODE. IT LOADS BOOTSTRAP.TSX ON DEMAND </a:t>
            </a:r>
            <a:b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I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I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IN" sz="16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"./BOOTSTRAP"</a:t>
            </a:r>
            <a:r>
              <a:rPr b="0" lang="en-I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lang="en-I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I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{};</a:t>
            </a:r>
            <a:br>
              <a:rPr b="0" lang="en-I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800"/>
          </a:p>
        </p:txBody>
      </p:sp>
      <p:sp>
        <p:nvSpPr>
          <p:cNvPr id="177" name="Google Shape;177;p13"/>
          <p:cNvSpPr txBox="1"/>
          <p:nvPr/>
        </p:nvSpPr>
        <p:spPr>
          <a:xfrm>
            <a:off x="989045" y="615821"/>
            <a:ext cx="17797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- 5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38200" y="25204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PACKAGE.JSON START SCRIPTS AS SHOWN BELOW </a:t>
            </a:r>
            <a:br>
              <a:rPr lang="en-IN" sz="2800"/>
            </a:br>
            <a:r>
              <a:rPr lang="en-IN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"START"</a:t>
            </a:r>
            <a:r>
              <a:rPr lang="en-IN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IN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"SET PORT=3008 &amp;&amp; NODE ./SCRIPTS/START.JS", </a:t>
            </a:r>
            <a:br>
              <a:rPr lang="en-IN" sz="2800"/>
            </a:br>
            <a:br>
              <a:rPr lang="en-IN" sz="2800"/>
            </a:b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THE PORT NUMBER FOR EACH APPLICATION </a:t>
            </a:r>
            <a:b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800"/>
            </a:br>
            <a:r>
              <a:rPr lang="en-I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DONE, RUN THE APPLICATION USING NPM START COMMAND</a:t>
            </a:r>
            <a:endParaRPr sz="2800"/>
          </a:p>
        </p:txBody>
      </p:sp>
      <p:sp>
        <p:nvSpPr>
          <p:cNvPr id="183" name="Google Shape;183;p14"/>
          <p:cNvSpPr txBox="1"/>
          <p:nvPr/>
        </p:nvSpPr>
        <p:spPr>
          <a:xfrm>
            <a:off x="838200" y="653143"/>
            <a:ext cx="17797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- 6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903514" y="535893"/>
            <a:ext cx="90895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'./APP.CSS';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BROWSERROUTER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ROUTER, ROUTE, ROUTES, LINK }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'REACT-ROUTER-DOM'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HOMEPAGE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'MAINPAGE/HOMEPAGE'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COURSES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'COURSEPAGE/COURSE'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APP() {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&lt;ROUTER&gt;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&lt;DIV&gt;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&lt;NAV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'NAVBAR'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&lt;/LINK&gt;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"/COURSES"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COURSES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&lt;/LINK&gt;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&lt;/LI&gt;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&lt;/UL&gt;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&lt;/NAV&gt;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&lt;ROUTES&gt;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&lt;ROUTE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&lt;HOMEPAGE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&lt;ROUTE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"/COURSES"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&lt;COURSES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&lt;/ROUTES&gt;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&lt;/DIV&gt;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IN" sz="14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&lt;/ROUTER&gt;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);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APP;</a:t>
            </a: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lang="en-IN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754225" y="1043236"/>
            <a:ext cx="10515600" cy="1051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MODULEFEDERATION.CONFIG.JS FILE IN BOTH THE REMOTE AND CONTAINER APPLICATIONS AND COPY THE BELOW CODE</a:t>
            </a:r>
            <a:endParaRPr sz="2000"/>
          </a:p>
        </p:txBody>
      </p:sp>
      <p:sp>
        <p:nvSpPr>
          <p:cNvPr id="107" name="Google Shape;107;p2"/>
          <p:cNvSpPr txBox="1"/>
          <p:nvPr/>
        </p:nvSpPr>
        <p:spPr>
          <a:xfrm>
            <a:off x="1026368" y="4958186"/>
            <a:ext cx="1138837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1: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 are imported from the package.json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4: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name: “mainpage" property is the name of the current micro-frontend. This name is used when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micro-frontend is consumed by others.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54225" y="335350"/>
            <a:ext cx="251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- 2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2963247" y="2095099"/>
            <a:ext cx="71044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dependencies } = 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"./package.json"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module.exports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filename: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"remoteEntry.js"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remotes: {},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exposes: {},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221258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5: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FILENAME: "REMOTEENTRY.JS" PROPERTY IS THE NAME OF THE FILE THAT WILL BE CREATED BY WEBPACK.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FILE WILL CONTAIN INFORMATION ABOUT THE EXPOSED MODULES AND SHARED DEPENDENCIES.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6 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REMOTE: {} IS USED TO SPECIFY WHICH REMOTE MICRO-FRONTENDS IT CONSUMES. </a:t>
            </a:r>
            <a:b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7: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EXPOSES: {} IS USED TO SPECIFY WHICH MODULES THIS MICRO-FRONTEND EXPOSES TO OTHERS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 BELOW CONFIGURATION IN HOMEPAGE AND COURSES MICRO-FRONTENDS UNDER REMOTES PROPERTY</a:t>
            </a:r>
            <a:endParaRPr sz="2400"/>
          </a:p>
        </p:txBody>
      </p:sp>
      <p:sp>
        <p:nvSpPr>
          <p:cNvPr id="120" name="Google Shape;120;p4"/>
          <p:cNvSpPr txBox="1"/>
          <p:nvPr/>
        </p:nvSpPr>
        <p:spPr>
          <a:xfrm>
            <a:off x="1541224" y="4089301"/>
            <a:ext cx="92489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App component and count-reducer is exposed from the homepage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micro-frontends.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797116" y="2425959"/>
            <a:ext cx="60975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exposes: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"./HomePage"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"./src/App"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},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1244049" y="4291389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THE ABOVE CONFIGURATION IN MODULEFEDERATION.CONFIG.JS FILE IN CONTAINER APPLICATION</a:t>
            </a:r>
            <a:endParaRPr sz="2000"/>
          </a:p>
        </p:txBody>
      </p:sp>
      <p:sp>
        <p:nvSpPr>
          <p:cNvPr id="127" name="Google Shape;127;p5"/>
          <p:cNvSpPr txBox="1"/>
          <p:nvPr/>
        </p:nvSpPr>
        <p:spPr>
          <a:xfrm>
            <a:off x="903514" y="683842"/>
            <a:ext cx="108679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Remotes property lists all the remote application that a container application can import module from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is the name of the remote application 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is the URL where the remote application’s remoteEntry.js file can be found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966426" y="2228671"/>
            <a:ext cx="86984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remotes: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mainpage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mainpage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@http://localhost:3010/remoteEntry.js"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coursepage: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coursepage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@http://localhost:3009/remoteEntry.js"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47691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PROPERTY IS USED TO LIST THE DEPENDENCIES THAT ARE SHARED AMONG THE MICRO-FRONTENDS. HERE IT SHARES DEPENDENCIES LISTED IN PACKAGE.JSON AND REACT AND REACT-DOM PACK</a:t>
            </a:r>
            <a:endParaRPr sz="2400"/>
          </a:p>
        </p:txBody>
      </p:sp>
      <p:sp>
        <p:nvSpPr>
          <p:cNvPr id="134" name="Google Shape;134;p6"/>
          <p:cNvSpPr txBox="1"/>
          <p:nvPr/>
        </p:nvSpPr>
        <p:spPr>
          <a:xfrm>
            <a:off x="2750199" y="594755"/>
            <a:ext cx="708426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shared: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...dependencies,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react: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singleton: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import: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"react"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shareScope: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"default"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requiredVersion: dependencies.react,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"react-dom"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singleton: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  requiredVersion: dependencies[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"react-dom"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 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903515" y="3371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4 &amp; 10: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SINGLETON PROPERTY ENSURES THAT ONLY ONE VERSION OF REACT AND REACT-DOM PACKAGES ARE </a:t>
            </a:r>
            <a:br>
              <a:rPr lang="en-IN" sz="2400"/>
            </a:b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 EVEN IF MULTIPLE MICRO-FRONTENDS LOAD THEM. HAVING MULTIPLE VERSIONS CAN LEAD TO CONFLICTS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5: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IMPORT: "REACT" PROPERTY UNDER REACT SPECIFIES THE MODULE THAT SHOULD BE SHARED.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6: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SHARESCOPE: "DEFAULT" PROPERTY UNDER REACT DEFINES THE SHARED SCOPE. THIS IS THE NAME UNDER WHICH THE SHARED MODULES WILL BE STORED IN THE CONSUMING APPLICATION. </a:t>
            </a:r>
            <a:br>
              <a:rPr lang="en-IN" sz="2400"/>
            </a:br>
            <a:br>
              <a:rPr lang="en-IN" sz="2400"/>
            </a:br>
            <a:r>
              <a:rPr b="1"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7 &amp; 11: </a:t>
            </a:r>
            <a:r>
              <a:rPr lang="en-I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REQUIREDVERSION PROPERTY SPECIFIES THE VERSION OF THE MODULE THAT HOST EXP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550507" y="850317"/>
            <a:ext cx="5238750" cy="4533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ADD REMOTETYPES.D.TS FILE IN CONTAINER APPLICATION IN  SRC FOLDER AND PASTE THE BELOW CODE.</a:t>
            </a:r>
            <a:b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000"/>
            </a:br>
            <a:r>
              <a:rPr lang="en-IN" sz="2000"/>
              <a:t>2. </a:t>
            </a:r>
            <a:r>
              <a:rPr lang="en-I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DEFINES THE TYPE OF MODULE THAT ARE BEING IMPORTED FROM OTHER REMOTE APPLICATIONS.</a:t>
            </a:r>
            <a:endParaRPr sz="2000"/>
          </a:p>
        </p:txBody>
      </p:sp>
      <p:sp>
        <p:nvSpPr>
          <p:cNvPr id="145" name="Google Shape;145;p8"/>
          <p:cNvSpPr txBox="1"/>
          <p:nvPr/>
        </p:nvSpPr>
        <p:spPr>
          <a:xfrm>
            <a:off x="6096000" y="1353741"/>
            <a:ext cx="523875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///</a:t>
            </a:r>
            <a:r>
              <a:rPr b="0" lang="en-I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&lt;reference</a:t>
            </a:r>
            <a:r>
              <a:rPr b="0" lang="en-I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E5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types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"react"</a:t>
            </a:r>
            <a:r>
              <a:rPr b="0" lang="en-IN" sz="18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"coursepage/Course"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Course: React.ComponentType;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Course;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declare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"mainpage/HomePage"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HomePage: React.ComponentType;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HomePage;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10652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WEBPACK.CONFIG.JS FILE IN CONTAINER AND REMOTE APPLICATIONS IN THE ROOT FOLDER AND PASTE THE BELOW CODE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838200" y="357344"/>
            <a:ext cx="177978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- 3</a:t>
            </a:r>
            <a:endParaRPr b="1"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838200" y="1893486"/>
            <a:ext cx="1119168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ModuleFederationPlugin } = 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'webpack'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).container;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fs = 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'fs'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path = require(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'path'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webpackConfigPath =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'react-scripts/config/webpack.config'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webpackConfig = require(webpackConfigPath);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override = (config) 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mfConfigPath = path.resolve(__dirname,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'moduleFederation.config.js'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(fs.existsSync(mfConfigPath))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mfConfig = require(mfConfigPath);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config.plugins.push(</a:t>
            </a: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ModuleFederationPlugin(mfConfig));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config.output.publicPath = </a:t>
            </a:r>
            <a:r>
              <a:rPr b="0" lang="en-IN" sz="18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'auto'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I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config;};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2024-07-28T18:12:20Z</dcterms:created>
  <dc:creator>prerna arora</dc:creator>
</cp:coreProperties>
</file>