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hur Ramhith" userId="262d85bc98016be8" providerId="LiveId" clId="{8F1BBCFF-285B-4335-A87D-B1F11C3E1068}"/>
    <pc:docChg chg="undo custSel addSld modSld">
      <pc:chgData name="Manshur Ramhith" userId="262d85bc98016be8" providerId="LiveId" clId="{8F1BBCFF-285B-4335-A87D-B1F11C3E1068}" dt="2019-11-26T17:51:50.665" v="554" actId="20577"/>
      <pc:docMkLst>
        <pc:docMk/>
      </pc:docMkLst>
      <pc:sldChg chg="modTransition">
        <pc:chgData name="Manshur Ramhith" userId="262d85bc98016be8" providerId="LiveId" clId="{8F1BBCFF-285B-4335-A87D-B1F11C3E1068}" dt="2019-11-26T14:00:35.373" v="0"/>
        <pc:sldMkLst>
          <pc:docMk/>
          <pc:sldMk cId="507560515" sldId="256"/>
        </pc:sldMkLst>
      </pc:sldChg>
      <pc:sldChg chg="addSp modSp modTransition">
        <pc:chgData name="Manshur Ramhith" userId="262d85bc98016be8" providerId="LiveId" clId="{8F1BBCFF-285B-4335-A87D-B1F11C3E1068}" dt="2019-11-26T17:51:50.665" v="554" actId="20577"/>
        <pc:sldMkLst>
          <pc:docMk/>
          <pc:sldMk cId="1306443642" sldId="257"/>
        </pc:sldMkLst>
        <pc:spChg chg="mod">
          <ac:chgData name="Manshur Ramhith" userId="262d85bc98016be8" providerId="LiveId" clId="{8F1BBCFF-285B-4335-A87D-B1F11C3E1068}" dt="2019-11-26T17:51:50.665" v="554" actId="20577"/>
          <ac:spMkLst>
            <pc:docMk/>
            <pc:sldMk cId="1306443642" sldId="257"/>
            <ac:spMk id="3" creationId="{1616EAED-DD71-40D9-92A5-37D5B84CDF20}"/>
          </ac:spMkLst>
        </pc:spChg>
        <pc:spChg chg="add mod">
          <ac:chgData name="Manshur Ramhith" userId="262d85bc98016be8" providerId="LiveId" clId="{8F1BBCFF-285B-4335-A87D-B1F11C3E1068}" dt="2019-11-26T17:47:30.019" v="542" actId="20577"/>
          <ac:spMkLst>
            <pc:docMk/>
            <pc:sldMk cId="1306443642" sldId="257"/>
            <ac:spMk id="6" creationId="{8463F5DF-5CF8-40C3-9706-633D9A3216AA}"/>
          </ac:spMkLst>
        </pc:spChg>
        <pc:picChg chg="add mod">
          <ac:chgData name="Manshur Ramhith" userId="262d85bc98016be8" providerId="LiveId" clId="{8F1BBCFF-285B-4335-A87D-B1F11C3E1068}" dt="2019-11-26T17:47:43.782" v="546" actId="14100"/>
          <ac:picMkLst>
            <pc:docMk/>
            <pc:sldMk cId="1306443642" sldId="257"/>
            <ac:picMk id="5" creationId="{0CE9DAAD-D9E6-451F-B875-E3ABF5387F56}"/>
          </ac:picMkLst>
        </pc:picChg>
      </pc:sldChg>
      <pc:sldChg chg="addSp modSp modTransition">
        <pc:chgData name="Manshur Ramhith" userId="262d85bc98016be8" providerId="LiveId" clId="{8F1BBCFF-285B-4335-A87D-B1F11C3E1068}" dt="2019-11-26T15:54:37.182" v="153" actId="20577"/>
        <pc:sldMkLst>
          <pc:docMk/>
          <pc:sldMk cId="1843780805" sldId="258"/>
        </pc:sldMkLst>
        <pc:spChg chg="mod">
          <ac:chgData name="Manshur Ramhith" userId="262d85bc98016be8" providerId="LiveId" clId="{8F1BBCFF-285B-4335-A87D-B1F11C3E1068}" dt="2019-11-26T15:51:17.281" v="17" actId="20577"/>
          <ac:spMkLst>
            <pc:docMk/>
            <pc:sldMk cId="1843780805" sldId="258"/>
            <ac:spMk id="2" creationId="{9FA98F95-3261-401F-8EBE-79601D5E4A72}"/>
          </ac:spMkLst>
        </pc:spChg>
        <pc:spChg chg="add mod">
          <ac:chgData name="Manshur Ramhith" userId="262d85bc98016be8" providerId="LiveId" clId="{8F1BBCFF-285B-4335-A87D-B1F11C3E1068}" dt="2019-11-26T15:51:54.190" v="43" actId="20577"/>
          <ac:spMkLst>
            <pc:docMk/>
            <pc:sldMk cId="1843780805" sldId="258"/>
            <ac:spMk id="3" creationId="{E32BEB04-D9ED-4F43-90E7-78B2A6F85FF8}"/>
          </ac:spMkLst>
        </pc:spChg>
        <pc:spChg chg="add mod">
          <ac:chgData name="Manshur Ramhith" userId="262d85bc98016be8" providerId="LiveId" clId="{8F1BBCFF-285B-4335-A87D-B1F11C3E1068}" dt="2019-11-26T15:54:37.182" v="153" actId="20577"/>
          <ac:spMkLst>
            <pc:docMk/>
            <pc:sldMk cId="1843780805" sldId="258"/>
            <ac:spMk id="4" creationId="{887B8591-DFF2-4B83-858F-E0FA6364E543}"/>
          </ac:spMkLst>
        </pc:spChg>
        <pc:picChg chg="mod">
          <ac:chgData name="Manshur Ramhith" userId="262d85bc98016be8" providerId="LiveId" clId="{8F1BBCFF-285B-4335-A87D-B1F11C3E1068}" dt="2019-11-26T15:51:58.007" v="44" actId="1076"/>
          <ac:picMkLst>
            <pc:docMk/>
            <pc:sldMk cId="1843780805" sldId="258"/>
            <ac:picMk id="5" creationId="{D3122EA6-E83C-43B3-A358-48A73375371F}"/>
          </ac:picMkLst>
        </pc:picChg>
      </pc:sldChg>
      <pc:sldChg chg="addSp delSp modSp modTransition">
        <pc:chgData name="Manshur Ramhith" userId="262d85bc98016be8" providerId="LiveId" clId="{8F1BBCFF-285B-4335-A87D-B1F11C3E1068}" dt="2019-11-26T15:57:54.618" v="157" actId="1076"/>
        <pc:sldMkLst>
          <pc:docMk/>
          <pc:sldMk cId="3820194822" sldId="259"/>
        </pc:sldMkLst>
        <pc:spChg chg="mod">
          <ac:chgData name="Manshur Ramhith" userId="262d85bc98016be8" providerId="LiveId" clId="{8F1BBCFF-285B-4335-A87D-B1F11C3E1068}" dt="2019-11-26T15:57:52.403" v="156" actId="1076"/>
          <ac:spMkLst>
            <pc:docMk/>
            <pc:sldMk cId="3820194822" sldId="259"/>
            <ac:spMk id="3" creationId="{AE87B225-9F85-4CA7-87AE-F6B801E64A70}"/>
          </ac:spMkLst>
        </pc:spChg>
        <pc:picChg chg="add del mod">
          <ac:chgData name="Manshur Ramhith" userId="262d85bc98016be8" providerId="LiveId" clId="{8F1BBCFF-285B-4335-A87D-B1F11C3E1068}" dt="2019-11-26T15:49:01.278" v="10" actId="478"/>
          <ac:picMkLst>
            <pc:docMk/>
            <pc:sldMk cId="3820194822" sldId="259"/>
            <ac:picMk id="5" creationId="{533388B9-2AB3-4BCC-A26D-DFF6E6EB4EC1}"/>
          </ac:picMkLst>
        </pc:picChg>
        <pc:picChg chg="add mod">
          <ac:chgData name="Manshur Ramhith" userId="262d85bc98016be8" providerId="LiveId" clId="{8F1BBCFF-285B-4335-A87D-B1F11C3E1068}" dt="2019-11-26T15:57:54.618" v="157" actId="1076"/>
          <ac:picMkLst>
            <pc:docMk/>
            <pc:sldMk cId="3820194822" sldId="259"/>
            <ac:picMk id="7" creationId="{F032EEC7-4F65-487D-962F-D200D1087B6F}"/>
          </ac:picMkLst>
        </pc:picChg>
      </pc:sldChg>
      <pc:sldChg chg="modTransition">
        <pc:chgData name="Manshur Ramhith" userId="262d85bc98016be8" providerId="LiveId" clId="{8F1BBCFF-285B-4335-A87D-B1F11C3E1068}" dt="2019-11-26T14:00:47.375" v="4"/>
        <pc:sldMkLst>
          <pc:docMk/>
          <pc:sldMk cId="1913118911" sldId="260"/>
        </pc:sldMkLst>
      </pc:sldChg>
      <pc:sldChg chg="modSp modTransition">
        <pc:chgData name="Manshur Ramhith" userId="262d85bc98016be8" providerId="LiveId" clId="{8F1BBCFF-285B-4335-A87D-B1F11C3E1068}" dt="2019-11-26T16:02:45.154" v="323" actId="20577"/>
        <pc:sldMkLst>
          <pc:docMk/>
          <pc:sldMk cId="2597783537" sldId="261"/>
        </pc:sldMkLst>
        <pc:spChg chg="mod">
          <ac:chgData name="Manshur Ramhith" userId="262d85bc98016be8" providerId="LiveId" clId="{8F1BBCFF-285B-4335-A87D-B1F11C3E1068}" dt="2019-11-26T16:01:11.589" v="250" actId="1076"/>
          <ac:spMkLst>
            <pc:docMk/>
            <pc:sldMk cId="2597783537" sldId="261"/>
            <ac:spMk id="2" creationId="{3B1ADBB6-6A18-41B5-8069-9E299BBD7361}"/>
          </ac:spMkLst>
        </pc:spChg>
        <pc:spChg chg="mod">
          <ac:chgData name="Manshur Ramhith" userId="262d85bc98016be8" providerId="LiveId" clId="{8F1BBCFF-285B-4335-A87D-B1F11C3E1068}" dt="2019-11-26T16:02:45.154" v="323" actId="20577"/>
          <ac:spMkLst>
            <pc:docMk/>
            <pc:sldMk cId="2597783537" sldId="261"/>
            <ac:spMk id="3" creationId="{D3B9DCD9-A08F-4620-AD16-EBD61D045C4B}"/>
          </ac:spMkLst>
        </pc:spChg>
      </pc:sldChg>
      <pc:sldChg chg="addSp delSp modSp add mod">
        <pc:chgData name="Manshur Ramhith" userId="262d85bc98016be8" providerId="LiveId" clId="{8F1BBCFF-285B-4335-A87D-B1F11C3E1068}" dt="2019-11-26T16:14:47.832" v="399" actId="27918"/>
        <pc:sldMkLst>
          <pc:docMk/>
          <pc:sldMk cId="2423477795" sldId="262"/>
        </pc:sldMkLst>
        <pc:spChg chg="mod">
          <ac:chgData name="Manshur Ramhith" userId="262d85bc98016be8" providerId="LiveId" clId="{8F1BBCFF-285B-4335-A87D-B1F11C3E1068}" dt="2019-11-26T16:05:13.836" v="358" actId="122"/>
          <ac:spMkLst>
            <pc:docMk/>
            <pc:sldMk cId="2423477795" sldId="262"/>
            <ac:spMk id="2" creationId="{6BC6B6FB-8EF3-471C-97C4-E8E10A36CACB}"/>
          </ac:spMkLst>
        </pc:spChg>
        <pc:spChg chg="add del">
          <ac:chgData name="Manshur Ramhith" userId="262d85bc98016be8" providerId="LiveId" clId="{8F1BBCFF-285B-4335-A87D-B1F11C3E1068}" dt="2019-11-26T16:05:08.840" v="357" actId="931"/>
          <ac:spMkLst>
            <pc:docMk/>
            <pc:sldMk cId="2423477795" sldId="262"/>
            <ac:spMk id="3" creationId="{7CD25872-1920-422B-9ADF-CE383E98CBDC}"/>
          </ac:spMkLst>
        </pc:spChg>
        <pc:spChg chg="add del mod">
          <ac:chgData name="Manshur Ramhith" userId="262d85bc98016be8" providerId="LiveId" clId="{8F1BBCFF-285B-4335-A87D-B1F11C3E1068}" dt="2019-11-26T16:07:57.701" v="366" actId="931"/>
          <ac:spMkLst>
            <pc:docMk/>
            <pc:sldMk cId="2423477795" sldId="262"/>
            <ac:spMk id="13" creationId="{79E37E5B-F6C6-48EE-AB26-69864DBF0121}"/>
          </ac:spMkLst>
        </pc:spChg>
        <pc:spChg chg="add del mod">
          <ac:chgData name="Manshur Ramhith" userId="262d85bc98016be8" providerId="LiveId" clId="{8F1BBCFF-285B-4335-A87D-B1F11C3E1068}" dt="2019-11-26T16:09:07.558" v="374" actId="1957"/>
          <ac:spMkLst>
            <pc:docMk/>
            <pc:sldMk cId="2423477795" sldId="262"/>
            <ac:spMk id="17" creationId="{F1820660-45A5-4472-9C9D-8C2FEB8502E3}"/>
          </ac:spMkLst>
        </pc:spChg>
        <pc:graphicFrameChg chg="add mod">
          <ac:chgData name="Manshur Ramhith" userId="262d85bc98016be8" providerId="LiveId" clId="{8F1BBCFF-285B-4335-A87D-B1F11C3E1068}" dt="2019-11-26T16:14:02.317" v="395"/>
          <ac:graphicFrameMkLst>
            <pc:docMk/>
            <pc:sldMk cId="2423477795" sldId="262"/>
            <ac:graphicFrameMk id="20" creationId="{3BDD8FD8-D59B-456C-8A50-DB88A2070315}"/>
          </ac:graphicFrameMkLst>
        </pc:graphicFrameChg>
        <pc:picChg chg="add del mod">
          <ac:chgData name="Manshur Ramhith" userId="262d85bc98016be8" providerId="LiveId" clId="{8F1BBCFF-285B-4335-A87D-B1F11C3E1068}" dt="2019-11-26T16:04:14.613" v="356" actId="931"/>
          <ac:picMkLst>
            <pc:docMk/>
            <pc:sldMk cId="2423477795" sldId="262"/>
            <ac:picMk id="5" creationId="{9C023A5E-CFC1-4CDF-A3F5-838BBE030AA0}"/>
          </ac:picMkLst>
        </pc:picChg>
        <pc:picChg chg="add del mod">
          <ac:chgData name="Manshur Ramhith" userId="262d85bc98016be8" providerId="LiveId" clId="{8F1BBCFF-285B-4335-A87D-B1F11C3E1068}" dt="2019-11-26T16:07:45.062" v="364" actId="478"/>
          <ac:picMkLst>
            <pc:docMk/>
            <pc:sldMk cId="2423477795" sldId="262"/>
            <ac:picMk id="7" creationId="{65E68A91-40A5-4B0F-9919-ABF6CB02BA77}"/>
          </ac:picMkLst>
        </pc:picChg>
        <pc:picChg chg="add del mod">
          <ac:chgData name="Manshur Ramhith" userId="262d85bc98016be8" providerId="LiveId" clId="{8F1BBCFF-285B-4335-A87D-B1F11C3E1068}" dt="2019-11-26T16:07:26.754" v="361" actId="478"/>
          <ac:picMkLst>
            <pc:docMk/>
            <pc:sldMk cId="2423477795" sldId="262"/>
            <ac:picMk id="9" creationId="{8EE69DD6-C2D3-4A84-B0CB-3F72453286E1}"/>
          </ac:picMkLst>
        </pc:picChg>
        <pc:picChg chg="add del mod">
          <ac:chgData name="Manshur Ramhith" userId="262d85bc98016be8" providerId="LiveId" clId="{8F1BBCFF-285B-4335-A87D-B1F11C3E1068}" dt="2019-11-26T16:08:00.130" v="367" actId="478"/>
          <ac:picMkLst>
            <pc:docMk/>
            <pc:sldMk cId="2423477795" sldId="262"/>
            <ac:picMk id="11" creationId="{3CBB95CC-2BEF-4A53-A379-3FE3AE649D76}"/>
          </ac:picMkLst>
        </pc:picChg>
        <pc:picChg chg="add del mod">
          <ac:chgData name="Manshur Ramhith" userId="262d85bc98016be8" providerId="LiveId" clId="{8F1BBCFF-285B-4335-A87D-B1F11C3E1068}" dt="2019-11-26T16:08:36.525" v="371" actId="478"/>
          <ac:picMkLst>
            <pc:docMk/>
            <pc:sldMk cId="2423477795" sldId="262"/>
            <ac:picMk id="15" creationId="{FFF8266B-967D-4406-A815-F0E9231FCF3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Implementation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E7-4F3F-80DB-FA2A1EA9FE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E7-4F3F-80DB-FA2A1EA9FE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E7-4F3F-80DB-FA2A1EA9FE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E7-4F3F-80DB-FA2A1EA9FE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AE7-4F3F-80DB-FA2A1EA9FE92}"/>
              </c:ext>
            </c:extLst>
          </c:dPt>
          <c:cat>
            <c:strRef>
              <c:f>Sheet1!$A$2:$A$6</c:f>
              <c:strCache>
                <c:ptCount val="5"/>
                <c:pt idx="0">
                  <c:v>Assembling components</c:v>
                </c:pt>
                <c:pt idx="1">
                  <c:v>Acquiring Parts</c:v>
                </c:pt>
                <c:pt idx="2">
                  <c:v>Soldering</c:v>
                </c:pt>
                <c:pt idx="3">
                  <c:v>Software</c:v>
                </c:pt>
                <c:pt idx="4">
                  <c:v>Case design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20</c:v>
                </c:pt>
                <c:pt idx="2">
                  <c:v>22</c:v>
                </c:pt>
                <c:pt idx="3">
                  <c:v>15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2-40B3-B793-D17FE90D3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70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82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88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28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564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6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5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32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8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8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10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2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83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4B7-9F2E-4BD0-A277-FB436FC4FFD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7CD727-64DA-4CA0-81F8-12285D5B86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shur7/Capstone-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113A-9D4B-48A6-8D5A-BB03AE8A2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CENG 317</a:t>
            </a:r>
            <a:br>
              <a:rPr lang="en-CA" dirty="0"/>
            </a:br>
            <a:r>
              <a:rPr lang="en-CA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CA94-B0AD-40B3-AB52-AB788B9B8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Link to </a:t>
            </a:r>
            <a:r>
              <a:rPr lang="en-CA" dirty="0" err="1"/>
              <a:t>github</a:t>
            </a:r>
            <a:r>
              <a:rPr lang="en-CA" dirty="0"/>
              <a:t> repository</a:t>
            </a:r>
          </a:p>
          <a:p>
            <a:r>
              <a:rPr lang="en-CA" dirty="0">
                <a:hlinkClick r:id="rId2"/>
              </a:rPr>
              <a:t>https://github.com/Manshur7/Capstone-Project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75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9FCF-9534-4497-B8BA-6A42F5CF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EAED-DD71-40D9-92A5-37D5B84C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CA" dirty="0"/>
              <a:t>Reasons for choosing </a:t>
            </a:r>
            <a:r>
              <a:rPr lang="en-CA" dirty="0" err="1"/>
              <a:t>Lumi</a:t>
            </a:r>
            <a:r>
              <a:rPr lang="en-CA" dirty="0"/>
              <a:t> Monitor Project :</a:t>
            </a:r>
          </a:p>
          <a:p>
            <a:pPr lvl="1"/>
            <a:r>
              <a:rPr lang="en-CA" dirty="0"/>
              <a:t>Way of implementing a wide range of Sensors</a:t>
            </a:r>
          </a:p>
          <a:p>
            <a:pPr lvl="1"/>
            <a:r>
              <a:rPr lang="en-CA" dirty="0"/>
              <a:t>Would be helpful for parents to monitor conditions for their children as well as means of communication</a:t>
            </a:r>
          </a:p>
          <a:p>
            <a:pPr lvl="1"/>
            <a:r>
              <a:rPr lang="en-CA" dirty="0"/>
              <a:t>Proposed Features:</a:t>
            </a:r>
          </a:p>
          <a:p>
            <a:pPr lvl="8"/>
            <a:r>
              <a:rPr lang="en-CA" dirty="0"/>
              <a:t>Temperature &amp; Humidity tracking</a:t>
            </a:r>
          </a:p>
          <a:p>
            <a:pPr lvl="8"/>
            <a:r>
              <a:rPr lang="en-CA" dirty="0"/>
              <a:t>Light Level Monitoring (And Automation)</a:t>
            </a:r>
          </a:p>
          <a:p>
            <a:pPr lvl="8"/>
            <a:r>
              <a:rPr lang="en-CA" dirty="0"/>
              <a:t>Communication Line between child and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DAAD-D9E6-451F-B875-E3ABF538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9" y="4144220"/>
            <a:ext cx="1504801" cy="2445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63F5DF-5CF8-40C3-9706-633D9A3216AA}"/>
              </a:ext>
            </a:extLst>
          </p:cNvPr>
          <p:cNvSpPr/>
          <p:nvPr/>
        </p:nvSpPr>
        <p:spPr>
          <a:xfrm>
            <a:off x="677334" y="4144219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DHT22 Sensor:</a:t>
            </a:r>
          </a:p>
        </p:txBody>
      </p:sp>
    </p:spTree>
    <p:extLst>
      <p:ext uri="{BB962C8B-B14F-4D97-AF65-F5344CB8AC3E}">
        <p14:creationId xmlns:p14="http://schemas.microsoft.com/office/powerpoint/2010/main" val="130644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8F95-3261-401F-8EBE-79601D5E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Project Budget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22EA6-E83C-43B3-A358-48A73375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37" y="2151765"/>
            <a:ext cx="9345329" cy="265784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2BEB04-D9ED-4F43-90E7-78B2A6F85FF8}"/>
              </a:ext>
            </a:extLst>
          </p:cNvPr>
          <p:cNvSpPr/>
          <p:nvPr/>
        </p:nvSpPr>
        <p:spPr>
          <a:xfrm>
            <a:off x="1271034" y="1782433"/>
            <a:ext cx="235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Initial Budget Planning: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B8591-DFF2-4B83-858F-E0FA6364E543}"/>
              </a:ext>
            </a:extLst>
          </p:cNvPr>
          <p:cNvSpPr/>
          <p:nvPr/>
        </p:nvSpPr>
        <p:spPr>
          <a:xfrm>
            <a:off x="1268694" y="5086022"/>
            <a:ext cx="7164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Later on, screws &amp; spacers for mounting the case were bought from Amazon for $15</a:t>
            </a:r>
          </a:p>
        </p:txBody>
      </p:sp>
    </p:spTree>
    <p:extLst>
      <p:ext uri="{BB962C8B-B14F-4D97-AF65-F5344CB8AC3E}">
        <p14:creationId xmlns:p14="http://schemas.microsoft.com/office/powerpoint/2010/main" val="18437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CB5A-D6E1-42AB-A3C9-DC62465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B225-9F85-4CA7-87AE-F6B801E6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CA" dirty="0"/>
              <a:t>Created using Microsoft Project Planner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2EEC7-4F65-487D-962F-D200D108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2" y="2036680"/>
            <a:ext cx="763512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0474-04A6-403C-B17B-471EBF65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CB39-D365-49EA-A801-7E1D1648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/>
          <a:lstStyle/>
          <a:p>
            <a:r>
              <a:rPr lang="en-CA" dirty="0"/>
              <a:t>Below are 2 pictures of the final enclosed Hardware</a:t>
            </a:r>
          </a:p>
          <a:p>
            <a:pPr lvl="1"/>
            <a:r>
              <a:rPr lang="en-CA" dirty="0"/>
              <a:t>3D printed Bottom &amp; Acrylic Top: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FC3DD-A9C5-4DCE-8DC1-81398BAC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64" y="3032748"/>
            <a:ext cx="4381936" cy="346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DE539-33D2-4A33-B129-52E95F0A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3786" y="2511434"/>
            <a:ext cx="3460127" cy="45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DBB6-6A18-41B5-8069-9E299BBD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8971"/>
            <a:ext cx="8596668" cy="1320800"/>
          </a:xfrm>
        </p:spPr>
        <p:txBody>
          <a:bodyPr/>
          <a:lstStyle/>
          <a:p>
            <a:pPr algn="ctr"/>
            <a:r>
              <a:rPr lang="en-CA" dirty="0"/>
              <a:t>Knowledge from CENG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DCD9-A08F-4620-AD16-EBD61D04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Personally, I feel like that these 2 courses were majorly involved:</a:t>
            </a:r>
          </a:p>
          <a:p>
            <a:endParaRPr lang="en-CA" dirty="0"/>
          </a:p>
          <a:p>
            <a:pPr lvl="1"/>
            <a:r>
              <a:rPr lang="en-CA" dirty="0"/>
              <a:t>CENG 252: Embedded Systems</a:t>
            </a:r>
          </a:p>
          <a:p>
            <a:pPr lvl="2"/>
            <a:r>
              <a:rPr lang="en-CA" dirty="0"/>
              <a:t>Mostly relevant as it involved using a development platform with Sensors/Effectors</a:t>
            </a:r>
          </a:p>
          <a:p>
            <a:pPr lvl="2"/>
            <a:r>
              <a:rPr lang="en-CA" dirty="0"/>
              <a:t>Moreover, I was able to learn the basics of how an integrated System works in real time</a:t>
            </a:r>
          </a:p>
          <a:p>
            <a:pPr lvl="2"/>
            <a:r>
              <a:rPr lang="en-CA" dirty="0"/>
              <a:t>Also learnt how to use remote desktop connection to access a development platform</a:t>
            </a:r>
          </a:p>
          <a:p>
            <a:pPr lvl="1"/>
            <a:r>
              <a:rPr lang="en-CA" dirty="0"/>
              <a:t>CENG 216: Intro to Software Engineering</a:t>
            </a:r>
          </a:p>
          <a:p>
            <a:pPr lvl="2"/>
            <a:r>
              <a:rPr lang="en-CA" dirty="0"/>
              <a:t>Project planning and implementation </a:t>
            </a:r>
          </a:p>
          <a:p>
            <a:pPr lvl="2"/>
            <a:r>
              <a:rPr lang="en-CA" dirty="0"/>
              <a:t>Taught me how to use various tools such as: Gantt Charts, Argo UML (For UML diagrams)</a:t>
            </a:r>
          </a:p>
          <a:p>
            <a:pPr lvl="2"/>
            <a:r>
              <a:rPr lang="en-CA" dirty="0"/>
              <a:t>Also helped to have a clear idea of what a project implementation is like (For example: Which techniques to use to stay on track and follow critical path.)</a:t>
            </a:r>
          </a:p>
          <a:p>
            <a:pPr lvl="2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7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B6FB-8EF3-471C-97C4-E8E10A3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</a:t>
            </a:r>
            <a:br>
              <a:rPr lang="en-CA" dirty="0"/>
            </a:br>
            <a:r>
              <a:rPr lang="en-CA" dirty="0"/>
              <a:t>for your attention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BDD8FD8-D59B-456C-8A50-DB88A2070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6478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477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257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CENG 317 Presentation</vt:lpstr>
      <vt:lpstr>Project Proposal</vt:lpstr>
      <vt:lpstr>Project Budget</vt:lpstr>
      <vt:lpstr>Project Schedule</vt:lpstr>
      <vt:lpstr>Final Product</vt:lpstr>
      <vt:lpstr>Knowledge from CENG courses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317 Presentation</dc:title>
  <dc:creator>Manshur Ramhith</dc:creator>
  <cp:lastModifiedBy>Manshur Ramhith</cp:lastModifiedBy>
  <cp:revision>7</cp:revision>
  <dcterms:created xsi:type="dcterms:W3CDTF">2019-11-26T13:29:29Z</dcterms:created>
  <dcterms:modified xsi:type="dcterms:W3CDTF">2019-11-26T18:07:04Z</dcterms:modified>
</cp:coreProperties>
</file>