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788" r:id="rId1"/>
  </p:sldMasterIdLst>
  <p:notesMasterIdLst>
    <p:notesMasterId r:id="rId21"/>
  </p:notesMasterIdLst>
  <p:sldIdLst>
    <p:sldId id="256" r:id="rId2"/>
    <p:sldId id="715" r:id="rId3"/>
    <p:sldId id="714" r:id="rId4"/>
    <p:sldId id="717" r:id="rId5"/>
    <p:sldId id="719" r:id="rId6"/>
    <p:sldId id="718" r:id="rId7"/>
    <p:sldId id="723" r:id="rId8"/>
    <p:sldId id="732" r:id="rId9"/>
    <p:sldId id="728" r:id="rId10"/>
    <p:sldId id="729" r:id="rId11"/>
    <p:sldId id="724" r:id="rId12"/>
    <p:sldId id="727" r:id="rId13"/>
    <p:sldId id="731" r:id="rId14"/>
    <p:sldId id="725" r:id="rId15"/>
    <p:sldId id="726" r:id="rId16"/>
    <p:sldId id="736" r:id="rId17"/>
    <p:sldId id="737" r:id="rId18"/>
    <p:sldId id="738" r:id="rId19"/>
    <p:sldId id="30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1275D"/>
    <a:srgbClr val="000066"/>
    <a:srgbClr val="000000"/>
    <a:srgbClr val="006666"/>
    <a:srgbClr val="336600"/>
    <a:srgbClr val="3A0E17"/>
    <a:srgbClr val="161A3E"/>
    <a:srgbClr val="626CC7"/>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63" d="100"/>
          <a:sy n="63" d="100"/>
        </p:scale>
        <p:origin x="712" y="48"/>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si Sharma" userId="4394dbdd293746fe" providerId="LiveId" clId="{F1F4B856-0231-4962-96D0-74A4B3A7BD41}"/>
    <pc:docChg chg="modSld">
      <pc:chgData name="Mansi Sharma" userId="4394dbdd293746fe" providerId="LiveId" clId="{F1F4B856-0231-4962-96D0-74A4B3A7BD41}" dt="2025-06-02T18:21:50.894" v="21" actId="1076"/>
      <pc:docMkLst>
        <pc:docMk/>
      </pc:docMkLst>
      <pc:sldChg chg="modSp mod">
        <pc:chgData name="Mansi Sharma" userId="4394dbdd293746fe" providerId="LiveId" clId="{F1F4B856-0231-4962-96D0-74A4B3A7BD41}" dt="2025-06-02T18:21:50.894" v="21" actId="1076"/>
        <pc:sldMkLst>
          <pc:docMk/>
          <pc:sldMk cId="2949919817" sldId="736"/>
        </pc:sldMkLst>
        <pc:spChg chg="mod">
          <ac:chgData name="Mansi Sharma" userId="4394dbdd293746fe" providerId="LiveId" clId="{F1F4B856-0231-4962-96D0-74A4B3A7BD41}" dt="2025-06-02T18:21:50.894" v="21" actId="1076"/>
          <ac:spMkLst>
            <pc:docMk/>
            <pc:sldMk cId="2949919817" sldId="736"/>
            <ac:spMk id="7" creationId="{38C12325-A201-0FAB-B19B-FE87AB5F669E}"/>
          </ac:spMkLst>
        </pc:spChg>
      </pc:sldChg>
    </pc:docChg>
  </pc:docChgLst>
  <pc:docChgLst>
    <pc:chgData name="Mansi Sharma" userId="4394dbdd293746fe" providerId="LiveId" clId="{A444544C-ACEE-43F4-B0C7-C71EB9188DED}"/>
    <pc:docChg chg="undo custSel addSld delSld modSld sldOrd modMainMaster">
      <pc:chgData name="Mansi Sharma" userId="4394dbdd293746fe" providerId="LiveId" clId="{A444544C-ACEE-43F4-B0C7-C71EB9188DED}" dt="2025-06-01T18:01:58.902" v="9240" actId="47"/>
      <pc:docMkLst>
        <pc:docMk/>
      </pc:docMkLst>
      <pc:sldChg chg="addSp modSp mod">
        <pc:chgData name="Mansi Sharma" userId="4394dbdd293746fe" providerId="LiveId" clId="{A444544C-ACEE-43F4-B0C7-C71EB9188DED}" dt="2025-05-28T20:52:31.416" v="1092" actId="207"/>
        <pc:sldMkLst>
          <pc:docMk/>
          <pc:sldMk cId="1024334718" sldId="256"/>
        </pc:sldMkLst>
        <pc:spChg chg="mod">
          <ac:chgData name="Mansi Sharma" userId="4394dbdd293746fe" providerId="LiveId" clId="{A444544C-ACEE-43F4-B0C7-C71EB9188DED}" dt="2025-05-28T18:51:36.368" v="301" actId="1076"/>
          <ac:spMkLst>
            <pc:docMk/>
            <pc:sldMk cId="1024334718" sldId="256"/>
            <ac:spMk id="2" creationId="{1A225F15-9B21-01FF-BD6D-D04F30F7A091}"/>
          </ac:spMkLst>
        </pc:spChg>
        <pc:spChg chg="add mod">
          <ac:chgData name="Mansi Sharma" userId="4394dbdd293746fe" providerId="LiveId" clId="{A444544C-ACEE-43F4-B0C7-C71EB9188DED}" dt="2025-05-28T20:52:31.416" v="1092" actId="207"/>
          <ac:spMkLst>
            <pc:docMk/>
            <pc:sldMk cId="1024334718" sldId="256"/>
            <ac:spMk id="3" creationId="{99780F8B-09DA-A045-EA53-6C091786A134}"/>
          </ac:spMkLst>
        </pc:spChg>
      </pc:sldChg>
      <pc:sldChg chg="delSp add del mod">
        <pc:chgData name="Mansi Sharma" userId="4394dbdd293746fe" providerId="LiveId" clId="{A444544C-ACEE-43F4-B0C7-C71EB9188DED}" dt="2025-05-28T20:23:08.886" v="820" actId="47"/>
        <pc:sldMkLst>
          <pc:docMk/>
          <pc:sldMk cId="0" sldId="259"/>
        </pc:sldMkLst>
      </pc:sldChg>
      <pc:sldChg chg="addSp delSp modSp del mod ord setBg">
        <pc:chgData name="Mansi Sharma" userId="4394dbdd293746fe" providerId="LiveId" clId="{A444544C-ACEE-43F4-B0C7-C71EB9188DED}" dt="2025-05-30T07:57:49.743" v="2452" actId="47"/>
        <pc:sldMkLst>
          <pc:docMk/>
          <pc:sldMk cId="2845992452" sldId="676"/>
        </pc:sldMkLst>
      </pc:sldChg>
      <pc:sldChg chg="addSp delSp modSp del mod">
        <pc:chgData name="Mansi Sharma" userId="4394dbdd293746fe" providerId="LiveId" clId="{A444544C-ACEE-43F4-B0C7-C71EB9188DED}" dt="2025-05-29T20:40:55.656" v="2286" actId="47"/>
        <pc:sldMkLst>
          <pc:docMk/>
          <pc:sldMk cId="1173862094" sldId="711"/>
        </pc:sldMkLst>
      </pc:sldChg>
      <pc:sldChg chg="modSp del mod">
        <pc:chgData name="Mansi Sharma" userId="4394dbdd293746fe" providerId="LiveId" clId="{A444544C-ACEE-43F4-B0C7-C71EB9188DED}" dt="2025-05-29T20:07:05.324" v="2058" actId="47"/>
        <pc:sldMkLst>
          <pc:docMk/>
          <pc:sldMk cId="1594365271" sldId="712"/>
        </pc:sldMkLst>
      </pc:sldChg>
      <pc:sldChg chg="modSp del mod">
        <pc:chgData name="Mansi Sharma" userId="4394dbdd293746fe" providerId="LiveId" clId="{A444544C-ACEE-43F4-B0C7-C71EB9188DED}" dt="2025-05-29T20:07:03.293" v="2057" actId="47"/>
        <pc:sldMkLst>
          <pc:docMk/>
          <pc:sldMk cId="1344420264" sldId="713"/>
        </pc:sldMkLst>
      </pc:sldChg>
      <pc:sldChg chg="addSp delSp modSp mod modAnim">
        <pc:chgData name="Mansi Sharma" userId="4394dbdd293746fe" providerId="LiveId" clId="{A444544C-ACEE-43F4-B0C7-C71EB9188DED}" dt="2025-06-01T15:58:26.074" v="8181" actId="14100"/>
        <pc:sldMkLst>
          <pc:docMk/>
          <pc:sldMk cId="3180568847" sldId="714"/>
        </pc:sldMkLst>
        <pc:spChg chg="add mod">
          <ac:chgData name="Mansi Sharma" userId="4394dbdd293746fe" providerId="LiveId" clId="{A444544C-ACEE-43F4-B0C7-C71EB9188DED}" dt="2025-05-28T08:14:11.964" v="225" actId="164"/>
          <ac:spMkLst>
            <pc:docMk/>
            <pc:sldMk cId="3180568847" sldId="714"/>
            <ac:spMk id="8" creationId="{A764F5D1-501D-2656-A007-8453759B5FEC}"/>
          </ac:spMkLst>
        </pc:spChg>
        <pc:spChg chg="add mod">
          <ac:chgData name="Mansi Sharma" userId="4394dbdd293746fe" providerId="LiveId" clId="{A444544C-ACEE-43F4-B0C7-C71EB9188DED}" dt="2025-05-28T08:14:03.670" v="224" actId="164"/>
          <ac:spMkLst>
            <pc:docMk/>
            <pc:sldMk cId="3180568847" sldId="714"/>
            <ac:spMk id="9" creationId="{979D9BE9-A96C-FA36-7EB6-4DA3286F988D}"/>
          </ac:spMkLst>
        </pc:spChg>
        <pc:spChg chg="add mod">
          <ac:chgData name="Mansi Sharma" userId="4394dbdd293746fe" providerId="LiveId" clId="{A444544C-ACEE-43F4-B0C7-C71EB9188DED}" dt="2025-05-28T08:13:51.662" v="223" actId="164"/>
          <ac:spMkLst>
            <pc:docMk/>
            <pc:sldMk cId="3180568847" sldId="714"/>
            <ac:spMk id="10" creationId="{FE8A9DD9-E7EC-5EB8-B422-C8C2CB2A977F}"/>
          </ac:spMkLst>
        </pc:spChg>
        <pc:spChg chg="add mod">
          <ac:chgData name="Mansi Sharma" userId="4394dbdd293746fe" providerId="LiveId" clId="{A444544C-ACEE-43F4-B0C7-C71EB9188DED}" dt="2025-05-28T20:25:16.286" v="835" actId="207"/>
          <ac:spMkLst>
            <pc:docMk/>
            <pc:sldMk cId="3180568847" sldId="714"/>
            <ac:spMk id="11" creationId="{B3B3E582-9D78-7DA1-6D43-B136AF0EA90E}"/>
          </ac:spMkLst>
        </pc:spChg>
        <pc:spChg chg="add mod">
          <ac:chgData name="Mansi Sharma" userId="4394dbdd293746fe" providerId="LiveId" clId="{A444544C-ACEE-43F4-B0C7-C71EB9188DED}" dt="2025-05-28T20:24:41.622" v="831" actId="207"/>
          <ac:spMkLst>
            <pc:docMk/>
            <pc:sldMk cId="3180568847" sldId="714"/>
            <ac:spMk id="12" creationId="{B266E808-0070-045C-663A-E865FC4D16FA}"/>
          </ac:spMkLst>
        </pc:spChg>
        <pc:spChg chg="add mod">
          <ac:chgData name="Mansi Sharma" userId="4394dbdd293746fe" providerId="LiveId" clId="{A444544C-ACEE-43F4-B0C7-C71EB9188DED}" dt="2025-05-28T20:24:41.622" v="831" actId="207"/>
          <ac:spMkLst>
            <pc:docMk/>
            <pc:sldMk cId="3180568847" sldId="714"/>
            <ac:spMk id="13" creationId="{3F36C25D-ADEC-AAEF-1AF6-6B1DE2FE209F}"/>
          </ac:spMkLst>
        </pc:spChg>
        <pc:spChg chg="add mod">
          <ac:chgData name="Mansi Sharma" userId="4394dbdd293746fe" providerId="LiveId" clId="{A444544C-ACEE-43F4-B0C7-C71EB9188DED}" dt="2025-05-28T20:25:16.286" v="835" actId="207"/>
          <ac:spMkLst>
            <pc:docMk/>
            <pc:sldMk cId="3180568847" sldId="714"/>
            <ac:spMk id="15" creationId="{5E3077BC-9DB4-9C64-DB10-DFDA8312257F}"/>
          </ac:spMkLst>
        </pc:spChg>
        <pc:spChg chg="add mod">
          <ac:chgData name="Mansi Sharma" userId="4394dbdd293746fe" providerId="LiveId" clId="{A444544C-ACEE-43F4-B0C7-C71EB9188DED}" dt="2025-05-28T08:14:11.964" v="225" actId="164"/>
          <ac:spMkLst>
            <pc:docMk/>
            <pc:sldMk cId="3180568847" sldId="714"/>
            <ac:spMk id="16" creationId="{780ECD77-2823-3565-CBAE-8D69646A33B7}"/>
          </ac:spMkLst>
        </pc:spChg>
        <pc:spChg chg="add mod">
          <ac:chgData name="Mansi Sharma" userId="4394dbdd293746fe" providerId="LiveId" clId="{A444544C-ACEE-43F4-B0C7-C71EB9188DED}" dt="2025-05-28T08:14:03.670" v="224" actId="164"/>
          <ac:spMkLst>
            <pc:docMk/>
            <pc:sldMk cId="3180568847" sldId="714"/>
            <ac:spMk id="19" creationId="{254AD40C-C12E-528B-4E3D-C2B75698B2C1}"/>
          </ac:spMkLst>
        </pc:spChg>
        <pc:spChg chg="add mod">
          <ac:chgData name="Mansi Sharma" userId="4394dbdd293746fe" providerId="LiveId" clId="{A444544C-ACEE-43F4-B0C7-C71EB9188DED}" dt="2025-05-28T08:13:51.662" v="223" actId="164"/>
          <ac:spMkLst>
            <pc:docMk/>
            <pc:sldMk cId="3180568847" sldId="714"/>
            <ac:spMk id="20" creationId="{22A0CA6F-4B5D-2BEE-F1E6-9205D8AB171D}"/>
          </ac:spMkLst>
        </pc:spChg>
        <pc:spChg chg="add mod">
          <ac:chgData name="Mansi Sharma" userId="4394dbdd293746fe" providerId="LiveId" clId="{A444544C-ACEE-43F4-B0C7-C71EB9188DED}" dt="2025-05-28T20:24:41.622" v="831" actId="207"/>
          <ac:spMkLst>
            <pc:docMk/>
            <pc:sldMk cId="3180568847" sldId="714"/>
            <ac:spMk id="21" creationId="{1F2159AE-2CC3-A312-AE3F-64DD93E5C7D0}"/>
          </ac:spMkLst>
        </pc:spChg>
        <pc:spChg chg="add mod">
          <ac:chgData name="Mansi Sharma" userId="4394dbdd293746fe" providerId="LiveId" clId="{A444544C-ACEE-43F4-B0C7-C71EB9188DED}" dt="2025-05-28T20:25:23.661" v="836" actId="14100"/>
          <ac:spMkLst>
            <pc:docMk/>
            <pc:sldMk cId="3180568847" sldId="714"/>
            <ac:spMk id="23" creationId="{E61271CC-E5DF-5E20-3217-C17629F54442}"/>
          </ac:spMkLst>
        </pc:spChg>
        <pc:spChg chg="add mod">
          <ac:chgData name="Mansi Sharma" userId="4394dbdd293746fe" providerId="LiveId" clId="{A444544C-ACEE-43F4-B0C7-C71EB9188DED}" dt="2025-05-28T08:13:51.662" v="223" actId="164"/>
          <ac:spMkLst>
            <pc:docMk/>
            <pc:sldMk cId="3180568847" sldId="714"/>
            <ac:spMk id="24" creationId="{A2D728E3-BF2D-9612-EB3B-1A85F4FF257F}"/>
          </ac:spMkLst>
        </pc:spChg>
        <pc:spChg chg="add mod">
          <ac:chgData name="Mansi Sharma" userId="4394dbdd293746fe" providerId="LiveId" clId="{A444544C-ACEE-43F4-B0C7-C71EB9188DED}" dt="2025-06-01T15:58:26.074" v="8181" actId="14100"/>
          <ac:spMkLst>
            <pc:docMk/>
            <pc:sldMk cId="3180568847" sldId="714"/>
            <ac:spMk id="25" creationId="{72F1F648-244B-E255-B938-BC780323EB68}"/>
          </ac:spMkLst>
        </pc:spChg>
        <pc:spChg chg="add mod">
          <ac:chgData name="Mansi Sharma" userId="4394dbdd293746fe" providerId="LiveId" clId="{A444544C-ACEE-43F4-B0C7-C71EB9188DED}" dt="2025-05-28T08:14:11.964" v="225" actId="164"/>
          <ac:spMkLst>
            <pc:docMk/>
            <pc:sldMk cId="3180568847" sldId="714"/>
            <ac:spMk id="26" creationId="{206EB26B-633E-F45A-8B64-4E5833DC7C1B}"/>
          </ac:spMkLst>
        </pc:spChg>
        <pc:grpChg chg="add mod">
          <ac:chgData name="Mansi Sharma" userId="4394dbdd293746fe" providerId="LiveId" clId="{A444544C-ACEE-43F4-B0C7-C71EB9188DED}" dt="2025-05-28T20:24:41.622" v="831" actId="207"/>
          <ac:grpSpMkLst>
            <pc:docMk/>
            <pc:sldMk cId="3180568847" sldId="714"/>
            <ac:grpSpMk id="27" creationId="{AF78240A-C167-8FF4-7ED0-4A74D1ADC4C7}"/>
          </ac:grpSpMkLst>
        </pc:grpChg>
        <pc:grpChg chg="add mod">
          <ac:chgData name="Mansi Sharma" userId="4394dbdd293746fe" providerId="LiveId" clId="{A444544C-ACEE-43F4-B0C7-C71EB9188DED}" dt="2025-05-28T20:25:16.286" v="835" actId="207"/>
          <ac:grpSpMkLst>
            <pc:docMk/>
            <pc:sldMk cId="3180568847" sldId="714"/>
            <ac:grpSpMk id="28" creationId="{55D8DBA4-35CE-CC1C-82CC-5399F06030AE}"/>
          </ac:grpSpMkLst>
        </pc:grpChg>
        <pc:grpChg chg="add mod">
          <ac:chgData name="Mansi Sharma" userId="4394dbdd293746fe" providerId="LiveId" clId="{A444544C-ACEE-43F4-B0C7-C71EB9188DED}" dt="2025-05-28T08:13:51.662" v="223" actId="164"/>
          <ac:grpSpMkLst>
            <pc:docMk/>
            <pc:sldMk cId="3180568847" sldId="714"/>
            <ac:grpSpMk id="29" creationId="{7492C9A2-C16A-C3BB-B351-74EA25C5432A}"/>
          </ac:grpSpMkLst>
        </pc:grpChg>
        <pc:grpChg chg="add mod">
          <ac:chgData name="Mansi Sharma" userId="4394dbdd293746fe" providerId="LiveId" clId="{A444544C-ACEE-43F4-B0C7-C71EB9188DED}" dt="2025-05-28T08:14:03.670" v="224" actId="164"/>
          <ac:grpSpMkLst>
            <pc:docMk/>
            <pc:sldMk cId="3180568847" sldId="714"/>
            <ac:grpSpMk id="30" creationId="{7E008A99-2EF8-BE86-51D8-B4427BBDDD99}"/>
          </ac:grpSpMkLst>
        </pc:grpChg>
        <pc:grpChg chg="add mod">
          <ac:chgData name="Mansi Sharma" userId="4394dbdd293746fe" providerId="LiveId" clId="{A444544C-ACEE-43F4-B0C7-C71EB9188DED}" dt="2025-05-28T08:14:11.964" v="225" actId="164"/>
          <ac:grpSpMkLst>
            <pc:docMk/>
            <pc:sldMk cId="3180568847" sldId="714"/>
            <ac:grpSpMk id="31" creationId="{38AED586-5CC4-18DB-CD7C-50B8813FE6A0}"/>
          </ac:grpSpMkLst>
        </pc:grpChg>
      </pc:sldChg>
      <pc:sldChg chg="addSp modSp mod setBg">
        <pc:chgData name="Mansi Sharma" userId="4394dbdd293746fe" providerId="LiveId" clId="{A444544C-ACEE-43F4-B0C7-C71EB9188DED}" dt="2025-05-28T20:24:10.387" v="830"/>
        <pc:sldMkLst>
          <pc:docMk/>
          <pc:sldMk cId="868217828" sldId="715"/>
        </pc:sldMkLst>
        <pc:spChg chg="add mod">
          <ac:chgData name="Mansi Sharma" userId="4394dbdd293746fe" providerId="LiveId" clId="{A444544C-ACEE-43F4-B0C7-C71EB9188DED}" dt="2025-05-28T18:49:27.008" v="248" actId="207"/>
          <ac:spMkLst>
            <pc:docMk/>
            <pc:sldMk cId="868217828" sldId="715"/>
            <ac:spMk id="2" creationId="{A0557D72-EE94-A6C5-F5C1-7DE489718175}"/>
          </ac:spMkLst>
        </pc:spChg>
        <pc:spChg chg="mod">
          <ac:chgData name="Mansi Sharma" userId="4394dbdd293746fe" providerId="LiveId" clId="{A444544C-ACEE-43F4-B0C7-C71EB9188DED}" dt="2025-05-28T18:48:51.614" v="244" actId="1076"/>
          <ac:spMkLst>
            <pc:docMk/>
            <pc:sldMk cId="868217828" sldId="715"/>
            <ac:spMk id="26" creationId="{103FD85B-A903-6BAE-0D5E-F3653C1E3F8C}"/>
          </ac:spMkLst>
        </pc:spChg>
      </pc:sldChg>
      <pc:sldChg chg="addSp delSp modSp add del mod setBg">
        <pc:chgData name="Mansi Sharma" userId="4394dbdd293746fe" providerId="LiveId" clId="{A444544C-ACEE-43F4-B0C7-C71EB9188DED}" dt="2025-05-28T20:23:11.754" v="821" actId="47"/>
        <pc:sldMkLst>
          <pc:docMk/>
          <pc:sldMk cId="694725728" sldId="716"/>
        </pc:sldMkLst>
      </pc:sldChg>
      <pc:sldChg chg="addSp delSp modSp add mod">
        <pc:chgData name="Mansi Sharma" userId="4394dbdd293746fe" providerId="LiveId" clId="{A444544C-ACEE-43F4-B0C7-C71EB9188DED}" dt="2025-05-30T18:46:49.134" v="3707" actId="113"/>
        <pc:sldMkLst>
          <pc:docMk/>
          <pc:sldMk cId="2079411275" sldId="717"/>
        </pc:sldMkLst>
        <pc:spChg chg="mod">
          <ac:chgData name="Mansi Sharma" userId="4394dbdd293746fe" providerId="LiveId" clId="{A444544C-ACEE-43F4-B0C7-C71EB9188DED}" dt="2025-05-30T18:46:49.134" v="3707" actId="113"/>
          <ac:spMkLst>
            <pc:docMk/>
            <pc:sldMk cId="2079411275" sldId="717"/>
            <ac:spMk id="4" creationId="{CB4CBBC0-73C9-B5AB-BEBF-22E5D6E83D93}"/>
          </ac:spMkLst>
        </pc:spChg>
        <pc:spChg chg="add mod">
          <ac:chgData name="Mansi Sharma" userId="4394dbdd293746fe" providerId="LiveId" clId="{A444544C-ACEE-43F4-B0C7-C71EB9188DED}" dt="2025-05-28T20:56:36.196" v="1093" actId="20577"/>
          <ac:spMkLst>
            <pc:docMk/>
            <pc:sldMk cId="2079411275" sldId="717"/>
            <ac:spMk id="8" creationId="{7359ACAD-C3E6-6339-1E2E-6D857405305A}"/>
          </ac:spMkLst>
        </pc:spChg>
        <pc:spChg chg="add mod">
          <ac:chgData name="Mansi Sharma" userId="4394dbdd293746fe" providerId="LiveId" clId="{A444544C-ACEE-43F4-B0C7-C71EB9188DED}" dt="2025-05-28T20:50:43.664" v="1086" actId="1076"/>
          <ac:spMkLst>
            <pc:docMk/>
            <pc:sldMk cId="2079411275" sldId="717"/>
            <ac:spMk id="9" creationId="{E553D543-8A3F-6FC3-CDE7-E056899001E8}"/>
          </ac:spMkLst>
        </pc:spChg>
        <pc:spChg chg="add mod">
          <ac:chgData name="Mansi Sharma" userId="4394dbdd293746fe" providerId="LiveId" clId="{A444544C-ACEE-43F4-B0C7-C71EB9188DED}" dt="2025-05-28T20:51:14.247" v="1089" actId="1076"/>
          <ac:spMkLst>
            <pc:docMk/>
            <pc:sldMk cId="2079411275" sldId="717"/>
            <ac:spMk id="10" creationId="{9B8A607A-9FCA-97D5-6E76-49F0DE46A25A}"/>
          </ac:spMkLst>
        </pc:spChg>
        <pc:spChg chg="add mod">
          <ac:chgData name="Mansi Sharma" userId="4394dbdd293746fe" providerId="LiveId" clId="{A444544C-ACEE-43F4-B0C7-C71EB9188DED}" dt="2025-05-28T20:51:37.030" v="1091" actId="1076"/>
          <ac:spMkLst>
            <pc:docMk/>
            <pc:sldMk cId="2079411275" sldId="717"/>
            <ac:spMk id="11" creationId="{C448CA47-4DEE-156F-846A-3D786F035574}"/>
          </ac:spMkLst>
        </pc:spChg>
        <pc:picChg chg="add mod">
          <ac:chgData name="Mansi Sharma" userId="4394dbdd293746fe" providerId="LiveId" clId="{A444544C-ACEE-43F4-B0C7-C71EB9188DED}" dt="2025-05-28T20:35:45.658" v="853" actId="14100"/>
          <ac:picMkLst>
            <pc:docMk/>
            <pc:sldMk cId="2079411275" sldId="717"/>
            <ac:picMk id="5" creationId="{3A7718FD-5F48-060A-BF83-69E3BB7AB34E}"/>
          </ac:picMkLst>
        </pc:picChg>
      </pc:sldChg>
      <pc:sldChg chg="addSp delSp modSp add mod">
        <pc:chgData name="Mansi Sharma" userId="4394dbdd293746fe" providerId="LiveId" clId="{A444544C-ACEE-43F4-B0C7-C71EB9188DED}" dt="2025-05-29T17:04:55.205" v="1567" actId="1076"/>
        <pc:sldMkLst>
          <pc:docMk/>
          <pc:sldMk cId="1990659197" sldId="718"/>
        </pc:sldMkLst>
        <pc:spChg chg="add mod">
          <ac:chgData name="Mansi Sharma" userId="4394dbdd293746fe" providerId="LiveId" clId="{A444544C-ACEE-43F4-B0C7-C71EB9188DED}" dt="2025-05-29T17:04:55.205" v="1567" actId="1076"/>
          <ac:spMkLst>
            <pc:docMk/>
            <pc:sldMk cId="1990659197" sldId="718"/>
            <ac:spMk id="15" creationId="{4B4FDD19-53D6-FCE6-6253-28407768332F}"/>
          </ac:spMkLst>
        </pc:spChg>
        <pc:graphicFrameChg chg="add mod modGraphic">
          <ac:chgData name="Mansi Sharma" userId="4394dbdd293746fe" providerId="LiveId" clId="{A444544C-ACEE-43F4-B0C7-C71EB9188DED}" dt="2025-05-28T21:14:20.550" v="1175" actId="20577"/>
          <ac:graphicFrameMkLst>
            <pc:docMk/>
            <pc:sldMk cId="1990659197" sldId="718"/>
            <ac:graphicFrameMk id="13" creationId="{7818001A-3874-3CD0-FB59-DC9EB2C9CD5E}"/>
          </ac:graphicFrameMkLst>
        </pc:graphicFrameChg>
      </pc:sldChg>
      <pc:sldChg chg="addSp delSp modSp add mod ord">
        <pc:chgData name="Mansi Sharma" userId="4394dbdd293746fe" providerId="LiveId" clId="{A444544C-ACEE-43F4-B0C7-C71EB9188DED}" dt="2025-05-29T19:58:31.834" v="2056" actId="1076"/>
        <pc:sldMkLst>
          <pc:docMk/>
          <pc:sldMk cId="3162538482" sldId="719"/>
        </pc:sldMkLst>
        <pc:spChg chg="add mod">
          <ac:chgData name="Mansi Sharma" userId="4394dbdd293746fe" providerId="LiveId" clId="{A444544C-ACEE-43F4-B0C7-C71EB9188DED}" dt="2025-05-29T17:03:20.961" v="1556" actId="14100"/>
          <ac:spMkLst>
            <pc:docMk/>
            <pc:sldMk cId="3162538482" sldId="719"/>
            <ac:spMk id="2" creationId="{59A63F05-899B-35E4-A661-59E294082211}"/>
          </ac:spMkLst>
        </pc:spChg>
        <pc:spChg chg="add mod">
          <ac:chgData name="Mansi Sharma" userId="4394dbdd293746fe" providerId="LiveId" clId="{A444544C-ACEE-43F4-B0C7-C71EB9188DED}" dt="2025-05-29T17:04:01.824" v="1562" actId="14100"/>
          <ac:spMkLst>
            <pc:docMk/>
            <pc:sldMk cId="3162538482" sldId="719"/>
            <ac:spMk id="3" creationId="{7F3240AE-9977-2C21-8350-970777891FD9}"/>
          </ac:spMkLst>
        </pc:spChg>
        <pc:spChg chg="mod">
          <ac:chgData name="Mansi Sharma" userId="4394dbdd293746fe" providerId="LiveId" clId="{A444544C-ACEE-43F4-B0C7-C71EB9188DED}" dt="2025-05-29T16:55:12.942" v="1268" actId="2711"/>
          <ac:spMkLst>
            <pc:docMk/>
            <pc:sldMk cId="3162538482" sldId="719"/>
            <ac:spMk id="4" creationId="{41D2FB68-5360-73A1-9D9B-40AE8DFCD173}"/>
          </ac:spMkLst>
        </pc:spChg>
        <pc:spChg chg="add mod ord">
          <ac:chgData name="Mansi Sharma" userId="4394dbdd293746fe" providerId="LiveId" clId="{A444544C-ACEE-43F4-B0C7-C71EB9188DED}" dt="2025-05-29T19:57:40.822" v="2049" actId="14100"/>
          <ac:spMkLst>
            <pc:docMk/>
            <pc:sldMk cId="3162538482" sldId="719"/>
            <ac:spMk id="5" creationId="{93B818C6-9FF2-DE99-4174-4E0BF34A62FB}"/>
          </ac:spMkLst>
        </pc:spChg>
        <pc:spChg chg="add mod ord">
          <ac:chgData name="Mansi Sharma" userId="4394dbdd293746fe" providerId="LiveId" clId="{A444544C-ACEE-43F4-B0C7-C71EB9188DED}" dt="2025-05-29T19:57:46.118" v="2050" actId="167"/>
          <ac:spMkLst>
            <pc:docMk/>
            <pc:sldMk cId="3162538482" sldId="719"/>
            <ac:spMk id="6" creationId="{8E01AE1F-C62A-C07A-A0CB-BE5AD8B6054B}"/>
          </ac:spMkLst>
        </pc:spChg>
        <pc:spChg chg="add mod ord">
          <ac:chgData name="Mansi Sharma" userId="4394dbdd293746fe" providerId="LiveId" clId="{A444544C-ACEE-43F4-B0C7-C71EB9188DED}" dt="2025-05-29T19:57:50.117" v="2051" actId="167"/>
          <ac:spMkLst>
            <pc:docMk/>
            <pc:sldMk cId="3162538482" sldId="719"/>
            <ac:spMk id="7" creationId="{13DC33F5-684F-58A1-A09B-0259BD0645D9}"/>
          </ac:spMkLst>
        </pc:spChg>
        <pc:spChg chg="add mod ord">
          <ac:chgData name="Mansi Sharma" userId="4394dbdd293746fe" providerId="LiveId" clId="{A444544C-ACEE-43F4-B0C7-C71EB9188DED}" dt="2025-05-29T19:57:56.943" v="2052" actId="167"/>
          <ac:spMkLst>
            <pc:docMk/>
            <pc:sldMk cId="3162538482" sldId="719"/>
            <ac:spMk id="9" creationId="{502B85DC-236B-1AAD-9ABF-090CB39521F5}"/>
          </ac:spMkLst>
        </pc:spChg>
        <pc:spChg chg="add mod">
          <ac:chgData name="Mansi Sharma" userId="4394dbdd293746fe" providerId="LiveId" clId="{A444544C-ACEE-43F4-B0C7-C71EB9188DED}" dt="2025-05-29T16:56:21.849" v="1277" actId="20577"/>
          <ac:spMkLst>
            <pc:docMk/>
            <pc:sldMk cId="3162538482" sldId="719"/>
            <ac:spMk id="15" creationId="{833CF350-6B17-0B07-9767-FCB068FAD7E8}"/>
          </ac:spMkLst>
        </pc:spChg>
        <pc:spChg chg="add mod">
          <ac:chgData name="Mansi Sharma" userId="4394dbdd293746fe" providerId="LiveId" clId="{A444544C-ACEE-43F4-B0C7-C71EB9188DED}" dt="2025-05-29T17:03:27.380" v="1557" actId="14100"/>
          <ac:spMkLst>
            <pc:docMk/>
            <pc:sldMk cId="3162538482" sldId="719"/>
            <ac:spMk id="16" creationId="{A61BC0BE-2A1F-DC0D-E62A-AE8AABA4E5DE}"/>
          </ac:spMkLst>
        </pc:spChg>
        <pc:picChg chg="add mod">
          <ac:chgData name="Mansi Sharma" userId="4394dbdd293746fe" providerId="LiveId" clId="{A444544C-ACEE-43F4-B0C7-C71EB9188DED}" dt="2025-05-29T19:58:19.134" v="2055" actId="1076"/>
          <ac:picMkLst>
            <pc:docMk/>
            <pc:sldMk cId="3162538482" sldId="719"/>
            <ac:picMk id="8" creationId="{640AB46E-8712-7200-2869-42C34A93FBF7}"/>
          </ac:picMkLst>
        </pc:picChg>
        <pc:picChg chg="add mod">
          <ac:chgData name="Mansi Sharma" userId="4394dbdd293746fe" providerId="LiveId" clId="{A444544C-ACEE-43F4-B0C7-C71EB9188DED}" dt="2025-05-29T19:58:13.760" v="2054" actId="1076"/>
          <ac:picMkLst>
            <pc:docMk/>
            <pc:sldMk cId="3162538482" sldId="719"/>
            <ac:picMk id="10" creationId="{D1D26F19-72BA-C83C-CCC6-F0FF93FBE20F}"/>
          </ac:picMkLst>
        </pc:picChg>
        <pc:picChg chg="add mod">
          <ac:chgData name="Mansi Sharma" userId="4394dbdd293746fe" providerId="LiveId" clId="{A444544C-ACEE-43F4-B0C7-C71EB9188DED}" dt="2025-05-29T19:58:09.855" v="2053" actId="1076"/>
          <ac:picMkLst>
            <pc:docMk/>
            <pc:sldMk cId="3162538482" sldId="719"/>
            <ac:picMk id="12" creationId="{D6B43EF0-B0C4-8DC2-EF69-BC7A9A44B2EE}"/>
          </ac:picMkLst>
        </pc:picChg>
        <pc:picChg chg="add mod">
          <ac:chgData name="Mansi Sharma" userId="4394dbdd293746fe" providerId="LiveId" clId="{A444544C-ACEE-43F4-B0C7-C71EB9188DED}" dt="2025-05-29T19:58:31.834" v="2056" actId="1076"/>
          <ac:picMkLst>
            <pc:docMk/>
            <pc:sldMk cId="3162538482" sldId="719"/>
            <ac:picMk id="14" creationId="{E9A501DF-0787-27B4-837B-A20DF5AE1421}"/>
          </ac:picMkLst>
        </pc:picChg>
      </pc:sldChg>
      <pc:sldChg chg="addSp delSp modSp add del mod">
        <pc:chgData name="Mansi Sharma" userId="4394dbdd293746fe" providerId="LiveId" clId="{A444544C-ACEE-43F4-B0C7-C71EB9188DED}" dt="2025-05-29T17:17:16.328" v="1604" actId="47"/>
        <pc:sldMkLst>
          <pc:docMk/>
          <pc:sldMk cId="739819607" sldId="720"/>
        </pc:sldMkLst>
      </pc:sldChg>
      <pc:sldChg chg="modSp add del setBg">
        <pc:chgData name="Mansi Sharma" userId="4394dbdd293746fe" providerId="LiveId" clId="{A444544C-ACEE-43F4-B0C7-C71EB9188DED}" dt="2025-05-29T17:19:02.525" v="1611" actId="47"/>
        <pc:sldMkLst>
          <pc:docMk/>
          <pc:sldMk cId="2671635465" sldId="721"/>
        </pc:sldMkLst>
      </pc:sldChg>
      <pc:sldChg chg="addSp delSp modSp add del mod">
        <pc:chgData name="Mansi Sharma" userId="4394dbdd293746fe" providerId="LiveId" clId="{A444544C-ACEE-43F4-B0C7-C71EB9188DED}" dt="2025-05-29T17:45:34.996" v="1671" actId="47"/>
        <pc:sldMkLst>
          <pc:docMk/>
          <pc:sldMk cId="1053889635" sldId="722"/>
        </pc:sldMkLst>
      </pc:sldChg>
      <pc:sldChg chg="addSp delSp modSp add mod ord">
        <pc:chgData name="Mansi Sharma" userId="4394dbdd293746fe" providerId="LiveId" clId="{A444544C-ACEE-43F4-B0C7-C71EB9188DED}" dt="2025-05-31T07:23:32.780" v="4388" actId="1036"/>
        <pc:sldMkLst>
          <pc:docMk/>
          <pc:sldMk cId="2739571663" sldId="723"/>
        </pc:sldMkLst>
        <pc:spChg chg="add mod">
          <ac:chgData name="Mansi Sharma" userId="4394dbdd293746fe" providerId="LiveId" clId="{A444544C-ACEE-43F4-B0C7-C71EB9188DED}" dt="2025-05-29T18:25:14.691" v="1809" actId="14100"/>
          <ac:spMkLst>
            <pc:docMk/>
            <pc:sldMk cId="2739571663" sldId="723"/>
            <ac:spMk id="2" creationId="{F48F209B-4986-E0E2-075F-5AE64861A7C4}"/>
          </ac:spMkLst>
        </pc:spChg>
        <pc:spChg chg="mod">
          <ac:chgData name="Mansi Sharma" userId="4394dbdd293746fe" providerId="LiveId" clId="{A444544C-ACEE-43F4-B0C7-C71EB9188DED}" dt="2025-05-31T07:23:32.780" v="4388" actId="1036"/>
          <ac:spMkLst>
            <pc:docMk/>
            <pc:sldMk cId="2739571663" sldId="723"/>
            <ac:spMk id="15" creationId="{49A6D00E-DAB2-FF63-AB3A-6B34DBEA2B39}"/>
          </ac:spMkLst>
        </pc:spChg>
        <pc:spChg chg="add mod">
          <ac:chgData name="Mansi Sharma" userId="4394dbdd293746fe" providerId="LiveId" clId="{A444544C-ACEE-43F4-B0C7-C71EB9188DED}" dt="2025-05-29T17:59:45.235" v="1802" actId="14100"/>
          <ac:spMkLst>
            <pc:docMk/>
            <pc:sldMk cId="2739571663" sldId="723"/>
            <ac:spMk id="16" creationId="{8EB078E8-9C4A-DB1B-6033-E8A1E4F7682E}"/>
          </ac:spMkLst>
        </pc:spChg>
        <pc:picChg chg="add mod">
          <ac:chgData name="Mansi Sharma" userId="4394dbdd293746fe" providerId="LiveId" clId="{A444544C-ACEE-43F4-B0C7-C71EB9188DED}" dt="2025-05-29T17:46:49.537" v="1684" actId="14100"/>
          <ac:picMkLst>
            <pc:docMk/>
            <pc:sldMk cId="2739571663" sldId="723"/>
            <ac:picMk id="9" creationId="{C7BEABCA-47BA-C9D5-2A29-E09FA368FB6D}"/>
          </ac:picMkLst>
        </pc:picChg>
      </pc:sldChg>
      <pc:sldChg chg="addSp delSp modSp add mod">
        <pc:chgData name="Mansi Sharma" userId="4394dbdd293746fe" providerId="LiveId" clId="{A444544C-ACEE-43F4-B0C7-C71EB9188DED}" dt="2025-05-31T08:09:18.477" v="5401" actId="12"/>
        <pc:sldMkLst>
          <pc:docMk/>
          <pc:sldMk cId="3569977128" sldId="724"/>
        </pc:sldMkLst>
        <pc:spChg chg="add mod">
          <ac:chgData name="Mansi Sharma" userId="4394dbdd293746fe" providerId="LiveId" clId="{A444544C-ACEE-43F4-B0C7-C71EB9188DED}" dt="2025-05-31T08:09:18.477" v="5401" actId="12"/>
          <ac:spMkLst>
            <pc:docMk/>
            <pc:sldMk cId="3569977128" sldId="724"/>
            <ac:spMk id="2" creationId="{AAC501A3-21D2-701A-BE71-0AE4AFE5D8E4}"/>
          </ac:spMkLst>
        </pc:spChg>
        <pc:spChg chg="mod">
          <ac:chgData name="Mansi Sharma" userId="4394dbdd293746fe" providerId="LiveId" clId="{A444544C-ACEE-43F4-B0C7-C71EB9188DED}" dt="2025-05-31T07:39:16.616" v="4842" actId="1076"/>
          <ac:spMkLst>
            <pc:docMk/>
            <pc:sldMk cId="3569977128" sldId="724"/>
            <ac:spMk id="4" creationId="{CD9ADC69-213B-C182-A93C-6D006B87230E}"/>
          </ac:spMkLst>
        </pc:spChg>
        <pc:picChg chg="add mod">
          <ac:chgData name="Mansi Sharma" userId="4394dbdd293746fe" providerId="LiveId" clId="{A444544C-ACEE-43F4-B0C7-C71EB9188DED}" dt="2025-05-29T19:00:27.344" v="1981" actId="14100"/>
          <ac:picMkLst>
            <pc:docMk/>
            <pc:sldMk cId="3569977128" sldId="724"/>
            <ac:picMk id="7" creationId="{967B4758-BCCF-1010-4ED2-7023220A8127}"/>
          </ac:picMkLst>
        </pc:picChg>
      </pc:sldChg>
      <pc:sldChg chg="addSp delSp modSp add mod">
        <pc:chgData name="Mansi Sharma" userId="4394dbdd293746fe" providerId="LiveId" clId="{A444544C-ACEE-43F4-B0C7-C71EB9188DED}" dt="2025-05-31T19:01:42.302" v="6812" actId="12"/>
        <pc:sldMkLst>
          <pc:docMk/>
          <pc:sldMk cId="1990784166" sldId="725"/>
        </pc:sldMkLst>
        <pc:spChg chg="add mod">
          <ac:chgData name="Mansi Sharma" userId="4394dbdd293746fe" providerId="LiveId" clId="{A444544C-ACEE-43F4-B0C7-C71EB9188DED}" dt="2025-05-31T19:01:42.302" v="6812" actId="12"/>
          <ac:spMkLst>
            <pc:docMk/>
            <pc:sldMk cId="1990784166" sldId="725"/>
            <ac:spMk id="6" creationId="{5787B91F-E552-C73C-66C0-52CA2E0FF140}"/>
          </ac:spMkLst>
        </pc:spChg>
        <pc:picChg chg="add mod">
          <ac:chgData name="Mansi Sharma" userId="4394dbdd293746fe" providerId="LiveId" clId="{A444544C-ACEE-43F4-B0C7-C71EB9188DED}" dt="2025-05-29T18:59:56.429" v="1977" actId="1076"/>
          <ac:picMkLst>
            <pc:docMk/>
            <pc:sldMk cId="1990784166" sldId="725"/>
            <ac:picMk id="7" creationId="{BBA18B3B-2619-F759-4043-8B1A6C035B8D}"/>
          </ac:picMkLst>
        </pc:picChg>
        <pc:picChg chg="add mod">
          <ac:chgData name="Mansi Sharma" userId="4394dbdd293746fe" providerId="LiveId" clId="{A444544C-ACEE-43F4-B0C7-C71EB9188DED}" dt="2025-05-29T18:59:50.305" v="1976" actId="1076"/>
          <ac:picMkLst>
            <pc:docMk/>
            <pc:sldMk cId="1990784166" sldId="725"/>
            <ac:picMk id="9" creationId="{B64B2DCA-6570-7CC6-76BA-259E6C1D7109}"/>
          </ac:picMkLst>
        </pc:picChg>
      </pc:sldChg>
      <pc:sldChg chg="addSp delSp modSp add mod">
        <pc:chgData name="Mansi Sharma" userId="4394dbdd293746fe" providerId="LiveId" clId="{A444544C-ACEE-43F4-B0C7-C71EB9188DED}" dt="2025-05-31T19:12:17.784" v="7356" actId="12"/>
        <pc:sldMkLst>
          <pc:docMk/>
          <pc:sldMk cId="3297982505" sldId="726"/>
        </pc:sldMkLst>
        <pc:spChg chg="add mod">
          <ac:chgData name="Mansi Sharma" userId="4394dbdd293746fe" providerId="LiveId" clId="{A444544C-ACEE-43F4-B0C7-C71EB9188DED}" dt="2025-05-31T19:12:17.784" v="7356" actId="12"/>
          <ac:spMkLst>
            <pc:docMk/>
            <pc:sldMk cId="3297982505" sldId="726"/>
            <ac:spMk id="5" creationId="{8D98E40C-71B6-E1F8-EB83-5CB169B29B58}"/>
          </ac:spMkLst>
        </pc:spChg>
        <pc:picChg chg="add mod">
          <ac:chgData name="Mansi Sharma" userId="4394dbdd293746fe" providerId="LiveId" clId="{A444544C-ACEE-43F4-B0C7-C71EB9188DED}" dt="2025-05-31T16:53:23.692" v="5900" actId="1076"/>
          <ac:picMkLst>
            <pc:docMk/>
            <pc:sldMk cId="3297982505" sldId="726"/>
            <ac:picMk id="7" creationId="{4279CF8E-3EE9-80C1-9EC9-AF9828BFEBB5}"/>
          </ac:picMkLst>
        </pc:picChg>
        <pc:picChg chg="add mod">
          <ac:chgData name="Mansi Sharma" userId="4394dbdd293746fe" providerId="LiveId" clId="{A444544C-ACEE-43F4-B0C7-C71EB9188DED}" dt="2025-05-31T16:53:30.860" v="5901" actId="1076"/>
          <ac:picMkLst>
            <pc:docMk/>
            <pc:sldMk cId="3297982505" sldId="726"/>
            <ac:picMk id="9" creationId="{90526A0E-0377-7324-F7DC-625401E6507B}"/>
          </ac:picMkLst>
        </pc:picChg>
      </pc:sldChg>
      <pc:sldChg chg="addSp delSp modSp add mod ord">
        <pc:chgData name="Mansi Sharma" userId="4394dbdd293746fe" providerId="LiveId" clId="{A444544C-ACEE-43F4-B0C7-C71EB9188DED}" dt="2025-05-31T16:51:57.936" v="5897" actId="1076"/>
        <pc:sldMkLst>
          <pc:docMk/>
          <pc:sldMk cId="2538279977" sldId="727"/>
        </pc:sldMkLst>
        <pc:spChg chg="mod">
          <ac:chgData name="Mansi Sharma" userId="4394dbdd293746fe" providerId="LiveId" clId="{A444544C-ACEE-43F4-B0C7-C71EB9188DED}" dt="2025-05-31T08:16:10.012" v="5432" actId="20577"/>
          <ac:spMkLst>
            <pc:docMk/>
            <pc:sldMk cId="2538279977" sldId="727"/>
            <ac:spMk id="4" creationId="{54AE7A1F-E0EF-8E9B-A693-B450F75D86B1}"/>
          </ac:spMkLst>
        </pc:spChg>
        <pc:spChg chg="add mod">
          <ac:chgData name="Mansi Sharma" userId="4394dbdd293746fe" providerId="LiveId" clId="{A444544C-ACEE-43F4-B0C7-C71EB9188DED}" dt="2025-05-31T16:51:57.936" v="5897" actId="1076"/>
          <ac:spMkLst>
            <pc:docMk/>
            <pc:sldMk cId="2538279977" sldId="727"/>
            <ac:spMk id="5" creationId="{4BB1FDDE-6483-5ED2-DF0B-21E2A42BC3F2}"/>
          </ac:spMkLst>
        </pc:spChg>
        <pc:picChg chg="add mod">
          <ac:chgData name="Mansi Sharma" userId="4394dbdd293746fe" providerId="LiveId" clId="{A444544C-ACEE-43F4-B0C7-C71EB9188DED}" dt="2025-05-31T08:10:44.509" v="5406" actId="14100"/>
          <ac:picMkLst>
            <pc:docMk/>
            <pc:sldMk cId="2538279977" sldId="727"/>
            <ac:picMk id="3" creationId="{848765D8-A5D1-98B8-888B-A38452514088}"/>
          </ac:picMkLst>
        </pc:picChg>
      </pc:sldChg>
      <pc:sldChg chg="addSp delSp modSp add mod">
        <pc:chgData name="Mansi Sharma" userId="4394dbdd293746fe" providerId="LiveId" clId="{A444544C-ACEE-43F4-B0C7-C71EB9188DED}" dt="2025-05-31T18:46:19.535" v="6265" actId="20577"/>
        <pc:sldMkLst>
          <pc:docMk/>
          <pc:sldMk cId="2073584281" sldId="728"/>
        </pc:sldMkLst>
        <pc:spChg chg="add mod">
          <ac:chgData name="Mansi Sharma" userId="4394dbdd293746fe" providerId="LiveId" clId="{A444544C-ACEE-43F4-B0C7-C71EB9188DED}" dt="2025-05-31T18:46:19.535" v="6265" actId="20577"/>
          <ac:spMkLst>
            <pc:docMk/>
            <pc:sldMk cId="2073584281" sldId="728"/>
            <ac:spMk id="3" creationId="{F18BFE94-A961-C022-D07D-BBF3FCA3FD79}"/>
          </ac:spMkLst>
        </pc:spChg>
        <pc:picChg chg="add mod">
          <ac:chgData name="Mansi Sharma" userId="4394dbdd293746fe" providerId="LiveId" clId="{A444544C-ACEE-43F4-B0C7-C71EB9188DED}" dt="2025-05-30T18:35:14.595" v="3378" actId="1076"/>
          <ac:picMkLst>
            <pc:docMk/>
            <pc:sldMk cId="2073584281" sldId="728"/>
            <ac:picMk id="14" creationId="{4E27F0F3-E5CD-87D8-B3BB-7C477A9BCF2E}"/>
          </ac:picMkLst>
        </pc:picChg>
        <pc:picChg chg="add mod">
          <ac:chgData name="Mansi Sharma" userId="4394dbdd293746fe" providerId="LiveId" clId="{A444544C-ACEE-43F4-B0C7-C71EB9188DED}" dt="2025-05-30T18:35:45.491" v="3382" actId="1076"/>
          <ac:picMkLst>
            <pc:docMk/>
            <pc:sldMk cId="2073584281" sldId="728"/>
            <ac:picMk id="16" creationId="{197DBE56-E143-9E45-C63B-62E747FCA4D2}"/>
          </ac:picMkLst>
        </pc:picChg>
        <pc:picChg chg="add mod">
          <ac:chgData name="Mansi Sharma" userId="4394dbdd293746fe" providerId="LiveId" clId="{A444544C-ACEE-43F4-B0C7-C71EB9188DED}" dt="2025-05-30T18:35:34.222" v="3380" actId="1076"/>
          <ac:picMkLst>
            <pc:docMk/>
            <pc:sldMk cId="2073584281" sldId="728"/>
            <ac:picMk id="18" creationId="{3815ED38-BECA-6721-EFF8-E503A6205946}"/>
          </ac:picMkLst>
        </pc:picChg>
        <pc:picChg chg="add mod">
          <ac:chgData name="Mansi Sharma" userId="4394dbdd293746fe" providerId="LiveId" clId="{A444544C-ACEE-43F4-B0C7-C71EB9188DED}" dt="2025-05-30T18:35:48.941" v="3383" actId="1076"/>
          <ac:picMkLst>
            <pc:docMk/>
            <pc:sldMk cId="2073584281" sldId="728"/>
            <ac:picMk id="20" creationId="{65CFE9E1-F461-FF9B-5EFF-54A115D95515}"/>
          </ac:picMkLst>
        </pc:picChg>
      </pc:sldChg>
      <pc:sldChg chg="addSp delSp modSp add mod">
        <pc:chgData name="Mansi Sharma" userId="4394dbdd293746fe" providerId="LiveId" clId="{A444544C-ACEE-43F4-B0C7-C71EB9188DED}" dt="2025-05-31T07:44:13.078" v="5118" actId="20577"/>
        <pc:sldMkLst>
          <pc:docMk/>
          <pc:sldMk cId="570070862" sldId="729"/>
        </pc:sldMkLst>
        <pc:spChg chg="add mod">
          <ac:chgData name="Mansi Sharma" userId="4394dbdd293746fe" providerId="LiveId" clId="{A444544C-ACEE-43F4-B0C7-C71EB9188DED}" dt="2025-05-31T07:44:13.078" v="5118" actId="20577"/>
          <ac:spMkLst>
            <pc:docMk/>
            <pc:sldMk cId="570070862" sldId="729"/>
            <ac:spMk id="3" creationId="{29422149-21FD-44D3-6B84-C101A92CC64C}"/>
          </ac:spMkLst>
        </pc:spChg>
        <pc:spChg chg="mod">
          <ac:chgData name="Mansi Sharma" userId="4394dbdd293746fe" providerId="LiveId" clId="{A444544C-ACEE-43F4-B0C7-C71EB9188DED}" dt="2025-05-31T06:41:42.484" v="4105" actId="2711"/>
          <ac:spMkLst>
            <pc:docMk/>
            <pc:sldMk cId="570070862" sldId="729"/>
            <ac:spMk id="4" creationId="{9ECF13FC-9398-F952-0CFF-8A83B2ACE19A}"/>
          </ac:spMkLst>
        </pc:spChg>
        <pc:picChg chg="add mod">
          <ac:chgData name="Mansi Sharma" userId="4394dbdd293746fe" providerId="LiveId" clId="{A444544C-ACEE-43F4-B0C7-C71EB9188DED}" dt="2025-05-29T19:00:55.056" v="1986" actId="14100"/>
          <ac:picMkLst>
            <pc:docMk/>
            <pc:sldMk cId="570070862" sldId="729"/>
            <ac:picMk id="8" creationId="{EE6BAA0D-9B80-442D-E6EC-F1E0DFED5BA3}"/>
          </ac:picMkLst>
        </pc:picChg>
      </pc:sldChg>
      <pc:sldChg chg="addSp delSp modSp add del mod">
        <pc:chgData name="Mansi Sharma" userId="4394dbdd293746fe" providerId="LiveId" clId="{A444544C-ACEE-43F4-B0C7-C71EB9188DED}" dt="2025-05-29T20:59:05.769" v="2444" actId="47"/>
        <pc:sldMkLst>
          <pc:docMk/>
          <pc:sldMk cId="1373905403" sldId="730"/>
        </pc:sldMkLst>
      </pc:sldChg>
      <pc:sldChg chg="addSp delSp modSp add mod ord setBg">
        <pc:chgData name="Mansi Sharma" userId="4394dbdd293746fe" providerId="LiveId" clId="{A444544C-ACEE-43F4-B0C7-C71EB9188DED}" dt="2025-05-31T17:59:20.594" v="5933" actId="1076"/>
        <pc:sldMkLst>
          <pc:docMk/>
          <pc:sldMk cId="2654283363" sldId="731"/>
        </pc:sldMkLst>
        <pc:spChg chg="add mod">
          <ac:chgData name="Mansi Sharma" userId="4394dbdd293746fe" providerId="LiveId" clId="{A444544C-ACEE-43F4-B0C7-C71EB9188DED}" dt="2025-05-31T17:57:31.521" v="5927" actId="1076"/>
          <ac:spMkLst>
            <pc:docMk/>
            <pc:sldMk cId="2654283363" sldId="731"/>
            <ac:spMk id="2" creationId="{670A2DAC-3524-6F89-0FDD-9A73E00DE4FE}"/>
          </ac:spMkLst>
        </pc:spChg>
        <pc:spChg chg="add mod">
          <ac:chgData name="Mansi Sharma" userId="4394dbdd293746fe" providerId="LiveId" clId="{A444544C-ACEE-43F4-B0C7-C71EB9188DED}" dt="2025-05-31T17:59:20.594" v="5933" actId="1076"/>
          <ac:spMkLst>
            <pc:docMk/>
            <pc:sldMk cId="2654283363" sldId="731"/>
            <ac:spMk id="3" creationId="{AAC12566-B1D5-7853-798B-5503214FE103}"/>
          </ac:spMkLst>
        </pc:spChg>
        <pc:spChg chg="add mod">
          <ac:chgData name="Mansi Sharma" userId="4394dbdd293746fe" providerId="LiveId" clId="{A444544C-ACEE-43F4-B0C7-C71EB9188DED}" dt="2025-05-30T08:11:05.123" v="2657" actId="14100"/>
          <ac:spMkLst>
            <pc:docMk/>
            <pc:sldMk cId="2654283363" sldId="731"/>
            <ac:spMk id="8" creationId="{F80155AF-EF9B-0F00-E425-DD4F85D67239}"/>
          </ac:spMkLst>
        </pc:spChg>
        <pc:spChg chg="add mod">
          <ac:chgData name="Mansi Sharma" userId="4394dbdd293746fe" providerId="LiveId" clId="{A444544C-ACEE-43F4-B0C7-C71EB9188DED}" dt="2025-05-30T19:25:15.865" v="4060" actId="14100"/>
          <ac:spMkLst>
            <pc:docMk/>
            <pc:sldMk cId="2654283363" sldId="731"/>
            <ac:spMk id="9" creationId="{97422B10-B276-4C17-01A2-6A4BE7926AFB}"/>
          </ac:spMkLst>
        </pc:spChg>
      </pc:sldChg>
      <pc:sldChg chg="addSp delSp modSp add mod ord setBg">
        <pc:chgData name="Mansi Sharma" userId="4394dbdd293746fe" providerId="LiveId" clId="{A444544C-ACEE-43F4-B0C7-C71EB9188DED}" dt="2025-05-31T07:31:54.203" v="4704"/>
        <pc:sldMkLst>
          <pc:docMk/>
          <pc:sldMk cId="290312977" sldId="732"/>
        </pc:sldMkLst>
        <pc:spChg chg="add mod">
          <ac:chgData name="Mansi Sharma" userId="4394dbdd293746fe" providerId="LiveId" clId="{A444544C-ACEE-43F4-B0C7-C71EB9188DED}" dt="2025-05-30T18:32:14.718" v="3366" actId="12"/>
          <ac:spMkLst>
            <pc:docMk/>
            <pc:sldMk cId="290312977" sldId="732"/>
            <ac:spMk id="5" creationId="{CEB925A4-4D97-79C8-D74A-786B79024183}"/>
          </ac:spMkLst>
        </pc:spChg>
        <pc:picChg chg="add mod">
          <ac:chgData name="Mansi Sharma" userId="4394dbdd293746fe" providerId="LiveId" clId="{A444544C-ACEE-43F4-B0C7-C71EB9188DED}" dt="2025-05-30T18:03:58.491" v="2695" actId="1076"/>
          <ac:picMkLst>
            <pc:docMk/>
            <pc:sldMk cId="290312977" sldId="732"/>
            <ac:picMk id="22" creationId="{0BE25292-9F3D-86BC-318F-1F91C5FB1189}"/>
          </ac:picMkLst>
        </pc:picChg>
      </pc:sldChg>
      <pc:sldChg chg="addSp delSp modSp add del mod">
        <pc:chgData name="Mansi Sharma" userId="4394dbdd293746fe" providerId="LiveId" clId="{A444544C-ACEE-43F4-B0C7-C71EB9188DED}" dt="2025-05-30T19:04:48.959" v="3836" actId="47"/>
        <pc:sldMkLst>
          <pc:docMk/>
          <pc:sldMk cId="2730392150" sldId="733"/>
        </pc:sldMkLst>
      </pc:sldChg>
      <pc:sldChg chg="addSp delSp modSp add del mod setBg">
        <pc:chgData name="Mansi Sharma" userId="4394dbdd293746fe" providerId="LiveId" clId="{A444544C-ACEE-43F4-B0C7-C71EB9188DED}" dt="2025-05-30T19:18:37.245" v="3999" actId="47"/>
        <pc:sldMkLst>
          <pc:docMk/>
          <pc:sldMk cId="2977307380" sldId="734"/>
        </pc:sldMkLst>
      </pc:sldChg>
      <pc:sldChg chg="addSp delSp modSp add del mod ord setBg">
        <pc:chgData name="Mansi Sharma" userId="4394dbdd293746fe" providerId="LiveId" clId="{A444544C-ACEE-43F4-B0C7-C71EB9188DED}" dt="2025-05-30T19:19:39.057" v="4005" actId="47"/>
        <pc:sldMkLst>
          <pc:docMk/>
          <pc:sldMk cId="1883011573" sldId="735"/>
        </pc:sldMkLst>
      </pc:sldChg>
      <pc:sldChg chg="addSp delSp modSp add mod setBg">
        <pc:chgData name="Mansi Sharma" userId="4394dbdd293746fe" providerId="LiveId" clId="{A444544C-ACEE-43F4-B0C7-C71EB9188DED}" dt="2025-06-01T05:36:14.881" v="7876" actId="20577"/>
        <pc:sldMkLst>
          <pc:docMk/>
          <pc:sldMk cId="2949919817" sldId="736"/>
        </pc:sldMkLst>
        <pc:spChg chg="add mod">
          <ac:chgData name="Mansi Sharma" userId="4394dbdd293746fe" providerId="LiveId" clId="{A444544C-ACEE-43F4-B0C7-C71EB9188DED}" dt="2025-06-01T05:36:14.881" v="7876" actId="20577"/>
          <ac:spMkLst>
            <pc:docMk/>
            <pc:sldMk cId="2949919817" sldId="736"/>
            <ac:spMk id="2" creationId="{E6453297-27C6-B7A7-736B-18379494AE26}"/>
          </ac:spMkLst>
        </pc:spChg>
        <pc:spChg chg="add mod">
          <ac:chgData name="Mansi Sharma" userId="4394dbdd293746fe" providerId="LiveId" clId="{A444544C-ACEE-43F4-B0C7-C71EB9188DED}" dt="2025-05-30T19:23:23.172" v="4038" actId="1076"/>
          <ac:spMkLst>
            <pc:docMk/>
            <pc:sldMk cId="2949919817" sldId="736"/>
            <ac:spMk id="7" creationId="{38C12325-A201-0FAB-B19B-FE87AB5F669E}"/>
          </ac:spMkLst>
        </pc:spChg>
        <pc:picChg chg="add mod modCrop">
          <ac:chgData name="Mansi Sharma" userId="4394dbdd293746fe" providerId="LiveId" clId="{A444544C-ACEE-43F4-B0C7-C71EB9188DED}" dt="2025-05-30T19:23:28.015" v="4039" actId="1076"/>
          <ac:picMkLst>
            <pc:docMk/>
            <pc:sldMk cId="2949919817" sldId="736"/>
            <ac:picMk id="6" creationId="{67098068-4759-1B72-2732-176059D6DE69}"/>
          </ac:picMkLst>
        </pc:picChg>
      </pc:sldChg>
      <pc:sldChg chg="addSp delSp modSp add mod">
        <pc:chgData name="Mansi Sharma" userId="4394dbdd293746fe" providerId="LiveId" clId="{A444544C-ACEE-43F4-B0C7-C71EB9188DED}" dt="2025-06-01T16:13:12.010" v="8581" actId="1076"/>
        <pc:sldMkLst>
          <pc:docMk/>
          <pc:sldMk cId="2461648110" sldId="737"/>
        </pc:sldMkLst>
        <pc:spChg chg="add del mod">
          <ac:chgData name="Mansi Sharma" userId="4394dbdd293746fe" providerId="LiveId" clId="{A444544C-ACEE-43F4-B0C7-C71EB9188DED}" dt="2025-06-01T05:24:10.272" v="7675" actId="478"/>
          <ac:spMkLst>
            <pc:docMk/>
            <pc:sldMk cId="2461648110" sldId="737"/>
            <ac:spMk id="3" creationId="{5DEB9236-ACE6-E0C1-7527-6CD0F0B93D97}"/>
          </ac:spMkLst>
        </pc:spChg>
        <pc:spChg chg="del">
          <ac:chgData name="Mansi Sharma" userId="4394dbdd293746fe" providerId="LiveId" clId="{A444544C-ACEE-43F4-B0C7-C71EB9188DED}" dt="2025-06-01T05:23:56.975" v="7674" actId="478"/>
          <ac:spMkLst>
            <pc:docMk/>
            <pc:sldMk cId="2461648110" sldId="737"/>
            <ac:spMk id="4" creationId="{3A41F875-6DCA-3AB4-00C8-B638CDFBD2B1}"/>
          </ac:spMkLst>
        </pc:spChg>
        <pc:spChg chg="add del mod">
          <ac:chgData name="Mansi Sharma" userId="4394dbdd293746fe" providerId="LiveId" clId="{A444544C-ACEE-43F4-B0C7-C71EB9188DED}" dt="2025-06-01T16:13:12.010" v="8581" actId="1076"/>
          <ac:spMkLst>
            <pc:docMk/>
            <pc:sldMk cId="2461648110" sldId="737"/>
            <ac:spMk id="5" creationId="{57B29221-B454-7604-ACD7-A73BF0550852}"/>
          </ac:spMkLst>
        </pc:spChg>
      </pc:sldChg>
      <pc:sldChg chg="addSp delSp modSp add mod">
        <pc:chgData name="Mansi Sharma" userId="4394dbdd293746fe" providerId="LiveId" clId="{A444544C-ACEE-43F4-B0C7-C71EB9188DED}" dt="2025-06-01T18:00:46.535" v="9239" actId="14100"/>
        <pc:sldMkLst>
          <pc:docMk/>
          <pc:sldMk cId="2471820917" sldId="738"/>
        </pc:sldMkLst>
        <pc:spChg chg="add del mod">
          <ac:chgData name="Mansi Sharma" userId="4394dbdd293746fe" providerId="LiveId" clId="{A444544C-ACEE-43F4-B0C7-C71EB9188DED}" dt="2025-06-01T17:11:44.586" v="8583" actId="478"/>
          <ac:spMkLst>
            <pc:docMk/>
            <pc:sldMk cId="2471820917" sldId="738"/>
            <ac:spMk id="3" creationId="{A460E054-2D7B-D773-554F-B15BFE26EA8E}"/>
          </ac:spMkLst>
        </pc:spChg>
        <pc:spChg chg="del">
          <ac:chgData name="Mansi Sharma" userId="4394dbdd293746fe" providerId="LiveId" clId="{A444544C-ACEE-43F4-B0C7-C71EB9188DED}" dt="2025-06-01T17:11:39.365" v="8582" actId="478"/>
          <ac:spMkLst>
            <pc:docMk/>
            <pc:sldMk cId="2471820917" sldId="738"/>
            <ac:spMk id="4" creationId="{49C920DA-30E0-0FE6-F656-5830249C4F2C}"/>
          </ac:spMkLst>
        </pc:spChg>
        <pc:spChg chg="add mod">
          <ac:chgData name="Mansi Sharma" userId="4394dbdd293746fe" providerId="LiveId" clId="{A444544C-ACEE-43F4-B0C7-C71EB9188DED}" dt="2025-06-01T17:59:34.160" v="9227" actId="1076"/>
          <ac:spMkLst>
            <pc:docMk/>
            <pc:sldMk cId="2471820917" sldId="738"/>
            <ac:spMk id="5" creationId="{2AC70715-4F5E-E178-EFFD-3BA7F1BF6E6A}"/>
          </ac:spMkLst>
        </pc:spChg>
        <pc:spChg chg="add mod">
          <ac:chgData name="Mansi Sharma" userId="4394dbdd293746fe" providerId="LiveId" clId="{A444544C-ACEE-43F4-B0C7-C71EB9188DED}" dt="2025-06-01T17:19:11.787" v="8616" actId="1076"/>
          <ac:spMkLst>
            <pc:docMk/>
            <pc:sldMk cId="2471820917" sldId="738"/>
            <ac:spMk id="6" creationId="{20B967BD-A261-84D9-8866-0505FEC76884}"/>
          </ac:spMkLst>
        </pc:spChg>
        <pc:spChg chg="add mod">
          <ac:chgData name="Mansi Sharma" userId="4394dbdd293746fe" providerId="LiveId" clId="{A444544C-ACEE-43F4-B0C7-C71EB9188DED}" dt="2025-06-01T17:20:20.867" v="8623" actId="207"/>
          <ac:spMkLst>
            <pc:docMk/>
            <pc:sldMk cId="2471820917" sldId="738"/>
            <ac:spMk id="9" creationId="{5F806060-8A24-ED98-E143-444181DFECDA}"/>
          </ac:spMkLst>
        </pc:spChg>
        <pc:spChg chg="add mod">
          <ac:chgData name="Mansi Sharma" userId="4394dbdd293746fe" providerId="LiveId" clId="{A444544C-ACEE-43F4-B0C7-C71EB9188DED}" dt="2025-06-01T17:59:45.236" v="9229" actId="14100"/>
          <ac:spMkLst>
            <pc:docMk/>
            <pc:sldMk cId="2471820917" sldId="738"/>
            <ac:spMk id="10" creationId="{8D341C9B-E838-B2C8-8E63-0EE22F98D3B8}"/>
          </ac:spMkLst>
        </pc:spChg>
        <pc:graphicFrameChg chg="add mod">
          <ac:chgData name="Mansi Sharma" userId="4394dbdd293746fe" providerId="LiveId" clId="{A444544C-ACEE-43F4-B0C7-C71EB9188DED}" dt="2025-06-01T17:51:35.788" v="9191"/>
          <ac:graphicFrameMkLst>
            <pc:docMk/>
            <pc:sldMk cId="2471820917" sldId="738"/>
            <ac:graphicFrameMk id="4" creationId="{D1FDB452-EDB7-DE2D-2F86-4F75AE34F473}"/>
          </ac:graphicFrameMkLst>
        </pc:graphicFrameChg>
        <pc:graphicFrameChg chg="add mod">
          <ac:chgData name="Mansi Sharma" userId="4394dbdd293746fe" providerId="LiveId" clId="{A444544C-ACEE-43F4-B0C7-C71EB9188DED}" dt="2025-06-01T18:00:46.535" v="9239" actId="14100"/>
          <ac:graphicFrameMkLst>
            <pc:docMk/>
            <pc:sldMk cId="2471820917" sldId="738"/>
            <ac:graphicFrameMk id="11" creationId="{42E1F95F-13D5-5A6B-80E4-A22B0CA44E03}"/>
          </ac:graphicFrameMkLst>
        </pc:graphicFrameChg>
        <pc:cxnChg chg="add del mod">
          <ac:chgData name="Mansi Sharma" userId="4394dbdd293746fe" providerId="LiveId" clId="{A444544C-ACEE-43F4-B0C7-C71EB9188DED}" dt="2025-06-01T17:19:54.430" v="8619" actId="478"/>
          <ac:cxnSpMkLst>
            <pc:docMk/>
            <pc:sldMk cId="2471820917" sldId="738"/>
            <ac:cxnSpMk id="8" creationId="{BAA2001B-024B-7BF1-65F4-494F3B73F76F}"/>
          </ac:cxnSpMkLst>
        </pc:cxnChg>
      </pc:sldChg>
      <pc:sldChg chg="addSp delSp modSp add del mod">
        <pc:chgData name="Mansi Sharma" userId="4394dbdd293746fe" providerId="LiveId" clId="{A444544C-ACEE-43F4-B0C7-C71EB9188DED}" dt="2025-06-01T18:01:58.902" v="9240" actId="47"/>
        <pc:sldMkLst>
          <pc:docMk/>
          <pc:sldMk cId="2033004770" sldId="739"/>
        </pc:sldMkLst>
        <pc:spChg chg="del">
          <ac:chgData name="Mansi Sharma" userId="4394dbdd293746fe" providerId="LiveId" clId="{A444544C-ACEE-43F4-B0C7-C71EB9188DED}" dt="2025-06-01T17:45:48.286" v="9188" actId="478"/>
          <ac:spMkLst>
            <pc:docMk/>
            <pc:sldMk cId="2033004770" sldId="739"/>
            <ac:spMk id="5" creationId="{5288A881-444B-F00D-75AA-11E4118932A5}"/>
          </ac:spMkLst>
        </pc:spChg>
        <pc:graphicFrameChg chg="add del mod">
          <ac:chgData name="Mansi Sharma" userId="4394dbdd293746fe" providerId="LiveId" clId="{A444544C-ACEE-43F4-B0C7-C71EB9188DED}" dt="2025-06-01T17:59:50.671" v="9230" actId="21"/>
          <ac:graphicFrameMkLst>
            <pc:docMk/>
            <pc:sldMk cId="2033004770" sldId="739"/>
            <ac:graphicFrameMk id="4" creationId="{42E1F95F-13D5-5A6B-80E4-A22B0CA44E03}"/>
          </ac:graphicFrameMkLst>
        </pc:graphicFrameChg>
      </pc:sldChg>
      <pc:sldChg chg="add del">
        <pc:chgData name="Mansi Sharma" userId="4394dbdd293746fe" providerId="LiveId" clId="{A444544C-ACEE-43F4-B0C7-C71EB9188DED}" dt="2025-06-01T17:41:59.468" v="9187" actId="2696"/>
        <pc:sldMkLst>
          <pc:docMk/>
          <pc:sldMk cId="4093433910" sldId="740"/>
        </pc:sldMkLst>
      </pc:sldChg>
      <pc:sldMasterChg chg="delSldLayout">
        <pc:chgData name="Mansi Sharma" userId="4394dbdd293746fe" providerId="LiveId" clId="{A444544C-ACEE-43F4-B0C7-C71EB9188DED}" dt="2025-05-28T20:23:08.886" v="820" actId="47"/>
        <pc:sldMasterMkLst>
          <pc:docMk/>
          <pc:sldMasterMk cId="1628178356" sldId="2147483660"/>
        </pc:sldMasterMkLst>
        <pc:sldLayoutChg chg="del">
          <pc:chgData name="Mansi Sharma" userId="4394dbdd293746fe" providerId="LiveId" clId="{A444544C-ACEE-43F4-B0C7-C71EB9188DED}" dt="2025-05-28T20:23:08.886" v="820" actId="47"/>
          <pc:sldLayoutMkLst>
            <pc:docMk/>
            <pc:sldMasterMk cId="1628178356" sldId="2147483660"/>
            <pc:sldLayoutMk cId="3165054552" sldId="2147483678"/>
          </pc:sldLayoutMkLst>
        </pc:sldLayoutChg>
      </pc:sldMasterChg>
      <pc:sldMasterChg chg="addSp">
        <pc:chgData name="Mansi Sharma" userId="4394dbdd293746fe" providerId="LiveId" clId="{A444544C-ACEE-43F4-B0C7-C71EB9188DED}" dt="2025-05-28T20:23:18.795" v="822"/>
        <pc:sldMasterMkLst>
          <pc:docMk/>
          <pc:sldMasterMk cId="2535421336" sldId="2147483678"/>
        </pc:sldMasterMkLst>
      </pc:sldMasterChg>
      <pc:sldMasterChg chg="addSp">
        <pc:chgData name="Mansi Sharma" userId="4394dbdd293746fe" providerId="LiveId" clId="{A444544C-ACEE-43F4-B0C7-C71EB9188DED}" dt="2025-05-28T20:23:24.822" v="825"/>
        <pc:sldMasterMkLst>
          <pc:docMk/>
          <pc:sldMasterMk cId="100200150" sldId="2147483700"/>
        </pc:sldMasterMkLst>
      </pc:sldMasterChg>
      <pc:sldMasterChg chg="addSp">
        <pc:chgData name="Mansi Sharma" userId="4394dbdd293746fe" providerId="LiveId" clId="{A444544C-ACEE-43F4-B0C7-C71EB9188DED}" dt="2025-05-28T20:23:34.253" v="826"/>
        <pc:sldMasterMkLst>
          <pc:docMk/>
          <pc:sldMasterMk cId="3757972554" sldId="2147483722"/>
        </pc:sldMasterMkLst>
      </pc:sldMasterChg>
      <pc:sldMasterChg chg="addSp">
        <pc:chgData name="Mansi Sharma" userId="4394dbdd293746fe" providerId="LiveId" clId="{A444544C-ACEE-43F4-B0C7-C71EB9188DED}" dt="2025-05-28T20:23:38.720" v="827"/>
        <pc:sldMasterMkLst>
          <pc:docMk/>
          <pc:sldMasterMk cId="589197674" sldId="2147483744"/>
        </pc:sldMasterMkLst>
      </pc:sldMasterChg>
      <pc:sldMasterChg chg="addSp">
        <pc:chgData name="Mansi Sharma" userId="4394dbdd293746fe" providerId="LiveId" clId="{A444544C-ACEE-43F4-B0C7-C71EB9188DED}" dt="2025-05-28T20:23:40.843" v="828"/>
        <pc:sldMasterMkLst>
          <pc:docMk/>
          <pc:sldMasterMk cId="3858203255" sldId="2147483766"/>
        </pc:sldMasterMkLst>
      </pc:sldMasterChg>
      <pc:sldMasterChg chg="addSp delSldLayout">
        <pc:chgData name="Mansi Sharma" userId="4394dbdd293746fe" providerId="LiveId" clId="{A444544C-ACEE-43F4-B0C7-C71EB9188DED}" dt="2025-05-29T20:07:05.324" v="2058" actId="47"/>
        <pc:sldMasterMkLst>
          <pc:docMk/>
          <pc:sldMasterMk cId="1364887631" sldId="2147483788"/>
        </pc:sldMasterMkLst>
        <pc:spChg chg="add">
          <ac:chgData name="Mansi Sharma" userId="4394dbdd293746fe" providerId="LiveId" clId="{A444544C-ACEE-43F4-B0C7-C71EB9188DED}" dt="2025-05-28T20:23:44.117" v="829"/>
          <ac:spMkLst>
            <pc:docMk/>
            <pc:sldMasterMk cId="1364887631" sldId="2147483788"/>
            <ac:spMk id="8" creationId="{080F4216-BB77-5A77-C00B-32E421818D5C}"/>
          </ac:spMkLst>
        </pc:spChg>
        <pc:picChg chg="add">
          <ac:chgData name="Mansi Sharma" userId="4394dbdd293746fe" providerId="LiveId" clId="{A444544C-ACEE-43F4-B0C7-C71EB9188DED}" dt="2025-05-28T20:23:44.117" v="829"/>
          <ac:picMkLst>
            <pc:docMk/>
            <pc:sldMasterMk cId="1364887631" sldId="2147483788"/>
            <ac:picMk id="7" creationId="{5D8D9EDC-5DC5-52E6-A860-C02CE53652C8}"/>
          </ac:picMkLst>
        </pc:picChg>
        <pc:sldLayoutChg chg="del">
          <pc:chgData name="Mansi Sharma" userId="4394dbdd293746fe" providerId="LiveId" clId="{A444544C-ACEE-43F4-B0C7-C71EB9188DED}" dt="2025-05-29T20:07:03.293" v="2057" actId="47"/>
          <pc:sldLayoutMkLst>
            <pc:docMk/>
            <pc:sldMasterMk cId="1364887631" sldId="2147483788"/>
            <pc:sldLayoutMk cId="3223242742" sldId="2147483807"/>
          </pc:sldLayoutMkLst>
        </pc:sldLayoutChg>
        <pc:sldLayoutChg chg="del">
          <pc:chgData name="Mansi Sharma" userId="4394dbdd293746fe" providerId="LiveId" clId="{A444544C-ACEE-43F4-B0C7-C71EB9188DED}" dt="2025-05-29T20:07:05.324" v="2058" actId="47"/>
          <pc:sldLayoutMkLst>
            <pc:docMk/>
            <pc:sldMasterMk cId="1364887631" sldId="2147483788"/>
            <pc:sldLayoutMk cId="438657210" sldId="2147483808"/>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Model</a:t>
            </a:r>
            <a:r>
              <a:rPr lang="en-US" baseline="0" dirty="0"/>
              <a:t> Comparison</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Sheet1!$B$1</c:f>
              <c:strCache>
                <c:ptCount val="1"/>
                <c:pt idx="0">
                  <c:v>precision</c:v>
                </c:pt>
              </c:strCache>
            </c:strRef>
          </c:tx>
          <c:spPr>
            <a:solidFill>
              <a:schemeClr val="accent1"/>
            </a:solidFill>
            <a:ln>
              <a:noFill/>
            </a:ln>
            <a:effectLst/>
          </c:spPr>
          <c:invertIfNegative val="0"/>
          <c:cat>
            <c:strRef>
              <c:f>Sheet1!$A$2:$A$5</c:f>
              <c:strCache>
                <c:ptCount val="3"/>
                <c:pt idx="0">
                  <c:v>random_forest</c:v>
                </c:pt>
                <c:pt idx="1">
                  <c:v>xgb_classifier</c:v>
                </c:pt>
                <c:pt idx="2">
                  <c:v>decision_tree</c:v>
                </c:pt>
              </c:strCache>
            </c:strRef>
          </c:cat>
          <c:val>
            <c:numRef>
              <c:f>Sheet1!$B$2:$B$5</c:f>
              <c:numCache>
                <c:formatCode>General</c:formatCode>
                <c:ptCount val="4"/>
                <c:pt idx="0">
                  <c:v>1</c:v>
                </c:pt>
                <c:pt idx="1">
                  <c:v>0.98</c:v>
                </c:pt>
                <c:pt idx="2">
                  <c:v>1</c:v>
                </c:pt>
              </c:numCache>
            </c:numRef>
          </c:val>
          <c:extLst>
            <c:ext xmlns:c16="http://schemas.microsoft.com/office/drawing/2014/chart" uri="{C3380CC4-5D6E-409C-BE32-E72D297353CC}">
              <c16:uniqueId val="{00000000-385B-4486-BC69-855B3F0209B3}"/>
            </c:ext>
          </c:extLst>
        </c:ser>
        <c:ser>
          <c:idx val="1"/>
          <c:order val="1"/>
          <c:tx>
            <c:strRef>
              <c:f>Sheet1!$C$1</c:f>
              <c:strCache>
                <c:ptCount val="1"/>
                <c:pt idx="0">
                  <c:v>recall</c:v>
                </c:pt>
              </c:strCache>
            </c:strRef>
          </c:tx>
          <c:spPr>
            <a:solidFill>
              <a:schemeClr val="accent2"/>
            </a:solidFill>
            <a:ln>
              <a:noFill/>
            </a:ln>
            <a:effectLst/>
          </c:spPr>
          <c:invertIfNegative val="0"/>
          <c:cat>
            <c:strRef>
              <c:f>Sheet1!$A$2:$A$5</c:f>
              <c:strCache>
                <c:ptCount val="3"/>
                <c:pt idx="0">
                  <c:v>random_forest</c:v>
                </c:pt>
                <c:pt idx="1">
                  <c:v>xgb_classifier</c:v>
                </c:pt>
                <c:pt idx="2">
                  <c:v>decision_tree</c:v>
                </c:pt>
              </c:strCache>
            </c:strRef>
          </c:cat>
          <c:val>
            <c:numRef>
              <c:f>Sheet1!$C$2:$C$5</c:f>
              <c:numCache>
                <c:formatCode>General</c:formatCode>
                <c:ptCount val="4"/>
                <c:pt idx="0">
                  <c:v>0.98</c:v>
                </c:pt>
                <c:pt idx="1">
                  <c:v>1</c:v>
                </c:pt>
                <c:pt idx="2">
                  <c:v>0.99</c:v>
                </c:pt>
              </c:numCache>
            </c:numRef>
          </c:val>
          <c:extLst>
            <c:ext xmlns:c16="http://schemas.microsoft.com/office/drawing/2014/chart" uri="{C3380CC4-5D6E-409C-BE32-E72D297353CC}">
              <c16:uniqueId val="{00000001-385B-4486-BC69-855B3F0209B3}"/>
            </c:ext>
          </c:extLst>
        </c:ser>
        <c:ser>
          <c:idx val="2"/>
          <c:order val="2"/>
          <c:tx>
            <c:strRef>
              <c:f>Sheet1!$D$1</c:f>
              <c:strCache>
                <c:ptCount val="1"/>
                <c:pt idx="0">
                  <c:v>f1-score</c:v>
                </c:pt>
              </c:strCache>
            </c:strRef>
          </c:tx>
          <c:spPr>
            <a:solidFill>
              <a:schemeClr val="accent3"/>
            </a:solidFill>
            <a:ln>
              <a:noFill/>
            </a:ln>
            <a:effectLst/>
          </c:spPr>
          <c:invertIfNegative val="0"/>
          <c:cat>
            <c:strRef>
              <c:f>Sheet1!$A$2:$A$5</c:f>
              <c:strCache>
                <c:ptCount val="3"/>
                <c:pt idx="0">
                  <c:v>random_forest</c:v>
                </c:pt>
                <c:pt idx="1">
                  <c:v>xgb_classifier</c:v>
                </c:pt>
                <c:pt idx="2">
                  <c:v>decision_tree</c:v>
                </c:pt>
              </c:strCache>
            </c:strRef>
          </c:cat>
          <c:val>
            <c:numRef>
              <c:f>Sheet1!$D$2:$D$5</c:f>
              <c:numCache>
                <c:formatCode>General</c:formatCode>
                <c:ptCount val="4"/>
                <c:pt idx="0">
                  <c:v>0.99</c:v>
                </c:pt>
                <c:pt idx="1">
                  <c:v>0.99</c:v>
                </c:pt>
                <c:pt idx="2">
                  <c:v>1</c:v>
                </c:pt>
              </c:numCache>
            </c:numRef>
          </c:val>
          <c:extLst>
            <c:ext xmlns:c16="http://schemas.microsoft.com/office/drawing/2014/chart" uri="{C3380CC4-5D6E-409C-BE32-E72D297353CC}">
              <c16:uniqueId val="{00000002-385B-4486-BC69-855B3F0209B3}"/>
            </c:ext>
          </c:extLst>
        </c:ser>
        <c:dLbls>
          <c:showLegendKey val="0"/>
          <c:showVal val="0"/>
          <c:showCatName val="0"/>
          <c:showSerName val="0"/>
          <c:showPercent val="0"/>
          <c:showBubbleSize val="0"/>
        </c:dLbls>
        <c:gapWidth val="219"/>
        <c:overlap val="-27"/>
        <c:axId val="358370063"/>
        <c:axId val="358361903"/>
      </c:barChart>
      <c:catAx>
        <c:axId val="3583700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8361903"/>
        <c:crosses val="autoZero"/>
        <c:auto val="1"/>
        <c:lblAlgn val="ctr"/>
        <c:lblOffset val="100"/>
        <c:noMultiLvlLbl val="0"/>
      </c:catAx>
      <c:valAx>
        <c:axId val="358361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58370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02-06-2025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05E30-052B-0343-FEB5-0730020E7A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85AEED-4F11-5A30-B3D1-02D1A67018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6052A4-0412-91FF-AC19-1CC58091DAA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86DB003-3495-3B53-7BB5-5605FE56DA13}"/>
              </a:ext>
            </a:extLst>
          </p:cNvPr>
          <p:cNvSpPr>
            <a:spLocks noGrp="1"/>
          </p:cNvSpPr>
          <p:nvPr>
            <p:ph type="sldNum" sz="quarter" idx="5"/>
          </p:nvPr>
        </p:nvSpPr>
        <p:spPr/>
        <p:txBody>
          <a:bodyPr/>
          <a:lstStyle/>
          <a:p>
            <a:fld id="{47FFB008-8E38-46F5-BCB9-8CFEF233CF3A}" type="slidenum">
              <a:rPr lang="en-IN" smtClean="0"/>
              <a:t>4</a:t>
            </a:fld>
            <a:endParaRPr lang="en-IN" dirty="0"/>
          </a:p>
        </p:txBody>
      </p:sp>
    </p:spTree>
    <p:extLst>
      <p:ext uri="{BB962C8B-B14F-4D97-AF65-F5344CB8AC3E}">
        <p14:creationId xmlns:p14="http://schemas.microsoft.com/office/powerpoint/2010/main" val="33952820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6E5D7-71EF-ACEB-3841-A13AFDF82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5975D1-78FF-B891-0FC1-AB75A94054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63400C-3A39-14DF-ED27-0D43AACF09B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805FF14-E72E-C595-436D-569FD5EE8204}"/>
              </a:ext>
            </a:extLst>
          </p:cNvPr>
          <p:cNvSpPr>
            <a:spLocks noGrp="1"/>
          </p:cNvSpPr>
          <p:nvPr>
            <p:ph type="sldNum" sz="quarter" idx="5"/>
          </p:nvPr>
        </p:nvSpPr>
        <p:spPr/>
        <p:txBody>
          <a:bodyPr/>
          <a:lstStyle/>
          <a:p>
            <a:fld id="{47FFB008-8E38-46F5-BCB9-8CFEF233CF3A}" type="slidenum">
              <a:rPr lang="en-IN" smtClean="0"/>
              <a:t>15</a:t>
            </a:fld>
            <a:endParaRPr lang="en-IN" dirty="0"/>
          </a:p>
        </p:txBody>
      </p:sp>
    </p:spTree>
    <p:extLst>
      <p:ext uri="{BB962C8B-B14F-4D97-AF65-F5344CB8AC3E}">
        <p14:creationId xmlns:p14="http://schemas.microsoft.com/office/powerpoint/2010/main" val="3506109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36D42-15ED-6EC8-2648-3B14AFC5CB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DF48A6-A7D7-F52D-7DC8-E651BB0578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AABF62-388D-EA8B-74A3-A8D36E7059C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9AA2BE5-A47B-EE51-67CE-339747BB0E47}"/>
              </a:ext>
            </a:extLst>
          </p:cNvPr>
          <p:cNvSpPr>
            <a:spLocks noGrp="1"/>
          </p:cNvSpPr>
          <p:nvPr>
            <p:ph type="sldNum" sz="quarter" idx="5"/>
          </p:nvPr>
        </p:nvSpPr>
        <p:spPr/>
        <p:txBody>
          <a:bodyPr/>
          <a:lstStyle/>
          <a:p>
            <a:fld id="{47FFB008-8E38-46F5-BCB9-8CFEF233CF3A}" type="slidenum">
              <a:rPr lang="en-IN" smtClean="0"/>
              <a:t>5</a:t>
            </a:fld>
            <a:endParaRPr lang="en-IN" dirty="0"/>
          </a:p>
        </p:txBody>
      </p:sp>
    </p:spTree>
    <p:extLst>
      <p:ext uri="{BB962C8B-B14F-4D97-AF65-F5344CB8AC3E}">
        <p14:creationId xmlns:p14="http://schemas.microsoft.com/office/powerpoint/2010/main" val="3764884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22D09-017F-4C89-74B1-D7B71700A7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450775-0F30-867D-E317-A2C9AAE746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AEB92D-6A4C-EF2B-B737-B31D0411CB1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CEC7AA4-EEB2-B39D-B641-3878632CDD5E}"/>
              </a:ext>
            </a:extLst>
          </p:cNvPr>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2815250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3B926-5490-5002-3E85-2716BF32EA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B26634-805E-C3B2-0C83-CA0C28BD7E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D57899-F986-C999-3BD8-7D310C4E5B5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80491EF-6C8F-AA04-B1D3-C4EF1FFC6121}"/>
              </a:ext>
            </a:extLst>
          </p:cNvPr>
          <p:cNvSpPr>
            <a:spLocks noGrp="1"/>
          </p:cNvSpPr>
          <p:nvPr>
            <p:ph type="sldNum" sz="quarter" idx="5"/>
          </p:nvPr>
        </p:nvSpPr>
        <p:spPr/>
        <p:txBody>
          <a:bodyPr/>
          <a:lstStyle/>
          <a:p>
            <a:fld id="{47FFB008-8E38-46F5-BCB9-8CFEF233CF3A}" type="slidenum">
              <a:rPr lang="en-IN" smtClean="0"/>
              <a:t>7</a:t>
            </a:fld>
            <a:endParaRPr lang="en-IN" dirty="0"/>
          </a:p>
        </p:txBody>
      </p:sp>
    </p:spTree>
    <p:extLst>
      <p:ext uri="{BB962C8B-B14F-4D97-AF65-F5344CB8AC3E}">
        <p14:creationId xmlns:p14="http://schemas.microsoft.com/office/powerpoint/2010/main" val="3478740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80977-ABAF-B4B0-6FD8-A6CB53536A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DFC5FE-4204-C4AC-3CAC-1405C324C8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077046-C324-C83C-F210-1CA84C1D0BC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3BFA986-F049-0D69-76FA-92452F5D54EB}"/>
              </a:ext>
            </a:extLst>
          </p:cNvPr>
          <p:cNvSpPr>
            <a:spLocks noGrp="1"/>
          </p:cNvSpPr>
          <p:nvPr>
            <p:ph type="sldNum" sz="quarter" idx="5"/>
          </p:nvPr>
        </p:nvSpPr>
        <p:spPr/>
        <p:txBody>
          <a:bodyPr/>
          <a:lstStyle/>
          <a:p>
            <a:fld id="{47FFB008-8E38-46F5-BCB9-8CFEF233CF3A}" type="slidenum">
              <a:rPr lang="en-IN" smtClean="0"/>
              <a:t>9</a:t>
            </a:fld>
            <a:endParaRPr lang="en-IN" dirty="0"/>
          </a:p>
        </p:txBody>
      </p:sp>
    </p:spTree>
    <p:extLst>
      <p:ext uri="{BB962C8B-B14F-4D97-AF65-F5344CB8AC3E}">
        <p14:creationId xmlns:p14="http://schemas.microsoft.com/office/powerpoint/2010/main" val="3451050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54BFD-B9EB-BE8D-DE55-F2E8882179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77C9CB-36A0-DBC8-B00F-958D9E19D1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5EBB78-6099-2B28-C741-8A63D35ADBA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ECAFBAE-A7F7-D511-169E-BAADD991E40D}"/>
              </a:ext>
            </a:extLst>
          </p:cNvPr>
          <p:cNvSpPr>
            <a:spLocks noGrp="1"/>
          </p:cNvSpPr>
          <p:nvPr>
            <p:ph type="sldNum" sz="quarter" idx="5"/>
          </p:nvPr>
        </p:nvSpPr>
        <p:spPr/>
        <p:txBody>
          <a:bodyPr/>
          <a:lstStyle/>
          <a:p>
            <a:fld id="{47FFB008-8E38-46F5-BCB9-8CFEF233CF3A}" type="slidenum">
              <a:rPr lang="en-IN" smtClean="0"/>
              <a:t>10</a:t>
            </a:fld>
            <a:endParaRPr lang="en-IN" dirty="0"/>
          </a:p>
        </p:txBody>
      </p:sp>
    </p:spTree>
    <p:extLst>
      <p:ext uri="{BB962C8B-B14F-4D97-AF65-F5344CB8AC3E}">
        <p14:creationId xmlns:p14="http://schemas.microsoft.com/office/powerpoint/2010/main" val="3426029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48309-DA52-68EC-4E77-FBFCC1ECD8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8EE3EA-7CBE-13B9-0D57-F809517C76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ADFD3B-442F-C1EB-C860-052D902FA7B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D3D23EE-3856-0D77-3DC7-51D109660D20}"/>
              </a:ext>
            </a:extLst>
          </p:cNvPr>
          <p:cNvSpPr>
            <a:spLocks noGrp="1"/>
          </p:cNvSpPr>
          <p:nvPr>
            <p:ph type="sldNum" sz="quarter" idx="5"/>
          </p:nvPr>
        </p:nvSpPr>
        <p:spPr/>
        <p:txBody>
          <a:bodyPr/>
          <a:lstStyle/>
          <a:p>
            <a:fld id="{47FFB008-8E38-46F5-BCB9-8CFEF233CF3A}" type="slidenum">
              <a:rPr lang="en-IN" smtClean="0"/>
              <a:t>11</a:t>
            </a:fld>
            <a:endParaRPr lang="en-IN" dirty="0"/>
          </a:p>
        </p:txBody>
      </p:sp>
    </p:spTree>
    <p:extLst>
      <p:ext uri="{BB962C8B-B14F-4D97-AF65-F5344CB8AC3E}">
        <p14:creationId xmlns:p14="http://schemas.microsoft.com/office/powerpoint/2010/main" val="209643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5F023-1678-7D36-76BE-F2185BC103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45BB2F-D067-3CE1-A76E-C136E353FF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DE9C4B-75BD-2E0C-108A-24BD1020E35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56D4C54-3C52-2F57-7FD6-D5384EBD6374}"/>
              </a:ext>
            </a:extLst>
          </p:cNvPr>
          <p:cNvSpPr>
            <a:spLocks noGrp="1"/>
          </p:cNvSpPr>
          <p:nvPr>
            <p:ph type="sldNum" sz="quarter" idx="5"/>
          </p:nvPr>
        </p:nvSpPr>
        <p:spPr/>
        <p:txBody>
          <a:bodyPr/>
          <a:lstStyle/>
          <a:p>
            <a:fld id="{47FFB008-8E38-46F5-BCB9-8CFEF233CF3A}" type="slidenum">
              <a:rPr lang="en-IN" smtClean="0"/>
              <a:t>12</a:t>
            </a:fld>
            <a:endParaRPr lang="en-IN" dirty="0"/>
          </a:p>
        </p:txBody>
      </p:sp>
    </p:spTree>
    <p:extLst>
      <p:ext uri="{BB962C8B-B14F-4D97-AF65-F5344CB8AC3E}">
        <p14:creationId xmlns:p14="http://schemas.microsoft.com/office/powerpoint/2010/main" val="939791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AB110-8E9A-886C-7A34-A6077BDE0A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08945B-7F8B-E43C-B0EA-8CEEE85685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7AEAA1-53BC-3875-4EC6-B5915F3AEC2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6AD6285-0C6C-AF99-10F1-D70901069726}"/>
              </a:ext>
            </a:extLst>
          </p:cNvPr>
          <p:cNvSpPr>
            <a:spLocks noGrp="1"/>
          </p:cNvSpPr>
          <p:nvPr>
            <p:ph type="sldNum" sz="quarter" idx="5"/>
          </p:nvPr>
        </p:nvSpPr>
        <p:spPr/>
        <p:txBody>
          <a:bodyPr/>
          <a:lstStyle/>
          <a:p>
            <a:fld id="{47FFB008-8E38-46F5-BCB9-8CFEF233CF3A}" type="slidenum">
              <a:rPr lang="en-IN" smtClean="0"/>
              <a:t>14</a:t>
            </a:fld>
            <a:endParaRPr lang="en-IN" dirty="0"/>
          </a:p>
        </p:txBody>
      </p:sp>
    </p:spTree>
    <p:extLst>
      <p:ext uri="{BB962C8B-B14F-4D97-AF65-F5344CB8AC3E}">
        <p14:creationId xmlns:p14="http://schemas.microsoft.com/office/powerpoint/2010/main" val="24873159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smtClean="0"/>
              <a:pPr/>
              <a:t>6/2/2025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150910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519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6840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4615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8501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18160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713428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857796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357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41393000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1911229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27959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6/2/2025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985305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76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983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1553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6/2/2025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5763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8219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0307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6/2/2025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pic>
        <p:nvPicPr>
          <p:cNvPr id="7" name="Picture 4" descr="Top Ranked Data Science Institute, Classroom Plus Online Training | Boston  Institute of Analytics">
            <a:extLst>
              <a:ext uri="{FF2B5EF4-FFF2-40B4-BE49-F238E27FC236}">
                <a16:creationId xmlns:a16="http://schemas.microsoft.com/office/drawing/2014/main" id="{5D8D9EDC-5DC5-52E6-A860-C02CE53652C8}"/>
              </a:ext>
            </a:extLst>
          </p:cNvPr>
          <p:cNvPicPr>
            <a:picLocks noChangeAspect="1" noChangeArrowheads="1"/>
          </p:cNvPicPr>
          <p:nvPr userDrawn="1"/>
        </p:nvPicPr>
        <p:blipFill rotWithShape="1">
          <a:blip r:embed="rId32"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80F4216-BB77-5A77-C00B-32E421818D5C}"/>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364887631"/>
      </p:ext>
    </p:extLst>
  </p:cSld>
  <p:clrMap bg1="dk1" tx1="lt1" bg2="dk2" tx2="lt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 id="2147483803" r:id="rId15"/>
    <p:sldLayoutId id="2147483804" r:id="rId16"/>
    <p:sldLayoutId id="2147483805" r:id="rId17"/>
    <p:sldLayoutId id="2147483806" r:id="rId18"/>
    <p:sldLayoutId id="2147483809" r:id="rId19"/>
    <p:sldLayoutId id="2147483662" r:id="rId20"/>
    <p:sldLayoutId id="2147483672" r:id="rId21"/>
    <p:sldLayoutId id="2147483673" r:id="rId22"/>
    <p:sldLayoutId id="2147483677" r:id="rId23"/>
    <p:sldLayoutId id="2147483676" r:id="rId24"/>
    <p:sldLayoutId id="2147483663" r:id="rId25"/>
    <p:sldLayoutId id="2147483664" r:id="rId26"/>
    <p:sldLayoutId id="2147483665" r:id="rId27"/>
    <p:sldLayoutId id="2147483666" r:id="rId28"/>
    <p:sldLayoutId id="2147483668" r:id="rId29"/>
    <p:sldLayoutId id="2147483670" r:id="rId30"/>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0" y="320485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FRAUD DETECTION</a:t>
            </a:r>
          </a:p>
        </p:txBody>
      </p:sp>
      <p:sp>
        <p:nvSpPr>
          <p:cNvPr id="3" name="TextBox 2">
            <a:extLst>
              <a:ext uri="{FF2B5EF4-FFF2-40B4-BE49-F238E27FC236}">
                <a16:creationId xmlns:a16="http://schemas.microsoft.com/office/drawing/2014/main" id="{99780F8B-09DA-A045-EA53-6C091786A134}"/>
              </a:ext>
            </a:extLst>
          </p:cNvPr>
          <p:cNvSpPr txBox="1"/>
          <p:nvPr/>
        </p:nvSpPr>
        <p:spPr>
          <a:xfrm>
            <a:off x="284480" y="6146800"/>
            <a:ext cx="4622800" cy="461665"/>
          </a:xfrm>
          <a:prstGeom prst="rect">
            <a:avLst/>
          </a:prstGeom>
          <a:noFill/>
        </p:spPr>
        <p:txBody>
          <a:bodyPr wrap="square" rtlCol="0">
            <a:spAutoFit/>
          </a:bodyPr>
          <a:lstStyle/>
          <a:p>
            <a:r>
              <a:rPr lang="en-US" sz="2400" b="1" dirty="0"/>
              <a:t>PRESENTED BY : MANSI SHARMA</a:t>
            </a:r>
            <a:endParaRPr lang="en-IN" sz="2400" b="1" dirty="0"/>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14EF6-B502-BADA-DB43-33B7AF63C2A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CF13FC-9398-F952-0CFF-8A83B2ACE19A}"/>
              </a:ext>
            </a:extLst>
          </p:cNvPr>
          <p:cNvSpPr>
            <a:spLocks noGrp="1"/>
          </p:cNvSpPr>
          <p:nvPr>
            <p:ph type="title"/>
          </p:nvPr>
        </p:nvSpPr>
        <p:spPr>
          <a:xfrm>
            <a:off x="6278880" y="243839"/>
            <a:ext cx="5689600" cy="965201"/>
          </a:xfrm>
        </p:spPr>
        <p:txBody>
          <a:bodyPr>
            <a:normAutofit fontScale="90000"/>
          </a:bodyPr>
          <a:lstStyle/>
          <a:p>
            <a:r>
              <a:rPr lang="en-US" b="1" dirty="0"/>
              <a:t>Distribution of categorical variable</a:t>
            </a:r>
          </a:p>
        </p:txBody>
      </p:sp>
      <p:pic>
        <p:nvPicPr>
          <p:cNvPr id="8" name="Content Placeholder 7">
            <a:extLst>
              <a:ext uri="{FF2B5EF4-FFF2-40B4-BE49-F238E27FC236}">
                <a16:creationId xmlns:a16="http://schemas.microsoft.com/office/drawing/2014/main" id="{EE6BAA0D-9B80-442D-E6EC-F1E0DFED5BA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3520" y="243839"/>
            <a:ext cx="5872480" cy="6370321"/>
          </a:xfrm>
        </p:spPr>
      </p:pic>
      <p:sp>
        <p:nvSpPr>
          <p:cNvPr id="3" name="TextBox 2">
            <a:extLst>
              <a:ext uri="{FF2B5EF4-FFF2-40B4-BE49-F238E27FC236}">
                <a16:creationId xmlns:a16="http://schemas.microsoft.com/office/drawing/2014/main" id="{29422149-21FD-44D3-6B84-C101A92CC64C}"/>
              </a:ext>
            </a:extLst>
          </p:cNvPr>
          <p:cNvSpPr txBox="1"/>
          <p:nvPr/>
        </p:nvSpPr>
        <p:spPr>
          <a:xfrm>
            <a:off x="6451600" y="1544320"/>
            <a:ext cx="540512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In this graph we plot categorical variable ‘type’ based on the ‘amount’ segregated based on ‘</a:t>
            </a:r>
            <a:r>
              <a:rPr lang="en-US" dirty="0" err="1"/>
              <a:t>isFraud</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We see that the highest amount of transactions is in TRANSFER and CASH_OUT categories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Also TRANSFER and CASH_OUT are the categories where there are fraud transactions and amount of transactions is significantly high.</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PAYMENT and DEBIT categories have the minimum amount of transactions.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We see overall that the amount of fraud transaction is higher than the amount of normal transactions. </a:t>
            </a:r>
          </a:p>
        </p:txBody>
      </p:sp>
    </p:spTree>
    <p:extLst>
      <p:ext uri="{BB962C8B-B14F-4D97-AF65-F5344CB8AC3E}">
        <p14:creationId xmlns:p14="http://schemas.microsoft.com/office/powerpoint/2010/main" val="570070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AE6A9-CBE8-5D2E-4004-2397891F162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D9ADC69-213B-C182-A93C-6D006B87230E}"/>
              </a:ext>
            </a:extLst>
          </p:cNvPr>
          <p:cNvSpPr>
            <a:spLocks noGrp="1"/>
          </p:cNvSpPr>
          <p:nvPr>
            <p:ph type="title"/>
          </p:nvPr>
        </p:nvSpPr>
        <p:spPr>
          <a:xfrm>
            <a:off x="6580506" y="568961"/>
            <a:ext cx="5005706" cy="650239"/>
          </a:xfrm>
        </p:spPr>
        <p:txBody>
          <a:bodyPr>
            <a:normAutofit fontScale="90000"/>
          </a:bodyPr>
          <a:lstStyle/>
          <a:p>
            <a:r>
              <a:rPr lang="en-US" b="1" dirty="0"/>
              <a:t>Categorical VARIABLE vs TARGET</a:t>
            </a:r>
          </a:p>
        </p:txBody>
      </p:sp>
      <p:pic>
        <p:nvPicPr>
          <p:cNvPr id="7" name="Content Placeholder 6">
            <a:extLst>
              <a:ext uri="{FF2B5EF4-FFF2-40B4-BE49-F238E27FC236}">
                <a16:creationId xmlns:a16="http://schemas.microsoft.com/office/drawing/2014/main" id="{967B4758-BCCF-1010-4ED2-7023220A81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2028" y="335281"/>
            <a:ext cx="5895572" cy="6349999"/>
          </a:xfrm>
        </p:spPr>
      </p:pic>
      <p:sp>
        <p:nvSpPr>
          <p:cNvPr id="2" name="TextBox 1">
            <a:extLst>
              <a:ext uri="{FF2B5EF4-FFF2-40B4-BE49-F238E27FC236}">
                <a16:creationId xmlns:a16="http://schemas.microsoft.com/office/drawing/2014/main" id="{AAC501A3-21D2-701A-BE71-0AE4AFE5D8E4}"/>
              </a:ext>
            </a:extLst>
          </p:cNvPr>
          <p:cNvSpPr txBox="1"/>
          <p:nvPr/>
        </p:nvSpPr>
        <p:spPr>
          <a:xfrm>
            <a:off x="6580506" y="1645920"/>
            <a:ext cx="5309466"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In this graph we plot ‘type’ categorical variable segregated by the target variable ‘</a:t>
            </a:r>
            <a:r>
              <a:rPr lang="en-US" dirty="0" err="1"/>
              <a:t>isFraud</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see that PAYMENT category has highest number of transactions.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Fraud transactions are only present in TRANSFER and CASH_OUT categories and their number is lower than the normal transactions.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DEBIT has the lowest number of transactions.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Overall, we see that the number of normal transaction is higher than the fraud transactions</a:t>
            </a:r>
            <a:endParaRPr lang="en-IN" dirty="0"/>
          </a:p>
        </p:txBody>
      </p:sp>
    </p:spTree>
    <p:extLst>
      <p:ext uri="{BB962C8B-B14F-4D97-AF65-F5344CB8AC3E}">
        <p14:creationId xmlns:p14="http://schemas.microsoft.com/office/powerpoint/2010/main" val="3569977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092E1-20A3-7852-9B61-2EDE8BB46A1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AE7A1F-E0EF-8E9B-A693-B450F75D86B1}"/>
              </a:ext>
            </a:extLst>
          </p:cNvPr>
          <p:cNvSpPr>
            <a:spLocks noGrp="1"/>
          </p:cNvSpPr>
          <p:nvPr>
            <p:ph type="title"/>
          </p:nvPr>
        </p:nvSpPr>
        <p:spPr>
          <a:xfrm>
            <a:off x="6748342" y="277228"/>
            <a:ext cx="5013764" cy="812800"/>
          </a:xfrm>
        </p:spPr>
        <p:txBody>
          <a:bodyPr>
            <a:normAutofit/>
          </a:bodyPr>
          <a:lstStyle/>
          <a:p>
            <a:r>
              <a:rPr lang="en-US" dirty="0"/>
              <a:t>Correlation heatmap </a:t>
            </a:r>
          </a:p>
        </p:txBody>
      </p:sp>
      <p:pic>
        <p:nvPicPr>
          <p:cNvPr id="3" name="Picture 2">
            <a:extLst>
              <a:ext uri="{FF2B5EF4-FFF2-40B4-BE49-F238E27FC236}">
                <a16:creationId xmlns:a16="http://schemas.microsoft.com/office/drawing/2014/main" id="{848765D8-A5D1-98B8-888B-A384525140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 y="277228"/>
            <a:ext cx="6421120" cy="6303544"/>
          </a:xfrm>
          <a:prstGeom prst="rect">
            <a:avLst/>
          </a:prstGeom>
        </p:spPr>
      </p:pic>
      <p:sp>
        <p:nvSpPr>
          <p:cNvPr id="5" name="TextBox 4">
            <a:extLst>
              <a:ext uri="{FF2B5EF4-FFF2-40B4-BE49-F238E27FC236}">
                <a16:creationId xmlns:a16="http://schemas.microsoft.com/office/drawing/2014/main" id="{4BB1FDDE-6483-5ED2-DF0B-21E2A42BC3F2}"/>
              </a:ext>
            </a:extLst>
          </p:cNvPr>
          <p:cNvSpPr txBox="1"/>
          <p:nvPr/>
        </p:nvSpPr>
        <p:spPr>
          <a:xfrm>
            <a:off x="6949440" y="1582340"/>
            <a:ext cx="4812666" cy="3693319"/>
          </a:xfrm>
          <a:prstGeom prst="rect">
            <a:avLst/>
          </a:prstGeom>
          <a:noFill/>
        </p:spPr>
        <p:txBody>
          <a:bodyPr wrap="square" rtlCol="0">
            <a:spAutoFit/>
          </a:bodyPr>
          <a:lstStyle/>
          <a:p>
            <a:r>
              <a:rPr lang="en-US" dirty="0"/>
              <a:t>In this correlation heatmap we can see that ‘step’ and ‘amount’ and highly correlated to target variable.</a:t>
            </a:r>
          </a:p>
          <a:p>
            <a:endParaRPr lang="en-US" dirty="0"/>
          </a:p>
          <a:p>
            <a:r>
              <a:rPr lang="en-IN" dirty="0"/>
              <a:t>The variable ‘</a:t>
            </a:r>
            <a:r>
              <a:rPr lang="en-IN" dirty="0" err="1"/>
              <a:t>nameDest</a:t>
            </a:r>
            <a:r>
              <a:rPr lang="en-IN" dirty="0"/>
              <a:t>’  and ‘</a:t>
            </a:r>
            <a:r>
              <a:rPr lang="en-IN" dirty="0" err="1"/>
              <a:t>newbalanceOrig</a:t>
            </a:r>
            <a:r>
              <a:rPr lang="en-IN" dirty="0"/>
              <a:t>’ is highly negatively correlated to the target variable.</a:t>
            </a:r>
          </a:p>
          <a:p>
            <a:endParaRPr lang="en-IN" dirty="0"/>
          </a:p>
          <a:p>
            <a:r>
              <a:rPr lang="en-IN" dirty="0"/>
              <a:t>While ‘type’ and ‘</a:t>
            </a:r>
            <a:r>
              <a:rPr lang="en-IN" dirty="0" err="1"/>
              <a:t>oldbalanceOrg</a:t>
            </a:r>
            <a:r>
              <a:rPr lang="en-IN" dirty="0"/>
              <a:t>’ are moderately correlated with target variable.</a:t>
            </a:r>
          </a:p>
          <a:p>
            <a:endParaRPr lang="en-IN" dirty="0"/>
          </a:p>
          <a:p>
            <a:r>
              <a:rPr lang="en-IN" dirty="0"/>
              <a:t>While variables ‘</a:t>
            </a:r>
            <a:r>
              <a:rPr lang="en-IN" dirty="0" err="1"/>
              <a:t>nameOrig</a:t>
            </a:r>
            <a:r>
              <a:rPr lang="en-IN" dirty="0"/>
              <a:t>’,  ‘</a:t>
            </a:r>
            <a:r>
              <a:rPr lang="en-IN" dirty="0" err="1"/>
              <a:t>oldbalanceDest</a:t>
            </a:r>
            <a:r>
              <a:rPr lang="en-IN" dirty="0"/>
              <a:t>’,  ‘</a:t>
            </a:r>
            <a:r>
              <a:rPr lang="en-IN" dirty="0" err="1"/>
              <a:t>newbalanceDest</a:t>
            </a:r>
            <a:r>
              <a:rPr lang="en-IN" dirty="0"/>
              <a:t>’  are minimally correlated with target variable.</a:t>
            </a:r>
          </a:p>
        </p:txBody>
      </p:sp>
    </p:spTree>
    <p:extLst>
      <p:ext uri="{BB962C8B-B14F-4D97-AF65-F5344CB8AC3E}">
        <p14:creationId xmlns:p14="http://schemas.microsoft.com/office/powerpoint/2010/main" val="253827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000000"/>
        </a:solidFill>
        <a:effectLst/>
      </p:bgPr>
    </p:bg>
    <p:spTree>
      <p:nvGrpSpPr>
        <p:cNvPr id="1" name="">
          <a:extLst>
            <a:ext uri="{FF2B5EF4-FFF2-40B4-BE49-F238E27FC236}">
              <a16:creationId xmlns:a16="http://schemas.microsoft.com/office/drawing/2014/main" id="{A12C59B1-DD95-DCFE-0B4B-BE2FEBFDA218}"/>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F80155AF-EF9B-0F00-E425-DD4F85D67239}"/>
              </a:ext>
            </a:extLst>
          </p:cNvPr>
          <p:cNvSpPr txBox="1"/>
          <p:nvPr/>
        </p:nvSpPr>
        <p:spPr>
          <a:xfrm>
            <a:off x="518686" y="1441318"/>
            <a:ext cx="10800956" cy="5120640"/>
          </a:xfrm>
          <a:prstGeom prst="rect">
            <a:avLst/>
          </a:prstGeom>
          <a:noFill/>
        </p:spPr>
        <p:txBody>
          <a:bodyPr wrap="square" rtlCol="0">
            <a:prstTxWarp prst="textWave2">
              <a:avLst/>
            </a:prstTxWarp>
            <a:spAutoFit/>
          </a:bodyPr>
          <a:lstStyle/>
          <a:p>
            <a:r>
              <a:rPr lang="en-US" b="1" dirty="0">
                <a:blipFill>
                  <a:blip r:embed="rId2"/>
                  <a:stretch>
                    <a:fillRect/>
                  </a:stretch>
                </a:blipFill>
                <a:latin typeface="Agency FB" panose="020B0503020202020204" pitchFamily="34" charset="0"/>
              </a:rPr>
              <a:t>|||||||||||||||||||</a:t>
            </a:r>
            <a:endParaRPr lang="en-IN" b="1" dirty="0">
              <a:blipFill>
                <a:blip r:embed="rId2"/>
                <a:stretch>
                  <a:fillRect/>
                </a:stretch>
              </a:blipFill>
              <a:latin typeface="Agency FB" panose="020B0503020202020204" pitchFamily="34" charset="0"/>
            </a:endParaRPr>
          </a:p>
        </p:txBody>
      </p:sp>
      <p:sp>
        <p:nvSpPr>
          <p:cNvPr id="9" name="TextBox 8">
            <a:extLst>
              <a:ext uri="{FF2B5EF4-FFF2-40B4-BE49-F238E27FC236}">
                <a16:creationId xmlns:a16="http://schemas.microsoft.com/office/drawing/2014/main" id="{97422B10-B276-4C17-01A2-6A4BE7926AFB}"/>
              </a:ext>
            </a:extLst>
          </p:cNvPr>
          <p:cNvSpPr txBox="1"/>
          <p:nvPr/>
        </p:nvSpPr>
        <p:spPr>
          <a:xfrm>
            <a:off x="518686" y="153802"/>
            <a:ext cx="3874638" cy="1569660"/>
          </a:xfrm>
          <a:prstGeom prst="rect">
            <a:avLst/>
          </a:prstGeom>
          <a:noFill/>
        </p:spPr>
        <p:txBody>
          <a:bodyPr wrap="square" rtlCol="0">
            <a:spAutoFit/>
          </a:bodyPr>
          <a:lstStyle/>
          <a:p>
            <a:r>
              <a:rPr lang="en-US" sz="4800" b="1" dirty="0"/>
              <a:t>FEATURE ENGINEERING</a:t>
            </a:r>
            <a:endParaRPr lang="en-IN" sz="4800" b="1" dirty="0"/>
          </a:p>
        </p:txBody>
      </p:sp>
      <p:sp>
        <p:nvSpPr>
          <p:cNvPr id="2" name="TextBox 1">
            <a:extLst>
              <a:ext uri="{FF2B5EF4-FFF2-40B4-BE49-F238E27FC236}">
                <a16:creationId xmlns:a16="http://schemas.microsoft.com/office/drawing/2014/main" id="{670A2DAC-3524-6F89-0FDD-9A73E00DE4FE}"/>
              </a:ext>
            </a:extLst>
          </p:cNvPr>
          <p:cNvSpPr txBox="1"/>
          <p:nvPr/>
        </p:nvSpPr>
        <p:spPr>
          <a:xfrm>
            <a:off x="4441322" y="292301"/>
            <a:ext cx="6878320" cy="646331"/>
          </a:xfrm>
          <a:prstGeom prst="rect">
            <a:avLst/>
          </a:prstGeom>
          <a:noFill/>
        </p:spPr>
        <p:txBody>
          <a:bodyPr wrap="square" rtlCol="0">
            <a:spAutoFit/>
          </a:bodyPr>
          <a:lstStyle/>
          <a:p>
            <a:r>
              <a:rPr lang="en-US" dirty="0">
                <a:solidFill>
                  <a:srgbClr val="EEF0FF"/>
                </a:solidFill>
                <a:latin typeface="Google Sans"/>
              </a:rPr>
              <a:t>Feature Engineering </a:t>
            </a:r>
            <a:r>
              <a:rPr lang="en-US" b="0" i="0" dirty="0">
                <a:solidFill>
                  <a:srgbClr val="EEF0FF"/>
                </a:solidFill>
                <a:effectLst/>
                <a:latin typeface="Google Sans"/>
              </a:rPr>
              <a:t> transforms raw data into meaningful features that significantly improve model performance, accuracy, and interpretability</a:t>
            </a:r>
            <a:endParaRPr lang="en-IN" dirty="0"/>
          </a:p>
        </p:txBody>
      </p:sp>
      <p:sp>
        <p:nvSpPr>
          <p:cNvPr id="3" name="TextBox 2">
            <a:extLst>
              <a:ext uri="{FF2B5EF4-FFF2-40B4-BE49-F238E27FC236}">
                <a16:creationId xmlns:a16="http://schemas.microsoft.com/office/drawing/2014/main" id="{AAC12566-B1D5-7853-798B-5503214FE103}"/>
              </a:ext>
            </a:extLst>
          </p:cNvPr>
          <p:cNvSpPr txBox="1"/>
          <p:nvPr/>
        </p:nvSpPr>
        <p:spPr>
          <a:xfrm>
            <a:off x="4318000" y="6057867"/>
            <a:ext cx="8016240" cy="646331"/>
          </a:xfrm>
          <a:prstGeom prst="rect">
            <a:avLst/>
          </a:prstGeom>
          <a:noFill/>
        </p:spPr>
        <p:txBody>
          <a:bodyPr wrap="square" rtlCol="0">
            <a:spAutoFit/>
          </a:bodyPr>
          <a:lstStyle/>
          <a:p>
            <a:r>
              <a:rPr lang="en-US" b="0" i="0" dirty="0">
                <a:solidFill>
                  <a:srgbClr val="EEF0FF"/>
                </a:solidFill>
                <a:effectLst/>
                <a:latin typeface="Google Sans"/>
              </a:rPr>
              <a:t>By selecting, creating, and transforming features, we can make models more efficient, less prone to overfitting, and better at capturing underlying patterns. </a:t>
            </a:r>
            <a:endParaRPr lang="en-IN" dirty="0"/>
          </a:p>
        </p:txBody>
      </p:sp>
    </p:spTree>
    <p:extLst>
      <p:ext uri="{BB962C8B-B14F-4D97-AF65-F5344CB8AC3E}">
        <p14:creationId xmlns:p14="http://schemas.microsoft.com/office/powerpoint/2010/main" val="2654283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3630A-8688-163B-2659-EED363CDE062}"/>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BA18B3B-2619-F759-4043-8B1A6C035B8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223760" y="3327400"/>
            <a:ext cx="4559970" cy="3418488"/>
          </a:xfrm>
        </p:spPr>
      </p:pic>
      <p:pic>
        <p:nvPicPr>
          <p:cNvPr id="9" name="Picture 8">
            <a:extLst>
              <a:ext uri="{FF2B5EF4-FFF2-40B4-BE49-F238E27FC236}">
                <a16:creationId xmlns:a16="http://schemas.microsoft.com/office/drawing/2014/main" id="{B64B2DCA-6570-7CC6-76BA-259E6C1D71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3760" y="224893"/>
            <a:ext cx="4559970" cy="2995156"/>
          </a:xfrm>
          <a:prstGeom prst="rect">
            <a:avLst/>
          </a:prstGeom>
        </p:spPr>
      </p:pic>
      <p:sp>
        <p:nvSpPr>
          <p:cNvPr id="6" name="TextBox 5">
            <a:extLst>
              <a:ext uri="{FF2B5EF4-FFF2-40B4-BE49-F238E27FC236}">
                <a16:creationId xmlns:a16="http://schemas.microsoft.com/office/drawing/2014/main" id="{5787B91F-E552-C73C-66C0-52CA2E0FF140}"/>
              </a:ext>
            </a:extLst>
          </p:cNvPr>
          <p:cNvSpPr txBox="1"/>
          <p:nvPr/>
        </p:nvSpPr>
        <p:spPr>
          <a:xfrm>
            <a:off x="457200" y="558800"/>
            <a:ext cx="625856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There were no missing or NULL values in the dataset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saw that </a:t>
            </a:r>
            <a:r>
              <a:rPr lang="en-US" b="1" dirty="0"/>
              <a:t>amount, </a:t>
            </a:r>
            <a:r>
              <a:rPr lang="en-US" b="1" dirty="0" err="1"/>
              <a:t>oldbalanceOrg</a:t>
            </a:r>
            <a:r>
              <a:rPr lang="en-US" b="1" dirty="0"/>
              <a:t>, </a:t>
            </a:r>
            <a:r>
              <a:rPr lang="en-US" b="1" dirty="0" err="1"/>
              <a:t>newbalanceOrig</a:t>
            </a:r>
            <a:r>
              <a:rPr lang="en-US" b="1" dirty="0"/>
              <a:t>, </a:t>
            </a:r>
            <a:r>
              <a:rPr lang="en-US" b="1" dirty="0" err="1"/>
              <a:t>oldbalanceDest</a:t>
            </a:r>
            <a:r>
              <a:rPr lang="en-US" b="1" dirty="0"/>
              <a:t>, </a:t>
            </a:r>
            <a:r>
              <a:rPr lang="en-US" b="1" dirty="0" err="1"/>
              <a:t>newbalanceDest</a:t>
            </a:r>
            <a:r>
              <a:rPr lang="en-US" b="1" dirty="0"/>
              <a:t> </a:t>
            </a:r>
            <a:r>
              <a:rPr lang="en-US" dirty="0"/>
              <a:t>are not normally distribute. Although there are algorithms that do not need normally distributed data but Logistic Regression Algorithm requires normal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convert these variable into normally distributed data using a concept called </a:t>
            </a:r>
            <a:r>
              <a:rPr lang="en-US" dirty="0" err="1"/>
              <a:t>boxcox</a:t>
            </a:r>
            <a:r>
              <a:rPr lang="en-US" dirty="0"/>
              <a:t> and square root methods.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We also know that our target variable is highly imbalanced so in order to treat imbalanced data for Logistic Regression we use </a:t>
            </a:r>
            <a:r>
              <a:rPr lang="en-IN" dirty="0" err="1"/>
              <a:t>SMOTETomek</a:t>
            </a:r>
            <a:r>
              <a:rPr lang="en-IN" dirty="0"/>
              <a:t> method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err="1"/>
              <a:t>Similarily</a:t>
            </a:r>
            <a:r>
              <a:rPr lang="en-IN" dirty="0"/>
              <a:t> for Decision tree there is a parameter </a:t>
            </a:r>
            <a:r>
              <a:rPr lang="en-IN" dirty="0" err="1"/>
              <a:t>class_weight</a:t>
            </a:r>
            <a:r>
              <a:rPr lang="en-IN" dirty="0"/>
              <a:t> in the algorithm and for </a:t>
            </a:r>
            <a:r>
              <a:rPr lang="en-IN" dirty="0" err="1"/>
              <a:t>XGBoost</a:t>
            </a:r>
            <a:r>
              <a:rPr lang="en-IN" dirty="0"/>
              <a:t> there is a parameter </a:t>
            </a:r>
            <a:r>
              <a:rPr lang="en-IN" dirty="0" err="1"/>
              <a:t>scale_pos_weight</a:t>
            </a:r>
            <a:r>
              <a:rPr lang="en-IN" dirty="0"/>
              <a:t> in the algorithm to deal with imbalanced dataset.</a:t>
            </a:r>
          </a:p>
        </p:txBody>
      </p:sp>
    </p:spTree>
    <p:extLst>
      <p:ext uri="{BB962C8B-B14F-4D97-AF65-F5344CB8AC3E}">
        <p14:creationId xmlns:p14="http://schemas.microsoft.com/office/powerpoint/2010/main" val="1990784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29302-31AF-DC13-0285-7DE417CF84F9}"/>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279CF8E-3EE9-80C1-9EC9-AF9828BFEBB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0391" y="349220"/>
            <a:ext cx="5732602" cy="3182680"/>
          </a:xfrm>
        </p:spPr>
      </p:pic>
      <p:pic>
        <p:nvPicPr>
          <p:cNvPr id="9" name="Picture 8">
            <a:extLst>
              <a:ext uri="{FF2B5EF4-FFF2-40B4-BE49-F238E27FC236}">
                <a16:creationId xmlns:a16="http://schemas.microsoft.com/office/drawing/2014/main" id="{90526A0E-0377-7324-F7DC-625401E650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9007" y="349220"/>
            <a:ext cx="5732602" cy="3182680"/>
          </a:xfrm>
          <a:prstGeom prst="rect">
            <a:avLst/>
          </a:prstGeom>
        </p:spPr>
      </p:pic>
      <p:sp>
        <p:nvSpPr>
          <p:cNvPr id="5" name="TextBox 4">
            <a:extLst>
              <a:ext uri="{FF2B5EF4-FFF2-40B4-BE49-F238E27FC236}">
                <a16:creationId xmlns:a16="http://schemas.microsoft.com/office/drawing/2014/main" id="{8D98E40C-71B6-E1F8-EB83-5CB169B29B58}"/>
              </a:ext>
            </a:extLst>
          </p:cNvPr>
          <p:cNvSpPr txBox="1"/>
          <p:nvPr/>
        </p:nvSpPr>
        <p:spPr>
          <a:xfrm>
            <a:off x="396240" y="4104640"/>
            <a:ext cx="1135888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We see that there are many outliers but we do not straight up remove outliers as for our problem statement there can be crucial information in outlier data as well. We see that in graphs above the outliers have reduced to some extent because we used </a:t>
            </a:r>
            <a:r>
              <a:rPr lang="en-US" dirty="0" err="1"/>
              <a:t>Boxcox</a:t>
            </a:r>
            <a:r>
              <a:rPr lang="en-US" dirty="0"/>
              <a:t> method to make data normally distributed.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There is a categorical variable ‘type’ in the dataset, we use </a:t>
            </a:r>
            <a:r>
              <a:rPr lang="en-IN" dirty="0" err="1"/>
              <a:t>LabelEncoder</a:t>
            </a:r>
            <a:r>
              <a:rPr lang="en-IN" dirty="0"/>
              <a:t> to encode this categorical data .</a:t>
            </a:r>
          </a:p>
        </p:txBody>
      </p:sp>
    </p:spTree>
    <p:extLst>
      <p:ext uri="{BB962C8B-B14F-4D97-AF65-F5344CB8AC3E}">
        <p14:creationId xmlns:p14="http://schemas.microsoft.com/office/powerpoint/2010/main" val="3297982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2"/>
        </a:solidFill>
        <a:effectLst/>
      </p:bgPr>
    </p:bg>
    <p:spTree>
      <p:nvGrpSpPr>
        <p:cNvPr id="1" name="">
          <a:extLst>
            <a:ext uri="{FF2B5EF4-FFF2-40B4-BE49-F238E27FC236}">
              <a16:creationId xmlns:a16="http://schemas.microsoft.com/office/drawing/2014/main" id="{C86F3E0C-ECC7-9175-1C2E-E3B49553B5D1}"/>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67098068-4759-1B72-2732-176059D6DE69}"/>
              </a:ext>
            </a:extLst>
          </p:cNvPr>
          <p:cNvPicPr>
            <a:picLocks noChangeAspect="1"/>
          </p:cNvPicPr>
          <p:nvPr/>
        </p:nvPicPr>
        <p:blipFill>
          <a:blip r:embed="rId2">
            <a:extLst>
              <a:ext uri="{28A0092B-C50C-407E-A947-70E740481C1C}">
                <a14:useLocalDpi xmlns:a14="http://schemas.microsoft.com/office/drawing/2010/main" val="0"/>
              </a:ext>
            </a:extLst>
          </a:blip>
          <a:srcRect r="41330"/>
          <a:stretch/>
        </p:blipFill>
        <p:spPr>
          <a:xfrm>
            <a:off x="0" y="0"/>
            <a:ext cx="7116954" cy="6858000"/>
          </a:xfrm>
          <a:prstGeom prst="rect">
            <a:avLst/>
          </a:prstGeom>
        </p:spPr>
      </p:pic>
      <p:sp>
        <p:nvSpPr>
          <p:cNvPr id="7" name="TextBox 6">
            <a:extLst>
              <a:ext uri="{FF2B5EF4-FFF2-40B4-BE49-F238E27FC236}">
                <a16:creationId xmlns:a16="http://schemas.microsoft.com/office/drawing/2014/main" id="{38C12325-A201-0FAB-B19B-FE87AB5F669E}"/>
              </a:ext>
            </a:extLst>
          </p:cNvPr>
          <p:cNvSpPr txBox="1"/>
          <p:nvPr/>
        </p:nvSpPr>
        <p:spPr>
          <a:xfrm>
            <a:off x="2466276" y="81280"/>
            <a:ext cx="9938233" cy="1107996"/>
          </a:xfrm>
          <a:prstGeom prst="rect">
            <a:avLst/>
          </a:prstGeom>
          <a:noFill/>
        </p:spPr>
        <p:txBody>
          <a:bodyPr wrap="square" rtlCol="0">
            <a:spAutoFit/>
          </a:bodyPr>
          <a:lstStyle/>
          <a:p>
            <a:r>
              <a:rPr lang="en-US" sz="6600" b="1" dirty="0"/>
              <a:t>MODEL IMPLEMENTATION</a:t>
            </a:r>
            <a:endParaRPr lang="en-IN" sz="6600" b="1" dirty="0"/>
          </a:p>
        </p:txBody>
      </p:sp>
      <p:sp>
        <p:nvSpPr>
          <p:cNvPr id="2" name="TextBox 1">
            <a:extLst>
              <a:ext uri="{FF2B5EF4-FFF2-40B4-BE49-F238E27FC236}">
                <a16:creationId xmlns:a16="http://schemas.microsoft.com/office/drawing/2014/main" id="{E6453297-27C6-B7A7-736B-18379494AE26}"/>
              </a:ext>
            </a:extLst>
          </p:cNvPr>
          <p:cNvSpPr txBox="1"/>
          <p:nvPr/>
        </p:nvSpPr>
        <p:spPr>
          <a:xfrm>
            <a:off x="7435393" y="1785600"/>
            <a:ext cx="4185920" cy="4247317"/>
          </a:xfrm>
          <a:prstGeom prst="rect">
            <a:avLst/>
          </a:prstGeom>
          <a:noFill/>
        </p:spPr>
        <p:txBody>
          <a:bodyPr wrap="square" rtlCol="0">
            <a:spAutoFit/>
          </a:bodyPr>
          <a:lstStyle/>
          <a:p>
            <a:r>
              <a:rPr lang="en-US" dirty="0"/>
              <a:t>We distributed data into training(70%) and test(30%) sets .</a:t>
            </a:r>
          </a:p>
          <a:p>
            <a:endParaRPr lang="en-US" dirty="0"/>
          </a:p>
          <a:p>
            <a:r>
              <a:rPr lang="en-US" dirty="0"/>
              <a:t>We also divide data into </a:t>
            </a:r>
            <a:r>
              <a:rPr lang="en-IN" dirty="0"/>
              <a:t>X and Y where X is independent variable(features)  and  Y is dependent variable(target variable)</a:t>
            </a:r>
          </a:p>
          <a:p>
            <a:endParaRPr lang="en-IN" dirty="0"/>
          </a:p>
          <a:p>
            <a:r>
              <a:rPr lang="en-US" dirty="0"/>
              <a:t>We use </a:t>
            </a:r>
            <a:r>
              <a:rPr lang="en-US" dirty="0" err="1"/>
              <a:t>GridSearchCV</a:t>
            </a:r>
            <a:r>
              <a:rPr lang="en-US" dirty="0"/>
              <a:t>  to implement different models and compare based on accuracy score and confusion matrix</a:t>
            </a:r>
          </a:p>
          <a:p>
            <a:endParaRPr lang="en-US" dirty="0"/>
          </a:p>
          <a:p>
            <a:r>
              <a:rPr lang="en-US" dirty="0"/>
              <a:t>We then compare all the models using different metrics and select the one which gives us the best solution to our problem statement</a:t>
            </a:r>
          </a:p>
        </p:txBody>
      </p:sp>
    </p:spTree>
    <p:extLst>
      <p:ext uri="{BB962C8B-B14F-4D97-AF65-F5344CB8AC3E}">
        <p14:creationId xmlns:p14="http://schemas.microsoft.com/office/powerpoint/2010/main" val="2949919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BC00F-37D0-B844-A0E7-6AC95046323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7B29221-B454-7604-ACD7-A73BF0550852}"/>
              </a:ext>
            </a:extLst>
          </p:cNvPr>
          <p:cNvSpPr txBox="1"/>
          <p:nvPr/>
        </p:nvSpPr>
        <p:spPr>
          <a:xfrm>
            <a:off x="452120" y="863600"/>
            <a:ext cx="11287760" cy="4524315"/>
          </a:xfrm>
          <a:prstGeom prst="rect">
            <a:avLst/>
          </a:prstGeom>
          <a:noFill/>
        </p:spPr>
        <p:txBody>
          <a:bodyPr wrap="square" rtlCol="0">
            <a:spAutoFit/>
          </a:bodyPr>
          <a:lstStyle/>
          <a:p>
            <a:r>
              <a:rPr lang="en-US" dirty="0"/>
              <a:t>We have implemented following models :</a:t>
            </a:r>
          </a:p>
          <a:p>
            <a:endParaRPr lang="en-US" dirty="0"/>
          </a:p>
          <a:p>
            <a:pPr marL="285750" indent="-285750">
              <a:buFont typeface="Arial" panose="020B0604020202020204" pitchFamily="34" charset="0"/>
              <a:buChar char="•"/>
            </a:pPr>
            <a:r>
              <a:rPr lang="en-US" b="1" dirty="0"/>
              <a:t>Logistic Regression </a:t>
            </a:r>
            <a:r>
              <a:rPr lang="en-US" dirty="0"/>
              <a:t>:  Here we implement the algorithm with new parameters created that are normally distributed i.e. ‘</a:t>
            </a:r>
            <a:r>
              <a:rPr lang="en-US" dirty="0" err="1"/>
              <a:t>amount_boxcox</a:t>
            </a:r>
            <a:r>
              <a:rPr lang="en-US" dirty="0"/>
              <a:t>’,	‘</a:t>
            </a:r>
            <a:r>
              <a:rPr lang="en-US" dirty="0" err="1"/>
              <a:t>oldbalanceOrg_Boxcox</a:t>
            </a:r>
            <a:r>
              <a:rPr lang="en-US" dirty="0"/>
              <a:t>’,  ‘</a:t>
            </a:r>
            <a:r>
              <a:rPr lang="en-US" dirty="0" err="1"/>
              <a:t>newbalanceOrig_Boxcox</a:t>
            </a:r>
            <a:r>
              <a:rPr lang="en-US" dirty="0"/>
              <a:t>’,	‘</a:t>
            </a:r>
            <a:r>
              <a:rPr lang="en-US" dirty="0" err="1"/>
              <a:t>oldbalanceDest_square</a:t>
            </a:r>
            <a:r>
              <a:rPr lang="en-US" dirty="0"/>
              <a:t>’, ‘</a:t>
            </a:r>
            <a:r>
              <a:rPr lang="en-US" dirty="0" err="1"/>
              <a:t>newbalanceDest_square</a:t>
            </a:r>
            <a:r>
              <a:rPr lang="en-US" dirty="0"/>
              <a:t>’. The algorithm gives us a 97.16% 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Decision Tree Algorithm</a:t>
            </a:r>
            <a:r>
              <a:rPr lang="en-US" dirty="0"/>
              <a:t>: Here we implement algorithm using the columns without normal distribution i.e. ‘amount’, ‘</a:t>
            </a:r>
            <a:r>
              <a:rPr lang="en-US" dirty="0" err="1"/>
              <a:t>oldbalanceOrg</a:t>
            </a:r>
            <a:r>
              <a:rPr lang="en-US" dirty="0"/>
              <a:t>’, ‘</a:t>
            </a:r>
            <a:r>
              <a:rPr lang="en-US" dirty="0" err="1"/>
              <a:t>newbalanceOrig</a:t>
            </a:r>
            <a:r>
              <a:rPr lang="en-US" dirty="0"/>
              <a:t>’, ‘</a:t>
            </a:r>
            <a:r>
              <a:rPr lang="en-US" dirty="0" err="1"/>
              <a:t>oldbalanceDest</a:t>
            </a:r>
            <a:r>
              <a:rPr lang="en-US" dirty="0"/>
              <a:t>’, ‘</a:t>
            </a:r>
            <a:r>
              <a:rPr lang="en-US" dirty="0" err="1"/>
              <a:t>newbalanceDest</a:t>
            </a:r>
            <a:r>
              <a:rPr lang="en-US" dirty="0"/>
              <a:t>’. There is a parameter called </a:t>
            </a:r>
            <a:r>
              <a:rPr lang="en-US" dirty="0" err="1"/>
              <a:t>class_weight</a:t>
            </a:r>
            <a:r>
              <a:rPr lang="en-US" dirty="0"/>
              <a:t> which we use for handling imbalanced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Random Forest </a:t>
            </a:r>
            <a:r>
              <a:rPr lang="en-US" dirty="0"/>
              <a:t>: In this algorithm also we use the same parameters as Decision Tree. There is a parameter called </a:t>
            </a:r>
            <a:r>
              <a:rPr lang="en-US" dirty="0" err="1"/>
              <a:t>class_weight</a:t>
            </a:r>
            <a:r>
              <a:rPr lang="en-US" dirty="0"/>
              <a:t> which we use for handling imbalanced data. This algorithm gives us a 99.16% accuracy.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err="1"/>
              <a:t>XGBoost</a:t>
            </a:r>
            <a:r>
              <a:rPr lang="en-US" b="1" dirty="0"/>
              <a:t> Classifier </a:t>
            </a:r>
            <a:r>
              <a:rPr lang="en-US" dirty="0"/>
              <a:t>: In this algorithm also we use the same parameters as Decision Tree. There is a parameter called </a:t>
            </a:r>
            <a:r>
              <a:rPr lang="en-US" dirty="0" err="1"/>
              <a:t>scale_pos_weight</a:t>
            </a:r>
            <a:r>
              <a:rPr lang="en-US" dirty="0"/>
              <a:t> which we use for handling imbalanced data. This algorithm gives us a 99.16% accuracy.</a:t>
            </a:r>
          </a:p>
          <a:p>
            <a:endParaRPr lang="en-US" dirty="0"/>
          </a:p>
        </p:txBody>
      </p:sp>
    </p:spTree>
    <p:extLst>
      <p:ext uri="{BB962C8B-B14F-4D97-AF65-F5344CB8AC3E}">
        <p14:creationId xmlns:p14="http://schemas.microsoft.com/office/powerpoint/2010/main" val="2461648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BA4C8-C45A-B7CF-F52A-9A4B5B96E6A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AC70715-4F5E-E178-EFFD-3BA7F1BF6E6A}"/>
              </a:ext>
            </a:extLst>
          </p:cNvPr>
          <p:cNvSpPr txBox="1"/>
          <p:nvPr/>
        </p:nvSpPr>
        <p:spPr>
          <a:xfrm>
            <a:off x="159407" y="129183"/>
            <a:ext cx="5781040" cy="923330"/>
          </a:xfrm>
          <a:prstGeom prst="rect">
            <a:avLst/>
          </a:prstGeom>
          <a:noFill/>
        </p:spPr>
        <p:txBody>
          <a:bodyPr wrap="square" rtlCol="0">
            <a:spAutoFit/>
          </a:bodyPr>
          <a:lstStyle/>
          <a:p>
            <a:r>
              <a:rPr lang="en-US" sz="5400" b="1" dirty="0"/>
              <a:t>MODEL SELECTION</a:t>
            </a:r>
            <a:endParaRPr lang="en-IN" sz="5400" b="1" dirty="0"/>
          </a:p>
        </p:txBody>
      </p:sp>
      <p:sp>
        <p:nvSpPr>
          <p:cNvPr id="6" name="TextBox 5">
            <a:extLst>
              <a:ext uri="{FF2B5EF4-FFF2-40B4-BE49-F238E27FC236}">
                <a16:creationId xmlns:a16="http://schemas.microsoft.com/office/drawing/2014/main" id="{20B967BD-A261-84D9-8866-0505FEC76884}"/>
              </a:ext>
            </a:extLst>
          </p:cNvPr>
          <p:cNvSpPr txBox="1"/>
          <p:nvPr/>
        </p:nvSpPr>
        <p:spPr>
          <a:xfrm>
            <a:off x="431800" y="1168400"/>
            <a:ext cx="4521200" cy="4801314"/>
          </a:xfrm>
          <a:prstGeom prst="rect">
            <a:avLst/>
          </a:prstGeom>
          <a:noFill/>
        </p:spPr>
        <p:txBody>
          <a:bodyPr wrap="square" rtlCol="0">
            <a:spAutoFit/>
          </a:bodyPr>
          <a:lstStyle/>
          <a:p>
            <a:r>
              <a:rPr lang="en-IN" dirty="0" err="1"/>
              <a:t>random_forest</a:t>
            </a:r>
            <a:endParaRPr lang="en-IN" dirty="0"/>
          </a:p>
          <a:p>
            <a:r>
              <a:rPr lang="en-IN" dirty="0"/>
              <a:t>              precision    recall  f1-score   support</a:t>
            </a:r>
          </a:p>
          <a:p>
            <a:endParaRPr lang="en-IN" dirty="0"/>
          </a:p>
          <a:p>
            <a:r>
              <a:rPr lang="en-IN" dirty="0"/>
              <a:t>           0       1.00      1.00      1.00      3018</a:t>
            </a:r>
          </a:p>
          <a:p>
            <a:r>
              <a:rPr lang="en-IN" dirty="0"/>
              <a:t>           1       1.00      0.98      0.99       325</a:t>
            </a:r>
          </a:p>
          <a:p>
            <a:endParaRPr lang="en-IN" dirty="0"/>
          </a:p>
          <a:p>
            <a:r>
              <a:rPr lang="en-IN" dirty="0" err="1"/>
              <a:t>xgb_classifier</a:t>
            </a:r>
            <a:endParaRPr lang="en-IN" dirty="0"/>
          </a:p>
          <a:p>
            <a:r>
              <a:rPr lang="en-IN" dirty="0"/>
              <a:t>              precision    recall  f1-score   support</a:t>
            </a:r>
          </a:p>
          <a:p>
            <a:endParaRPr lang="en-IN" dirty="0"/>
          </a:p>
          <a:p>
            <a:r>
              <a:rPr lang="en-IN" dirty="0"/>
              <a:t>           0       1.00      1.00      1.00      3018</a:t>
            </a:r>
          </a:p>
          <a:p>
            <a:r>
              <a:rPr lang="en-IN" dirty="0"/>
              <a:t>           1       0.98      1.00      0.99       325</a:t>
            </a:r>
          </a:p>
          <a:p>
            <a:endParaRPr lang="en-IN" dirty="0"/>
          </a:p>
          <a:p>
            <a:r>
              <a:rPr lang="en-IN" dirty="0" err="1"/>
              <a:t>decision_tree</a:t>
            </a:r>
            <a:endParaRPr lang="en-IN" dirty="0"/>
          </a:p>
          <a:p>
            <a:r>
              <a:rPr lang="en-IN" dirty="0"/>
              <a:t>              precision    recall  f1-score   support</a:t>
            </a:r>
          </a:p>
          <a:p>
            <a:endParaRPr lang="en-IN" dirty="0"/>
          </a:p>
          <a:p>
            <a:r>
              <a:rPr lang="en-IN" dirty="0"/>
              <a:t>           0       1.00      1.00      1.00      3018</a:t>
            </a:r>
          </a:p>
          <a:p>
            <a:r>
              <a:rPr lang="en-IN" dirty="0"/>
              <a:t>           1       1.00      0.99      1.00       325</a:t>
            </a:r>
          </a:p>
        </p:txBody>
      </p:sp>
      <p:sp>
        <p:nvSpPr>
          <p:cNvPr id="9" name="Rectangle 8">
            <a:extLst>
              <a:ext uri="{FF2B5EF4-FFF2-40B4-BE49-F238E27FC236}">
                <a16:creationId xmlns:a16="http://schemas.microsoft.com/office/drawing/2014/main" id="{5F806060-8A24-ED98-E143-444181DFECDA}"/>
              </a:ext>
            </a:extLst>
          </p:cNvPr>
          <p:cNvSpPr/>
          <p:nvPr/>
        </p:nvSpPr>
        <p:spPr>
          <a:xfrm>
            <a:off x="4935220" y="1124862"/>
            <a:ext cx="144780" cy="4917201"/>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8D341C9B-E838-B2C8-8E63-0EE22F98D3B8}"/>
              </a:ext>
            </a:extLst>
          </p:cNvPr>
          <p:cNvSpPr txBox="1"/>
          <p:nvPr/>
        </p:nvSpPr>
        <p:spPr>
          <a:xfrm>
            <a:off x="5814673" y="167142"/>
            <a:ext cx="605150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In this problem statement we want that False negative should be low or Recall must be high which means that fraudulent transactions(1) should not be classified as non fraudulent transactions(0).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not only have to consider just the accuracy but also consider the value of Recall. As we can see that </a:t>
            </a:r>
            <a:r>
              <a:rPr lang="en-US" dirty="0" err="1"/>
              <a:t>XGBoost</a:t>
            </a:r>
            <a:r>
              <a:rPr lang="en-US" dirty="0"/>
              <a:t> Classifier has highest Recall.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 will recommend that </a:t>
            </a:r>
            <a:r>
              <a:rPr lang="en-US" dirty="0" err="1"/>
              <a:t>XGBoost</a:t>
            </a:r>
            <a:r>
              <a:rPr lang="en-US" dirty="0"/>
              <a:t> Classifier should be used in this problem as it will reduce false negatives and will predict most of the fraudulent </a:t>
            </a:r>
            <a:r>
              <a:rPr lang="en-US" dirty="0" err="1"/>
              <a:t>behaviour</a:t>
            </a:r>
            <a:r>
              <a:rPr lang="en-US" dirty="0"/>
              <a:t>.</a:t>
            </a:r>
            <a:endParaRPr lang="en-IN" dirty="0"/>
          </a:p>
        </p:txBody>
      </p:sp>
      <p:graphicFrame>
        <p:nvGraphicFramePr>
          <p:cNvPr id="11" name="Chart 10">
            <a:extLst>
              <a:ext uri="{FF2B5EF4-FFF2-40B4-BE49-F238E27FC236}">
                <a16:creationId xmlns:a16="http://schemas.microsoft.com/office/drawing/2014/main" id="{42E1F95F-13D5-5A6B-80E4-A22B0CA44E03}"/>
              </a:ext>
            </a:extLst>
          </p:cNvPr>
          <p:cNvGraphicFramePr/>
          <p:nvPr>
            <p:extLst>
              <p:ext uri="{D42A27DB-BD31-4B8C-83A1-F6EECF244321}">
                <p14:modId xmlns:p14="http://schemas.microsoft.com/office/powerpoint/2010/main" val="3227169421"/>
              </p:ext>
            </p:extLst>
          </p:nvPr>
        </p:nvGraphicFramePr>
        <p:xfrm>
          <a:off x="5496910" y="3547470"/>
          <a:ext cx="6051505" cy="304251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71820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40000"/>
            <a:lumOff val="60000"/>
          </a:schemeClr>
        </a:solidFill>
        <a:effectLst/>
      </p:bgPr>
    </p:bg>
    <p:spTree>
      <p:nvGrpSpPr>
        <p:cNvPr id="1" name="">
          <a:extLst>
            <a:ext uri="{FF2B5EF4-FFF2-40B4-BE49-F238E27FC236}">
              <a16:creationId xmlns:a16="http://schemas.microsoft.com/office/drawing/2014/main" id="{D49C84DB-33AD-842D-3CA7-969948F8A8D9}"/>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43AA5D75-77ED-9800-8337-84110538CB97}"/>
              </a:ext>
            </a:extLst>
          </p:cNvPr>
          <p:cNvGrpSpPr/>
          <p:nvPr/>
        </p:nvGrpSpPr>
        <p:grpSpPr>
          <a:xfrm>
            <a:off x="4775200" y="152400"/>
            <a:ext cx="7066280" cy="5892800"/>
            <a:chOff x="4775200" y="152400"/>
            <a:chExt cx="7066280" cy="5892800"/>
          </a:xfrm>
          <a:blipFill>
            <a:blip r:embed="rId2"/>
            <a:stretch>
              <a:fillRect/>
            </a:stretch>
          </a:blipFill>
        </p:grpSpPr>
        <p:sp>
          <p:nvSpPr>
            <p:cNvPr id="19" name="Rectangle: Rounded Corners 18">
              <a:extLst>
                <a:ext uri="{FF2B5EF4-FFF2-40B4-BE49-F238E27FC236}">
                  <a16:creationId xmlns:a16="http://schemas.microsoft.com/office/drawing/2014/main" id="{E62B4C24-B7B0-78DB-BF48-571A9E712CB7}"/>
                </a:ext>
              </a:extLst>
            </p:cNvPr>
            <p:cNvSpPr/>
            <p:nvPr/>
          </p:nvSpPr>
          <p:spPr>
            <a:xfrm>
              <a:off x="5994400" y="152400"/>
              <a:ext cx="1005840" cy="589280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DAC22FDF-7320-96E9-5DFD-6E85BC9D07AB}"/>
                </a:ext>
              </a:extLst>
            </p:cNvPr>
            <p:cNvSpPr/>
            <p:nvPr/>
          </p:nvSpPr>
          <p:spPr>
            <a:xfrm>
              <a:off x="4775200" y="508000"/>
              <a:ext cx="1005840" cy="518160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Rounded Corners 20">
              <a:extLst>
                <a:ext uri="{FF2B5EF4-FFF2-40B4-BE49-F238E27FC236}">
                  <a16:creationId xmlns:a16="http://schemas.microsoft.com/office/drawing/2014/main" id="{D1588995-1751-10C4-6A48-883907CDD318}"/>
                </a:ext>
              </a:extLst>
            </p:cNvPr>
            <p:cNvSpPr/>
            <p:nvPr/>
          </p:nvSpPr>
          <p:spPr>
            <a:xfrm>
              <a:off x="7213600" y="508000"/>
              <a:ext cx="1005840" cy="506984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Rounded Corners 21">
              <a:extLst>
                <a:ext uri="{FF2B5EF4-FFF2-40B4-BE49-F238E27FC236}">
                  <a16:creationId xmlns:a16="http://schemas.microsoft.com/office/drawing/2014/main" id="{52EAA1FC-1F7B-FD53-8F55-F7C376E58FEC}"/>
                </a:ext>
              </a:extLst>
            </p:cNvPr>
            <p:cNvSpPr/>
            <p:nvPr/>
          </p:nvSpPr>
          <p:spPr>
            <a:xfrm>
              <a:off x="8371840" y="508000"/>
              <a:ext cx="1005840" cy="553720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Rounded Corners 22">
              <a:extLst>
                <a:ext uri="{FF2B5EF4-FFF2-40B4-BE49-F238E27FC236}">
                  <a16:creationId xmlns:a16="http://schemas.microsoft.com/office/drawing/2014/main" id="{E0FDBC00-5011-312D-5DA0-380A9DA1D83A}"/>
                </a:ext>
              </a:extLst>
            </p:cNvPr>
            <p:cNvSpPr/>
            <p:nvPr/>
          </p:nvSpPr>
          <p:spPr>
            <a:xfrm>
              <a:off x="9575800" y="152400"/>
              <a:ext cx="1005840" cy="488696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Rounded Corners 23">
              <a:extLst>
                <a:ext uri="{FF2B5EF4-FFF2-40B4-BE49-F238E27FC236}">
                  <a16:creationId xmlns:a16="http://schemas.microsoft.com/office/drawing/2014/main" id="{B071EDE7-791E-F89D-DA0A-E3E6A3C05103}"/>
                </a:ext>
              </a:extLst>
            </p:cNvPr>
            <p:cNvSpPr/>
            <p:nvPr/>
          </p:nvSpPr>
          <p:spPr>
            <a:xfrm>
              <a:off x="10835640" y="152400"/>
              <a:ext cx="1005840" cy="5892800"/>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TextBox 25">
            <a:extLst>
              <a:ext uri="{FF2B5EF4-FFF2-40B4-BE49-F238E27FC236}">
                <a16:creationId xmlns:a16="http://schemas.microsoft.com/office/drawing/2014/main" id="{103FD85B-A903-6BAE-0D5E-F3653C1E3F8C}"/>
              </a:ext>
            </a:extLst>
          </p:cNvPr>
          <p:cNvSpPr txBox="1"/>
          <p:nvPr/>
        </p:nvSpPr>
        <p:spPr>
          <a:xfrm>
            <a:off x="508000" y="694640"/>
            <a:ext cx="3769360" cy="1323439"/>
          </a:xfrm>
          <a:prstGeom prst="rect">
            <a:avLst/>
          </a:prstGeom>
          <a:noFill/>
        </p:spPr>
        <p:txBody>
          <a:bodyPr wrap="square" rtlCol="0">
            <a:spAutoFit/>
          </a:bodyPr>
          <a:lstStyle/>
          <a:p>
            <a:pPr algn="ctr"/>
            <a:r>
              <a:rPr lang="en-US" sz="4000" b="1" dirty="0">
                <a:latin typeface="Arial Black" panose="020B0A04020102020204" pitchFamily="34" charset="0"/>
              </a:rPr>
              <a:t>FRAUD</a:t>
            </a:r>
          </a:p>
          <a:p>
            <a:pPr algn="ctr"/>
            <a:r>
              <a:rPr lang="en-US" sz="4000" b="1" dirty="0">
                <a:latin typeface="Arial Black" panose="020B0A04020102020204" pitchFamily="34" charset="0"/>
              </a:rPr>
              <a:t>DETECTION</a:t>
            </a:r>
            <a:endParaRPr lang="en-IN" sz="4000" b="1" dirty="0">
              <a:latin typeface="Arial Black" panose="020B0A04020102020204" pitchFamily="34" charset="0"/>
            </a:endParaRPr>
          </a:p>
        </p:txBody>
      </p:sp>
      <p:sp>
        <p:nvSpPr>
          <p:cNvPr id="2" name="TextBox 1">
            <a:extLst>
              <a:ext uri="{FF2B5EF4-FFF2-40B4-BE49-F238E27FC236}">
                <a16:creationId xmlns:a16="http://schemas.microsoft.com/office/drawing/2014/main" id="{A0557D72-EE94-A6C5-F5C1-7DE489718175}"/>
              </a:ext>
            </a:extLst>
          </p:cNvPr>
          <p:cNvSpPr txBox="1"/>
          <p:nvPr/>
        </p:nvSpPr>
        <p:spPr>
          <a:xfrm>
            <a:off x="533400" y="2351881"/>
            <a:ext cx="3718560" cy="3693319"/>
          </a:xfrm>
          <a:prstGeom prst="rect">
            <a:avLst/>
          </a:prstGeom>
          <a:noFill/>
        </p:spPr>
        <p:txBody>
          <a:bodyPr wrap="square" rtlCol="0">
            <a:spAutoFit/>
          </a:bodyPr>
          <a:lstStyle/>
          <a:p>
            <a:r>
              <a:rPr lang="en-US" b="0" i="0" dirty="0">
                <a:effectLst/>
                <a:latin typeface="Figtree"/>
              </a:rPr>
              <a:t>This project aims to enhance the accuracy of detecting fraud in mobile financial transactions. By leveraging machine learning, the project seeks to predict fraudulent transactions with high precision. The goal is to develop a robust machine learning model to accurately identify fraudulent transactions in real-time , enabling the company to improve security, reduce financial losses, and gain insights into factors contributing to transaction fraud.</a:t>
            </a:r>
            <a:endParaRPr lang="en-IN" dirty="0"/>
          </a:p>
        </p:txBody>
      </p:sp>
    </p:spTree>
    <p:extLst>
      <p:ext uri="{BB962C8B-B14F-4D97-AF65-F5344CB8AC3E}">
        <p14:creationId xmlns:p14="http://schemas.microsoft.com/office/powerpoint/2010/main" val="868217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52A39-48E8-C7A7-F6A8-A7BB793A17D6}"/>
            </a:ext>
          </a:extLst>
        </p:cNvPr>
        <p:cNvGrpSpPr/>
        <p:nvPr/>
      </p:nvGrpSpPr>
      <p:grpSpPr>
        <a:xfrm>
          <a:off x="0" y="0"/>
          <a:ext cx="0" cy="0"/>
          <a:chOff x="0" y="0"/>
          <a:chExt cx="0" cy="0"/>
        </a:xfrm>
      </p:grpSpPr>
      <p:grpSp>
        <p:nvGrpSpPr>
          <p:cNvPr id="27" name="Group 26">
            <a:extLst>
              <a:ext uri="{FF2B5EF4-FFF2-40B4-BE49-F238E27FC236}">
                <a16:creationId xmlns:a16="http://schemas.microsoft.com/office/drawing/2014/main" id="{AF78240A-C167-8FF4-7ED0-4A74D1ADC4C7}"/>
              </a:ext>
            </a:extLst>
          </p:cNvPr>
          <p:cNvGrpSpPr/>
          <p:nvPr/>
        </p:nvGrpSpPr>
        <p:grpSpPr>
          <a:xfrm>
            <a:off x="0" y="0"/>
            <a:ext cx="2560320" cy="6858000"/>
            <a:chOff x="0" y="0"/>
            <a:chExt cx="2560320" cy="6858000"/>
          </a:xfrm>
          <a:solidFill>
            <a:schemeClr val="bg2">
              <a:lumMod val="40000"/>
              <a:lumOff val="60000"/>
            </a:schemeClr>
          </a:solidFill>
        </p:grpSpPr>
        <p:sp>
          <p:nvSpPr>
            <p:cNvPr id="12" name="Rectangle 11">
              <a:extLst>
                <a:ext uri="{FF2B5EF4-FFF2-40B4-BE49-F238E27FC236}">
                  <a16:creationId xmlns:a16="http://schemas.microsoft.com/office/drawing/2014/main" id="{B266E808-0070-045C-663A-E865FC4D16FA}"/>
                </a:ext>
              </a:extLst>
            </p:cNvPr>
            <p:cNvSpPr/>
            <p:nvPr/>
          </p:nvSpPr>
          <p:spPr>
            <a:xfrm>
              <a:off x="0" y="0"/>
              <a:ext cx="2560320" cy="68580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3F36C25D-ADEC-AAEF-1AF6-6B1DE2FE209F}"/>
                </a:ext>
              </a:extLst>
            </p:cNvPr>
            <p:cNvSpPr txBox="1"/>
            <p:nvPr/>
          </p:nvSpPr>
          <p:spPr>
            <a:xfrm>
              <a:off x="370840" y="4846320"/>
              <a:ext cx="1818640" cy="1107996"/>
            </a:xfrm>
            <a:prstGeom prst="rect">
              <a:avLst/>
            </a:prstGeom>
            <a:grpFill/>
          </p:spPr>
          <p:txBody>
            <a:bodyPr wrap="square" rtlCol="0">
              <a:spAutoFit/>
            </a:bodyPr>
            <a:lstStyle/>
            <a:p>
              <a:pPr algn="ctr"/>
              <a:r>
                <a:rPr lang="en-US" sz="6600" b="1" dirty="0">
                  <a:ln>
                    <a:solidFill>
                      <a:schemeClr val="bg2">
                        <a:lumMod val="10000"/>
                      </a:schemeClr>
                    </a:solidFill>
                  </a:ln>
                  <a:solidFill>
                    <a:schemeClr val="bg1"/>
                  </a:solidFill>
                  <a:latin typeface="Arial Black" panose="020B0A04020102020204" pitchFamily="34" charset="0"/>
                </a:rPr>
                <a:t>01</a:t>
              </a:r>
              <a:endParaRPr lang="en-IN" sz="6600" b="1" dirty="0">
                <a:ln>
                  <a:solidFill>
                    <a:schemeClr val="bg2">
                      <a:lumMod val="10000"/>
                    </a:schemeClr>
                  </a:solidFill>
                </a:ln>
                <a:solidFill>
                  <a:schemeClr val="bg1"/>
                </a:solidFill>
                <a:latin typeface="Arial Black" panose="020B0A04020102020204" pitchFamily="34" charset="0"/>
              </a:endParaRPr>
            </a:p>
          </p:txBody>
        </p:sp>
        <p:sp>
          <p:nvSpPr>
            <p:cNvPr id="21" name="TextBox 20">
              <a:extLst>
                <a:ext uri="{FF2B5EF4-FFF2-40B4-BE49-F238E27FC236}">
                  <a16:creationId xmlns:a16="http://schemas.microsoft.com/office/drawing/2014/main" id="{1F2159AE-2CC3-A312-AE3F-64DD93E5C7D0}"/>
                </a:ext>
              </a:extLst>
            </p:cNvPr>
            <p:cNvSpPr txBox="1"/>
            <p:nvPr/>
          </p:nvSpPr>
          <p:spPr>
            <a:xfrm>
              <a:off x="152400" y="640080"/>
              <a:ext cx="2255520" cy="707886"/>
            </a:xfrm>
            <a:prstGeom prst="rect">
              <a:avLst/>
            </a:prstGeom>
            <a:grpFill/>
          </p:spPr>
          <p:txBody>
            <a:bodyPr wrap="square" rtlCol="0">
              <a:spAutoFit/>
            </a:bodyPr>
            <a:lstStyle/>
            <a:p>
              <a:r>
                <a:rPr lang="en-US" sz="2000" b="1" dirty="0">
                  <a:ln>
                    <a:solidFill>
                      <a:schemeClr val="bg2">
                        <a:lumMod val="10000"/>
                      </a:schemeClr>
                    </a:solidFill>
                  </a:ln>
                  <a:solidFill>
                    <a:schemeClr val="bg1"/>
                  </a:solidFill>
                  <a:latin typeface="Arial Rounded MT Bold" panose="020F0704030504030204" pitchFamily="34" charset="0"/>
                </a:rPr>
                <a:t>DATA COLLECTION </a:t>
              </a:r>
              <a:endParaRPr lang="en-IN" sz="2000" b="1" dirty="0">
                <a:ln>
                  <a:solidFill>
                    <a:schemeClr val="bg2">
                      <a:lumMod val="10000"/>
                    </a:schemeClr>
                  </a:solidFill>
                </a:ln>
                <a:solidFill>
                  <a:schemeClr val="bg1"/>
                </a:solidFill>
                <a:latin typeface="Arial Rounded MT Bold" panose="020F0704030504030204" pitchFamily="34" charset="0"/>
              </a:endParaRPr>
            </a:p>
          </p:txBody>
        </p:sp>
      </p:grpSp>
      <p:grpSp>
        <p:nvGrpSpPr>
          <p:cNvPr id="28" name="Group 27">
            <a:extLst>
              <a:ext uri="{FF2B5EF4-FFF2-40B4-BE49-F238E27FC236}">
                <a16:creationId xmlns:a16="http://schemas.microsoft.com/office/drawing/2014/main" id="{55D8DBA4-35CE-CC1C-82CC-5399F06030AE}"/>
              </a:ext>
            </a:extLst>
          </p:cNvPr>
          <p:cNvGrpSpPr/>
          <p:nvPr/>
        </p:nvGrpSpPr>
        <p:grpSpPr>
          <a:xfrm>
            <a:off x="2560320" y="0"/>
            <a:ext cx="2407920" cy="6858000"/>
            <a:chOff x="2560320" y="0"/>
            <a:chExt cx="2407920" cy="6858000"/>
          </a:xfrm>
          <a:solidFill>
            <a:srgbClr val="626CC7"/>
          </a:solidFill>
        </p:grpSpPr>
        <p:sp>
          <p:nvSpPr>
            <p:cNvPr id="11" name="Rectangle 10">
              <a:extLst>
                <a:ext uri="{FF2B5EF4-FFF2-40B4-BE49-F238E27FC236}">
                  <a16:creationId xmlns:a16="http://schemas.microsoft.com/office/drawing/2014/main" id="{B3B3E582-9D78-7DA1-6D43-B136AF0EA90E}"/>
                </a:ext>
              </a:extLst>
            </p:cNvPr>
            <p:cNvSpPr/>
            <p:nvPr/>
          </p:nvSpPr>
          <p:spPr>
            <a:xfrm>
              <a:off x="2560320" y="0"/>
              <a:ext cx="2407920" cy="6858000"/>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5E3077BC-9DB4-9C64-DB10-DFDA8312257F}"/>
                </a:ext>
              </a:extLst>
            </p:cNvPr>
            <p:cNvSpPr txBox="1"/>
            <p:nvPr/>
          </p:nvSpPr>
          <p:spPr>
            <a:xfrm>
              <a:off x="2707640" y="4846320"/>
              <a:ext cx="1818640" cy="1107996"/>
            </a:xfrm>
            <a:prstGeom prst="rect">
              <a:avLst/>
            </a:prstGeom>
            <a:grpFill/>
          </p:spPr>
          <p:txBody>
            <a:bodyPr wrap="square" rtlCol="0">
              <a:spAutoFit/>
            </a:bodyPr>
            <a:lstStyle/>
            <a:p>
              <a:pPr algn="ctr"/>
              <a:r>
                <a:rPr lang="en-US" sz="6600" b="1" dirty="0">
                  <a:ln>
                    <a:solidFill>
                      <a:schemeClr val="bg2">
                        <a:lumMod val="10000"/>
                      </a:schemeClr>
                    </a:solidFill>
                  </a:ln>
                  <a:solidFill>
                    <a:schemeClr val="bg1"/>
                  </a:solidFill>
                  <a:latin typeface="Arial Black" panose="020B0A04020102020204" pitchFamily="34" charset="0"/>
                </a:rPr>
                <a:t>02</a:t>
              </a:r>
              <a:endParaRPr lang="en-IN" sz="6600" b="1" dirty="0">
                <a:ln>
                  <a:solidFill>
                    <a:schemeClr val="bg2">
                      <a:lumMod val="10000"/>
                    </a:schemeClr>
                  </a:solidFill>
                </a:ln>
                <a:solidFill>
                  <a:schemeClr val="bg1"/>
                </a:solidFill>
                <a:latin typeface="Arial Black" panose="020B0A04020102020204" pitchFamily="34" charset="0"/>
              </a:endParaRPr>
            </a:p>
          </p:txBody>
        </p:sp>
        <p:sp>
          <p:nvSpPr>
            <p:cNvPr id="23" name="TextBox 22">
              <a:extLst>
                <a:ext uri="{FF2B5EF4-FFF2-40B4-BE49-F238E27FC236}">
                  <a16:creationId xmlns:a16="http://schemas.microsoft.com/office/drawing/2014/main" id="{E61271CC-E5DF-5E20-3217-C17629F54442}"/>
                </a:ext>
              </a:extLst>
            </p:cNvPr>
            <p:cNvSpPr txBox="1"/>
            <p:nvPr/>
          </p:nvSpPr>
          <p:spPr>
            <a:xfrm>
              <a:off x="2636520" y="640079"/>
              <a:ext cx="2255520" cy="707886"/>
            </a:xfrm>
            <a:prstGeom prst="rect">
              <a:avLst/>
            </a:prstGeom>
            <a:grpFill/>
          </p:spPr>
          <p:txBody>
            <a:bodyPr wrap="square" rtlCol="0">
              <a:spAutoFit/>
            </a:bodyPr>
            <a:lstStyle/>
            <a:p>
              <a:r>
                <a:rPr lang="en-US" sz="2000" b="1" dirty="0">
                  <a:ln>
                    <a:solidFill>
                      <a:schemeClr val="bg2">
                        <a:lumMod val="10000"/>
                      </a:schemeClr>
                    </a:solidFill>
                  </a:ln>
                  <a:solidFill>
                    <a:schemeClr val="bg1"/>
                  </a:solidFill>
                  <a:latin typeface="Arial Rounded MT Bold" panose="020F0704030504030204" pitchFamily="34" charset="0"/>
                </a:rPr>
                <a:t>EXPLORATORY </a:t>
              </a:r>
            </a:p>
            <a:p>
              <a:r>
                <a:rPr lang="en-US" sz="2000" b="1" dirty="0">
                  <a:ln>
                    <a:solidFill>
                      <a:schemeClr val="bg2">
                        <a:lumMod val="10000"/>
                      </a:schemeClr>
                    </a:solidFill>
                  </a:ln>
                  <a:solidFill>
                    <a:schemeClr val="bg1"/>
                  </a:solidFill>
                  <a:latin typeface="Arial Rounded MT Bold" panose="020F0704030504030204" pitchFamily="34" charset="0"/>
                </a:rPr>
                <a:t>DATA ANALYSIS </a:t>
              </a:r>
              <a:endParaRPr lang="en-IN" sz="2000" b="1" dirty="0">
                <a:ln>
                  <a:solidFill>
                    <a:schemeClr val="bg2">
                      <a:lumMod val="10000"/>
                    </a:schemeClr>
                  </a:solidFill>
                </a:ln>
                <a:solidFill>
                  <a:schemeClr val="bg1"/>
                </a:solidFill>
                <a:latin typeface="Arial Rounded MT Bold" panose="020F0704030504030204" pitchFamily="34" charset="0"/>
              </a:endParaRPr>
            </a:p>
          </p:txBody>
        </p:sp>
      </p:grpSp>
      <p:grpSp>
        <p:nvGrpSpPr>
          <p:cNvPr id="29" name="Group 28">
            <a:extLst>
              <a:ext uri="{FF2B5EF4-FFF2-40B4-BE49-F238E27FC236}">
                <a16:creationId xmlns:a16="http://schemas.microsoft.com/office/drawing/2014/main" id="{7492C9A2-C16A-C3BB-B351-74EA25C5432A}"/>
              </a:ext>
            </a:extLst>
          </p:cNvPr>
          <p:cNvGrpSpPr/>
          <p:nvPr/>
        </p:nvGrpSpPr>
        <p:grpSpPr>
          <a:xfrm>
            <a:off x="4968240" y="0"/>
            <a:ext cx="2407920" cy="6858000"/>
            <a:chOff x="4968240" y="0"/>
            <a:chExt cx="2407920" cy="6858000"/>
          </a:xfrm>
        </p:grpSpPr>
        <p:sp>
          <p:nvSpPr>
            <p:cNvPr id="10" name="Rectangle 9">
              <a:extLst>
                <a:ext uri="{FF2B5EF4-FFF2-40B4-BE49-F238E27FC236}">
                  <a16:creationId xmlns:a16="http://schemas.microsoft.com/office/drawing/2014/main" id="{FE8A9DD9-E7EC-5EB8-B422-C8C2CB2A977F}"/>
                </a:ext>
              </a:extLst>
            </p:cNvPr>
            <p:cNvSpPr/>
            <p:nvPr/>
          </p:nvSpPr>
          <p:spPr>
            <a:xfrm>
              <a:off x="4968240" y="0"/>
              <a:ext cx="2407920" cy="6858000"/>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22A0CA6F-4B5D-2BEE-F1E6-9205D8AB171D}"/>
                </a:ext>
              </a:extLst>
            </p:cNvPr>
            <p:cNvSpPr txBox="1"/>
            <p:nvPr/>
          </p:nvSpPr>
          <p:spPr>
            <a:xfrm>
              <a:off x="5262880" y="4846320"/>
              <a:ext cx="1818640" cy="1107996"/>
            </a:xfrm>
            <a:prstGeom prst="rect">
              <a:avLst/>
            </a:prstGeom>
            <a:noFill/>
          </p:spPr>
          <p:txBody>
            <a:bodyPr wrap="square" rtlCol="0">
              <a:spAutoFit/>
            </a:bodyPr>
            <a:lstStyle/>
            <a:p>
              <a:pPr algn="ctr"/>
              <a:r>
                <a:rPr lang="en-US" sz="6600" b="1" dirty="0">
                  <a:ln>
                    <a:solidFill>
                      <a:schemeClr val="bg2">
                        <a:lumMod val="10000"/>
                      </a:schemeClr>
                    </a:solidFill>
                  </a:ln>
                  <a:solidFill>
                    <a:schemeClr val="bg1"/>
                  </a:solidFill>
                  <a:latin typeface="Arial Black" panose="020B0A04020102020204" pitchFamily="34" charset="0"/>
                </a:rPr>
                <a:t>03</a:t>
              </a:r>
              <a:endParaRPr lang="en-IN" sz="6600" b="1" dirty="0">
                <a:ln>
                  <a:solidFill>
                    <a:schemeClr val="bg2">
                      <a:lumMod val="10000"/>
                    </a:schemeClr>
                  </a:solidFill>
                </a:ln>
                <a:solidFill>
                  <a:schemeClr val="bg1"/>
                </a:solidFill>
                <a:latin typeface="Arial Black" panose="020B0A04020102020204" pitchFamily="34" charset="0"/>
              </a:endParaRPr>
            </a:p>
          </p:txBody>
        </p:sp>
        <p:sp>
          <p:nvSpPr>
            <p:cNvPr id="24" name="TextBox 23">
              <a:extLst>
                <a:ext uri="{FF2B5EF4-FFF2-40B4-BE49-F238E27FC236}">
                  <a16:creationId xmlns:a16="http://schemas.microsoft.com/office/drawing/2014/main" id="{A2D728E3-BF2D-9612-EB3B-1A85F4FF257F}"/>
                </a:ext>
              </a:extLst>
            </p:cNvPr>
            <p:cNvSpPr txBox="1"/>
            <p:nvPr/>
          </p:nvSpPr>
          <p:spPr>
            <a:xfrm>
              <a:off x="5006340" y="650234"/>
              <a:ext cx="2331720" cy="707886"/>
            </a:xfrm>
            <a:prstGeom prst="rect">
              <a:avLst/>
            </a:prstGeom>
            <a:noFill/>
          </p:spPr>
          <p:txBody>
            <a:bodyPr wrap="square" rtlCol="0">
              <a:spAutoFit/>
            </a:bodyPr>
            <a:lstStyle/>
            <a:p>
              <a:r>
                <a:rPr lang="en-US" sz="2000" b="1" dirty="0">
                  <a:ln>
                    <a:solidFill>
                      <a:schemeClr val="bg2">
                        <a:lumMod val="10000"/>
                      </a:schemeClr>
                    </a:solidFill>
                  </a:ln>
                  <a:solidFill>
                    <a:schemeClr val="bg1"/>
                  </a:solidFill>
                  <a:latin typeface="Arial Rounded MT Bold" panose="020F0704030504030204" pitchFamily="34" charset="0"/>
                </a:rPr>
                <a:t>FEATURE ENGINEERING</a:t>
              </a:r>
              <a:endParaRPr lang="en-IN" sz="2000" b="1" dirty="0">
                <a:ln>
                  <a:solidFill>
                    <a:schemeClr val="bg2">
                      <a:lumMod val="10000"/>
                    </a:schemeClr>
                  </a:solidFill>
                </a:ln>
                <a:solidFill>
                  <a:schemeClr val="bg1"/>
                </a:solidFill>
                <a:latin typeface="Arial Rounded MT Bold" panose="020F0704030504030204" pitchFamily="34" charset="0"/>
              </a:endParaRPr>
            </a:p>
          </p:txBody>
        </p:sp>
      </p:grpSp>
      <p:grpSp>
        <p:nvGrpSpPr>
          <p:cNvPr id="30" name="Group 29">
            <a:extLst>
              <a:ext uri="{FF2B5EF4-FFF2-40B4-BE49-F238E27FC236}">
                <a16:creationId xmlns:a16="http://schemas.microsoft.com/office/drawing/2014/main" id="{7E008A99-2EF8-BE86-51D8-B4427BBDDD99}"/>
              </a:ext>
            </a:extLst>
          </p:cNvPr>
          <p:cNvGrpSpPr/>
          <p:nvPr/>
        </p:nvGrpSpPr>
        <p:grpSpPr>
          <a:xfrm>
            <a:off x="7338060" y="0"/>
            <a:ext cx="2484120" cy="6858000"/>
            <a:chOff x="7338060" y="0"/>
            <a:chExt cx="2484120" cy="6858000"/>
          </a:xfrm>
        </p:grpSpPr>
        <p:sp>
          <p:nvSpPr>
            <p:cNvPr id="9" name="Rectangle 8">
              <a:extLst>
                <a:ext uri="{FF2B5EF4-FFF2-40B4-BE49-F238E27FC236}">
                  <a16:creationId xmlns:a16="http://schemas.microsoft.com/office/drawing/2014/main" id="{979D9BE9-A96C-FA36-7EB6-4DA3286F988D}"/>
                </a:ext>
              </a:extLst>
            </p:cNvPr>
            <p:cNvSpPr/>
            <p:nvPr/>
          </p:nvSpPr>
          <p:spPr>
            <a:xfrm>
              <a:off x="7376160" y="0"/>
              <a:ext cx="2407920" cy="6858000"/>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254AD40C-C12E-528B-4E3D-C2B75698B2C1}"/>
                </a:ext>
              </a:extLst>
            </p:cNvPr>
            <p:cNvSpPr txBox="1"/>
            <p:nvPr/>
          </p:nvSpPr>
          <p:spPr>
            <a:xfrm>
              <a:off x="7528560" y="4846320"/>
              <a:ext cx="1818640" cy="1107996"/>
            </a:xfrm>
            <a:prstGeom prst="rect">
              <a:avLst/>
            </a:prstGeom>
            <a:noFill/>
          </p:spPr>
          <p:txBody>
            <a:bodyPr wrap="square" rtlCol="0">
              <a:spAutoFit/>
            </a:bodyPr>
            <a:lstStyle/>
            <a:p>
              <a:pPr algn="ctr"/>
              <a:r>
                <a:rPr lang="en-US" sz="6600" b="1" dirty="0">
                  <a:ln>
                    <a:solidFill>
                      <a:schemeClr val="bg2">
                        <a:lumMod val="10000"/>
                      </a:schemeClr>
                    </a:solidFill>
                  </a:ln>
                  <a:solidFill>
                    <a:schemeClr val="bg1"/>
                  </a:solidFill>
                  <a:latin typeface="Arial Black" panose="020B0A04020102020204" pitchFamily="34" charset="0"/>
                </a:rPr>
                <a:t>04</a:t>
              </a:r>
              <a:endParaRPr lang="en-IN" sz="6600" b="1" dirty="0">
                <a:ln>
                  <a:solidFill>
                    <a:schemeClr val="bg2">
                      <a:lumMod val="10000"/>
                    </a:schemeClr>
                  </a:solidFill>
                </a:ln>
                <a:solidFill>
                  <a:schemeClr val="bg1"/>
                </a:solidFill>
                <a:latin typeface="Arial Black" panose="020B0A04020102020204" pitchFamily="34" charset="0"/>
              </a:endParaRPr>
            </a:p>
          </p:txBody>
        </p:sp>
        <p:sp>
          <p:nvSpPr>
            <p:cNvPr id="25" name="TextBox 24">
              <a:extLst>
                <a:ext uri="{FF2B5EF4-FFF2-40B4-BE49-F238E27FC236}">
                  <a16:creationId xmlns:a16="http://schemas.microsoft.com/office/drawing/2014/main" id="{72F1F648-244B-E255-B938-BC780323EB68}"/>
                </a:ext>
              </a:extLst>
            </p:cNvPr>
            <p:cNvSpPr txBox="1"/>
            <p:nvPr/>
          </p:nvSpPr>
          <p:spPr>
            <a:xfrm>
              <a:off x="7338060" y="640077"/>
              <a:ext cx="2484120" cy="707886"/>
            </a:xfrm>
            <a:prstGeom prst="rect">
              <a:avLst/>
            </a:prstGeom>
            <a:noFill/>
          </p:spPr>
          <p:txBody>
            <a:bodyPr wrap="square" rtlCol="0">
              <a:spAutoFit/>
            </a:bodyPr>
            <a:lstStyle/>
            <a:p>
              <a:r>
                <a:rPr lang="en-US" sz="2000" b="1" dirty="0">
                  <a:ln>
                    <a:solidFill>
                      <a:schemeClr val="bg2">
                        <a:lumMod val="10000"/>
                      </a:schemeClr>
                    </a:solidFill>
                  </a:ln>
                  <a:solidFill>
                    <a:schemeClr val="bg1"/>
                  </a:solidFill>
                  <a:latin typeface="Arial Rounded MT Bold" panose="020F0704030504030204" pitchFamily="34" charset="0"/>
                </a:rPr>
                <a:t>MODEL IMPLEMENTATION</a:t>
              </a:r>
              <a:endParaRPr lang="en-IN" sz="2000" b="1" dirty="0">
                <a:ln>
                  <a:solidFill>
                    <a:schemeClr val="bg2">
                      <a:lumMod val="10000"/>
                    </a:schemeClr>
                  </a:solidFill>
                </a:ln>
                <a:solidFill>
                  <a:schemeClr val="bg1"/>
                </a:solidFill>
                <a:latin typeface="Arial Rounded MT Bold" panose="020F0704030504030204" pitchFamily="34" charset="0"/>
              </a:endParaRPr>
            </a:p>
          </p:txBody>
        </p:sp>
      </p:grpSp>
      <p:grpSp>
        <p:nvGrpSpPr>
          <p:cNvPr id="31" name="Group 30">
            <a:extLst>
              <a:ext uri="{FF2B5EF4-FFF2-40B4-BE49-F238E27FC236}">
                <a16:creationId xmlns:a16="http://schemas.microsoft.com/office/drawing/2014/main" id="{38AED586-5CC4-18DB-CD7C-50B8813FE6A0}"/>
              </a:ext>
            </a:extLst>
          </p:cNvPr>
          <p:cNvGrpSpPr/>
          <p:nvPr/>
        </p:nvGrpSpPr>
        <p:grpSpPr>
          <a:xfrm>
            <a:off x="9784080" y="0"/>
            <a:ext cx="2407920" cy="6858000"/>
            <a:chOff x="9784080" y="0"/>
            <a:chExt cx="2407920" cy="6858000"/>
          </a:xfrm>
        </p:grpSpPr>
        <p:sp>
          <p:nvSpPr>
            <p:cNvPr id="8" name="Rectangle 7">
              <a:extLst>
                <a:ext uri="{FF2B5EF4-FFF2-40B4-BE49-F238E27FC236}">
                  <a16:creationId xmlns:a16="http://schemas.microsoft.com/office/drawing/2014/main" id="{A764F5D1-501D-2656-A007-8453759B5FEC}"/>
                </a:ext>
              </a:extLst>
            </p:cNvPr>
            <p:cNvSpPr/>
            <p:nvPr/>
          </p:nvSpPr>
          <p:spPr>
            <a:xfrm>
              <a:off x="9784080" y="0"/>
              <a:ext cx="2407920" cy="6858000"/>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780ECD77-2823-3565-CBAE-8D69646A33B7}"/>
                </a:ext>
              </a:extLst>
            </p:cNvPr>
            <p:cNvSpPr txBox="1"/>
            <p:nvPr/>
          </p:nvSpPr>
          <p:spPr>
            <a:xfrm>
              <a:off x="10078720" y="4846320"/>
              <a:ext cx="1818640" cy="1107996"/>
            </a:xfrm>
            <a:prstGeom prst="rect">
              <a:avLst/>
            </a:prstGeom>
            <a:noFill/>
          </p:spPr>
          <p:txBody>
            <a:bodyPr wrap="square" rtlCol="0">
              <a:spAutoFit/>
            </a:bodyPr>
            <a:lstStyle/>
            <a:p>
              <a:pPr algn="ctr"/>
              <a:r>
                <a:rPr lang="en-US" sz="6600" b="1" dirty="0">
                  <a:ln>
                    <a:solidFill>
                      <a:schemeClr val="bg2">
                        <a:lumMod val="10000"/>
                      </a:schemeClr>
                    </a:solidFill>
                  </a:ln>
                  <a:solidFill>
                    <a:schemeClr val="bg1"/>
                  </a:solidFill>
                  <a:latin typeface="Arial Black" panose="020B0A04020102020204" pitchFamily="34" charset="0"/>
                </a:rPr>
                <a:t>05</a:t>
              </a:r>
              <a:endParaRPr lang="en-IN" sz="6600" b="1" dirty="0">
                <a:ln>
                  <a:solidFill>
                    <a:schemeClr val="bg2">
                      <a:lumMod val="10000"/>
                    </a:schemeClr>
                  </a:solidFill>
                </a:ln>
                <a:solidFill>
                  <a:schemeClr val="bg1"/>
                </a:solidFill>
                <a:latin typeface="Arial Black" panose="020B0A04020102020204" pitchFamily="34" charset="0"/>
              </a:endParaRPr>
            </a:p>
          </p:txBody>
        </p:sp>
        <p:sp>
          <p:nvSpPr>
            <p:cNvPr id="26" name="TextBox 25">
              <a:extLst>
                <a:ext uri="{FF2B5EF4-FFF2-40B4-BE49-F238E27FC236}">
                  <a16:creationId xmlns:a16="http://schemas.microsoft.com/office/drawing/2014/main" id="{206EB26B-633E-F45A-8B64-4E5833DC7C1B}"/>
                </a:ext>
              </a:extLst>
            </p:cNvPr>
            <p:cNvSpPr txBox="1"/>
            <p:nvPr/>
          </p:nvSpPr>
          <p:spPr>
            <a:xfrm>
              <a:off x="9860280" y="640077"/>
              <a:ext cx="2255520" cy="707886"/>
            </a:xfrm>
            <a:prstGeom prst="rect">
              <a:avLst/>
            </a:prstGeom>
            <a:noFill/>
          </p:spPr>
          <p:txBody>
            <a:bodyPr wrap="square" rtlCol="0">
              <a:spAutoFit/>
            </a:bodyPr>
            <a:lstStyle/>
            <a:p>
              <a:r>
                <a:rPr lang="en-US" sz="2000" b="1" dirty="0">
                  <a:ln>
                    <a:solidFill>
                      <a:schemeClr val="bg2">
                        <a:lumMod val="10000"/>
                      </a:schemeClr>
                    </a:solidFill>
                  </a:ln>
                  <a:solidFill>
                    <a:schemeClr val="bg1"/>
                  </a:solidFill>
                  <a:latin typeface="Arial Rounded MT Bold" panose="020F0704030504030204" pitchFamily="34" charset="0"/>
                </a:rPr>
                <a:t>MODEL SELECTION</a:t>
              </a:r>
              <a:endParaRPr lang="en-IN" sz="2000" b="1" dirty="0">
                <a:ln>
                  <a:solidFill>
                    <a:schemeClr val="bg2">
                      <a:lumMod val="10000"/>
                    </a:schemeClr>
                  </a:solidFill>
                </a:ln>
                <a:solidFill>
                  <a:schemeClr val="bg1"/>
                </a:solidFill>
                <a:latin typeface="Arial Rounded MT Bold" panose="020F0704030504030204" pitchFamily="34" charset="0"/>
              </a:endParaRPr>
            </a:p>
          </p:txBody>
        </p:sp>
      </p:grpSp>
    </p:spTree>
    <p:extLst>
      <p:ext uri="{BB962C8B-B14F-4D97-AF65-F5344CB8AC3E}">
        <p14:creationId xmlns:p14="http://schemas.microsoft.com/office/powerpoint/2010/main" val="318056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2000" fill="hold"/>
                                        <p:tgtEl>
                                          <p:spTgt spid="27"/>
                                        </p:tgtEl>
                                        <p:attrNameLst>
                                          <p:attrName>ppt_x</p:attrName>
                                        </p:attrNameLst>
                                      </p:cBhvr>
                                      <p:tavLst>
                                        <p:tav tm="0">
                                          <p:val>
                                            <p:strVal val="0-#ppt_w/2"/>
                                          </p:val>
                                        </p:tav>
                                        <p:tav tm="100000">
                                          <p:val>
                                            <p:strVal val="#ppt_x"/>
                                          </p:val>
                                        </p:tav>
                                      </p:tavLst>
                                    </p:anim>
                                    <p:anim calcmode="lin" valueType="num">
                                      <p:cBhvr additive="base">
                                        <p:cTn id="8" dur="2000" fill="hold"/>
                                        <p:tgtEl>
                                          <p:spTgt spid="27"/>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2000" fill="hold"/>
                                        <p:tgtEl>
                                          <p:spTgt spid="28"/>
                                        </p:tgtEl>
                                        <p:attrNameLst>
                                          <p:attrName>ppt_x</p:attrName>
                                        </p:attrNameLst>
                                      </p:cBhvr>
                                      <p:tavLst>
                                        <p:tav tm="0">
                                          <p:val>
                                            <p:strVal val="0-#ppt_w/2"/>
                                          </p:val>
                                        </p:tav>
                                        <p:tav tm="100000">
                                          <p:val>
                                            <p:strVal val="#ppt_x"/>
                                          </p:val>
                                        </p:tav>
                                      </p:tavLst>
                                    </p:anim>
                                    <p:anim calcmode="lin" valueType="num">
                                      <p:cBhvr additive="base">
                                        <p:cTn id="12" dur="2000" fill="hold"/>
                                        <p:tgtEl>
                                          <p:spTgt spid="2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2000" fill="hold"/>
                                        <p:tgtEl>
                                          <p:spTgt spid="29"/>
                                        </p:tgtEl>
                                        <p:attrNameLst>
                                          <p:attrName>ppt_x</p:attrName>
                                        </p:attrNameLst>
                                      </p:cBhvr>
                                      <p:tavLst>
                                        <p:tav tm="0">
                                          <p:val>
                                            <p:strVal val="0-#ppt_w/2"/>
                                          </p:val>
                                        </p:tav>
                                        <p:tav tm="100000">
                                          <p:val>
                                            <p:strVal val="#ppt_x"/>
                                          </p:val>
                                        </p:tav>
                                      </p:tavLst>
                                    </p:anim>
                                    <p:anim calcmode="lin" valueType="num">
                                      <p:cBhvr additive="base">
                                        <p:cTn id="16" dur="2000" fill="hold"/>
                                        <p:tgtEl>
                                          <p:spTgt spid="29"/>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anim calcmode="lin" valueType="num">
                                      <p:cBhvr additive="base">
                                        <p:cTn id="19" dur="2000" fill="hold"/>
                                        <p:tgtEl>
                                          <p:spTgt spid="30"/>
                                        </p:tgtEl>
                                        <p:attrNameLst>
                                          <p:attrName>ppt_x</p:attrName>
                                        </p:attrNameLst>
                                      </p:cBhvr>
                                      <p:tavLst>
                                        <p:tav tm="0">
                                          <p:val>
                                            <p:strVal val="0-#ppt_w/2"/>
                                          </p:val>
                                        </p:tav>
                                        <p:tav tm="100000">
                                          <p:val>
                                            <p:strVal val="#ppt_x"/>
                                          </p:val>
                                        </p:tav>
                                      </p:tavLst>
                                    </p:anim>
                                    <p:anim calcmode="lin" valueType="num">
                                      <p:cBhvr additive="base">
                                        <p:cTn id="20" dur="2000" fill="hold"/>
                                        <p:tgtEl>
                                          <p:spTgt spid="30"/>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2000" fill="hold"/>
                                        <p:tgtEl>
                                          <p:spTgt spid="31"/>
                                        </p:tgtEl>
                                        <p:attrNameLst>
                                          <p:attrName>ppt_x</p:attrName>
                                        </p:attrNameLst>
                                      </p:cBhvr>
                                      <p:tavLst>
                                        <p:tav tm="0">
                                          <p:val>
                                            <p:strVal val="0-#ppt_w/2"/>
                                          </p:val>
                                        </p:tav>
                                        <p:tav tm="100000">
                                          <p:val>
                                            <p:strVal val="#ppt_x"/>
                                          </p:val>
                                        </p:tav>
                                      </p:tavLst>
                                    </p:anim>
                                    <p:anim calcmode="lin" valueType="num">
                                      <p:cBhvr additive="base">
                                        <p:cTn id="24" dur="20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1BC73-5FCD-9B73-0679-65151ADD47C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B4CBBC0-73C9-B5AB-BEBF-22E5D6E83D93}"/>
              </a:ext>
            </a:extLst>
          </p:cNvPr>
          <p:cNvSpPr>
            <a:spLocks noGrp="1"/>
          </p:cNvSpPr>
          <p:nvPr>
            <p:ph type="title"/>
          </p:nvPr>
        </p:nvSpPr>
        <p:spPr>
          <a:xfrm>
            <a:off x="6432331" y="723464"/>
            <a:ext cx="4941942" cy="519677"/>
          </a:xfrm>
        </p:spPr>
        <p:txBody>
          <a:bodyPr>
            <a:normAutofit fontScale="90000"/>
          </a:bodyPr>
          <a:lstStyle/>
          <a:p>
            <a:r>
              <a:rPr lang="en-US" b="1" dirty="0">
                <a:latin typeface="+mn-lt"/>
              </a:rPr>
              <a:t>OBJECTIVE OF THE PROJECT</a:t>
            </a:r>
          </a:p>
        </p:txBody>
      </p:sp>
      <p:pic>
        <p:nvPicPr>
          <p:cNvPr id="5" name="Picture 4">
            <a:extLst>
              <a:ext uri="{FF2B5EF4-FFF2-40B4-BE49-F238E27FC236}">
                <a16:creationId xmlns:a16="http://schemas.microsoft.com/office/drawing/2014/main" id="{3A7718FD-5F48-060A-BF83-69E3BB7AB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6108592" cy="6858000"/>
          </a:xfrm>
          <a:prstGeom prst="rect">
            <a:avLst/>
          </a:prstGeom>
        </p:spPr>
      </p:pic>
      <p:sp>
        <p:nvSpPr>
          <p:cNvPr id="8" name="TextBox 7">
            <a:extLst>
              <a:ext uri="{FF2B5EF4-FFF2-40B4-BE49-F238E27FC236}">
                <a16:creationId xmlns:a16="http://schemas.microsoft.com/office/drawing/2014/main" id="{7359ACAD-C3E6-6339-1E2E-6D857405305A}"/>
              </a:ext>
            </a:extLst>
          </p:cNvPr>
          <p:cNvSpPr txBox="1"/>
          <p:nvPr/>
        </p:nvSpPr>
        <p:spPr>
          <a:xfrm>
            <a:off x="6432331" y="2039007"/>
            <a:ext cx="5465379" cy="3693319"/>
          </a:xfrm>
          <a:prstGeom prst="rect">
            <a:avLst/>
          </a:prstGeom>
          <a:noFill/>
        </p:spPr>
        <p:txBody>
          <a:bodyPr wrap="square" rtlCol="0">
            <a:spAutoFit/>
          </a:bodyPr>
          <a:lstStyle/>
          <a:p>
            <a:r>
              <a:rPr lang="en-US" sz="2400" b="1" dirty="0">
                <a:ea typeface="Microsoft Sans Serif" panose="020B0604020202020204" pitchFamily="34" charset="0"/>
                <a:cs typeface="Microsoft Sans Serif" panose="020B0604020202020204" pitchFamily="34" charset="0"/>
              </a:rPr>
              <a:t>Protecting Consumers : </a:t>
            </a:r>
          </a:p>
          <a:p>
            <a:r>
              <a:rPr lang="en-US" dirty="0">
                <a:ea typeface="Microsoft Sans Serif" panose="020B0604020202020204" pitchFamily="34" charset="0"/>
                <a:cs typeface="Microsoft Sans Serif" panose="020B0604020202020204" pitchFamily="34" charset="0"/>
              </a:rPr>
              <a:t>	Preventing Unauthorized transaction</a:t>
            </a:r>
          </a:p>
          <a:p>
            <a:r>
              <a:rPr lang="en-IN" i="0" dirty="0">
                <a:solidFill>
                  <a:srgbClr val="EEF0FF"/>
                </a:solidFill>
                <a:effectLst/>
                <a:ea typeface="Microsoft Sans Serif" panose="020B0604020202020204" pitchFamily="34" charset="0"/>
                <a:cs typeface="Microsoft Sans Serif" panose="020B0604020202020204" pitchFamily="34" charset="0"/>
              </a:rPr>
              <a:t>	Detecting account takeovers</a:t>
            </a:r>
          </a:p>
          <a:p>
            <a:endParaRPr lang="en-US" b="1" i="0" dirty="0">
              <a:solidFill>
                <a:srgbClr val="EEF0FF"/>
              </a:solidFill>
              <a:effectLst/>
              <a:ea typeface="Microsoft Sans Serif" panose="020B0604020202020204" pitchFamily="34" charset="0"/>
              <a:cs typeface="Microsoft Sans Serif" panose="020B0604020202020204" pitchFamily="34" charset="0"/>
            </a:endParaRPr>
          </a:p>
          <a:p>
            <a:r>
              <a:rPr lang="en-IN" sz="2400" b="1" i="0" dirty="0">
                <a:solidFill>
                  <a:srgbClr val="EEF0FF"/>
                </a:solidFill>
                <a:effectLst/>
                <a:ea typeface="Microsoft Sans Serif" panose="020B0604020202020204" pitchFamily="34" charset="0"/>
                <a:cs typeface="Microsoft Sans Serif" panose="020B0604020202020204" pitchFamily="34" charset="0"/>
              </a:rPr>
              <a:t>Protecting Financial Institutions:</a:t>
            </a:r>
            <a:endParaRPr lang="en-US" sz="2400" b="1" dirty="0">
              <a:solidFill>
                <a:srgbClr val="EEF0FF"/>
              </a:solidFill>
              <a:ea typeface="Microsoft Sans Serif" panose="020B0604020202020204" pitchFamily="34" charset="0"/>
              <a:cs typeface="Microsoft Sans Serif" panose="020B0604020202020204" pitchFamily="34" charset="0"/>
            </a:endParaRPr>
          </a:p>
          <a:p>
            <a:r>
              <a:rPr lang="en-IN" i="0" dirty="0">
                <a:solidFill>
                  <a:srgbClr val="EEF0FF"/>
                </a:solidFill>
                <a:effectLst/>
                <a:ea typeface="Microsoft Sans Serif" panose="020B0604020202020204" pitchFamily="34" charset="0"/>
                <a:cs typeface="Microsoft Sans Serif" panose="020B0604020202020204" pitchFamily="34" charset="0"/>
              </a:rPr>
              <a:t>	Reducing financial losses</a:t>
            </a:r>
            <a:endParaRPr lang="en-US" i="0" dirty="0">
              <a:solidFill>
                <a:srgbClr val="EEF0FF"/>
              </a:solidFill>
              <a:effectLst/>
              <a:ea typeface="Microsoft Sans Serif" panose="020B0604020202020204" pitchFamily="34" charset="0"/>
              <a:cs typeface="Microsoft Sans Serif" panose="020B0604020202020204" pitchFamily="34" charset="0"/>
            </a:endParaRPr>
          </a:p>
          <a:p>
            <a:r>
              <a:rPr lang="en-IN" i="0" dirty="0">
                <a:solidFill>
                  <a:srgbClr val="EEF0FF"/>
                </a:solidFill>
                <a:effectLst/>
                <a:ea typeface="Microsoft Sans Serif" panose="020B0604020202020204" pitchFamily="34" charset="0"/>
                <a:cs typeface="Microsoft Sans Serif" panose="020B0604020202020204" pitchFamily="34" charset="0"/>
              </a:rPr>
              <a:t>	Improving customer experience</a:t>
            </a:r>
          </a:p>
          <a:p>
            <a:endParaRPr lang="en-IN" b="1" i="0" dirty="0">
              <a:solidFill>
                <a:srgbClr val="EEF0FF"/>
              </a:solidFill>
              <a:effectLst/>
              <a:ea typeface="Microsoft Sans Serif" panose="020B0604020202020204" pitchFamily="34" charset="0"/>
              <a:cs typeface="Microsoft Sans Serif" panose="020B0604020202020204" pitchFamily="34" charset="0"/>
            </a:endParaRPr>
          </a:p>
          <a:p>
            <a:r>
              <a:rPr lang="en-IN" sz="2400" b="1" i="0" dirty="0">
                <a:solidFill>
                  <a:srgbClr val="EEF0FF"/>
                </a:solidFill>
                <a:effectLst/>
                <a:ea typeface="Microsoft Sans Serif" panose="020B0604020202020204" pitchFamily="34" charset="0"/>
                <a:cs typeface="Microsoft Sans Serif" panose="020B0604020202020204" pitchFamily="34" charset="0"/>
              </a:rPr>
              <a:t>Protecting Businesses</a:t>
            </a:r>
            <a:r>
              <a:rPr lang="en-IN" sz="2400" b="1" dirty="0">
                <a:solidFill>
                  <a:srgbClr val="EEF0FF"/>
                </a:solidFill>
                <a:ea typeface="Microsoft Sans Serif" panose="020B0604020202020204" pitchFamily="34" charset="0"/>
                <a:cs typeface="Microsoft Sans Serif" panose="020B0604020202020204" pitchFamily="34" charset="0"/>
              </a:rPr>
              <a:t> :</a:t>
            </a:r>
          </a:p>
          <a:p>
            <a:r>
              <a:rPr lang="en-IN" i="0" dirty="0">
                <a:solidFill>
                  <a:srgbClr val="EEF0FF"/>
                </a:solidFill>
                <a:effectLst/>
                <a:ea typeface="Microsoft Sans Serif" panose="020B0604020202020204" pitchFamily="34" charset="0"/>
                <a:cs typeface="Microsoft Sans Serif" panose="020B0604020202020204" pitchFamily="34" charset="0"/>
              </a:rPr>
              <a:t>	Reducing chargebacks</a:t>
            </a:r>
          </a:p>
          <a:p>
            <a:r>
              <a:rPr lang="en-IN" i="0" dirty="0">
                <a:solidFill>
                  <a:srgbClr val="EEF0FF"/>
                </a:solidFill>
                <a:effectLst/>
                <a:ea typeface="Microsoft Sans Serif" panose="020B0604020202020204" pitchFamily="34" charset="0"/>
                <a:cs typeface="Microsoft Sans Serif" panose="020B0604020202020204" pitchFamily="34" charset="0"/>
              </a:rPr>
              <a:t>	Protecting brand reputation</a:t>
            </a:r>
            <a:endParaRPr lang="en-IN" dirty="0">
              <a:solidFill>
                <a:srgbClr val="EEF0FF"/>
              </a:solidFill>
              <a:ea typeface="Microsoft Sans Serif" panose="020B0604020202020204" pitchFamily="34" charset="0"/>
              <a:cs typeface="Microsoft Sans Serif" panose="020B0604020202020204" pitchFamily="34" charset="0"/>
            </a:endParaRPr>
          </a:p>
          <a:p>
            <a:r>
              <a:rPr lang="en-IN" i="0" dirty="0">
                <a:solidFill>
                  <a:srgbClr val="EEF0FF"/>
                </a:solidFill>
                <a:effectLst/>
                <a:ea typeface="Microsoft Sans Serif" panose="020B0604020202020204" pitchFamily="34" charset="0"/>
                <a:cs typeface="Microsoft Sans Serif" panose="020B0604020202020204" pitchFamily="34" charset="0"/>
              </a:rPr>
              <a:t>	Enhancing customer loyalty</a:t>
            </a:r>
            <a:endParaRPr lang="en-IN" dirty="0">
              <a:ea typeface="Microsoft Sans Serif" panose="020B0604020202020204" pitchFamily="34" charset="0"/>
              <a:cs typeface="Microsoft Sans Serif" panose="020B0604020202020204" pitchFamily="34" charset="0"/>
            </a:endParaRPr>
          </a:p>
        </p:txBody>
      </p:sp>
      <p:sp>
        <p:nvSpPr>
          <p:cNvPr id="9" name="Rectangle: Rounded Corners 8">
            <a:extLst>
              <a:ext uri="{FF2B5EF4-FFF2-40B4-BE49-F238E27FC236}">
                <a16:creationId xmlns:a16="http://schemas.microsoft.com/office/drawing/2014/main" id="{E553D543-8A3F-6FC3-CDE7-E056899001E8}"/>
              </a:ext>
            </a:extLst>
          </p:cNvPr>
          <p:cNvSpPr/>
          <p:nvPr/>
        </p:nvSpPr>
        <p:spPr>
          <a:xfrm>
            <a:off x="6240342" y="2028847"/>
            <a:ext cx="223520" cy="4470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9B8A607A-9FCA-97D5-6E76-49F0DE46A25A}"/>
              </a:ext>
            </a:extLst>
          </p:cNvPr>
          <p:cNvSpPr/>
          <p:nvPr/>
        </p:nvSpPr>
        <p:spPr>
          <a:xfrm>
            <a:off x="6240342" y="3258440"/>
            <a:ext cx="223520" cy="4470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C448CA47-4DEE-156F-846A-3D786F035574}"/>
              </a:ext>
            </a:extLst>
          </p:cNvPr>
          <p:cNvSpPr/>
          <p:nvPr/>
        </p:nvSpPr>
        <p:spPr>
          <a:xfrm>
            <a:off x="6240342" y="4488033"/>
            <a:ext cx="223520" cy="4470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9411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4DAB3-5A6D-BB2C-5C6B-AADA55A09523}"/>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502B85DC-236B-1AAD-9ABF-090CB39521F5}"/>
              </a:ext>
            </a:extLst>
          </p:cNvPr>
          <p:cNvSpPr/>
          <p:nvPr/>
        </p:nvSpPr>
        <p:spPr>
          <a:xfrm>
            <a:off x="9489440" y="3296304"/>
            <a:ext cx="2570480" cy="27387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3DC33F5-684F-58A1-A09B-0259BD0645D9}"/>
              </a:ext>
            </a:extLst>
          </p:cNvPr>
          <p:cNvSpPr/>
          <p:nvPr/>
        </p:nvSpPr>
        <p:spPr>
          <a:xfrm>
            <a:off x="6824639" y="3296305"/>
            <a:ext cx="2326640" cy="27387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8E01AE1F-C62A-C07A-A0CB-BE5AD8B6054B}"/>
              </a:ext>
            </a:extLst>
          </p:cNvPr>
          <p:cNvSpPr/>
          <p:nvPr/>
        </p:nvSpPr>
        <p:spPr>
          <a:xfrm>
            <a:off x="3912203" y="3296304"/>
            <a:ext cx="2255520" cy="27387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93B818C6-9FF2-DE99-4174-4E0BF34A62FB}"/>
              </a:ext>
            </a:extLst>
          </p:cNvPr>
          <p:cNvSpPr/>
          <p:nvPr/>
        </p:nvSpPr>
        <p:spPr>
          <a:xfrm>
            <a:off x="132080" y="3298613"/>
            <a:ext cx="3495040" cy="27364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41D2FB68-5360-73A1-9D9B-40AE8DFCD173}"/>
              </a:ext>
            </a:extLst>
          </p:cNvPr>
          <p:cNvSpPr>
            <a:spLocks noGrp="1"/>
          </p:cNvSpPr>
          <p:nvPr>
            <p:ph type="title"/>
          </p:nvPr>
        </p:nvSpPr>
        <p:spPr>
          <a:xfrm>
            <a:off x="685801" y="487680"/>
            <a:ext cx="10131425" cy="1456267"/>
          </a:xfrm>
        </p:spPr>
        <p:txBody>
          <a:bodyPr>
            <a:normAutofit/>
          </a:bodyPr>
          <a:lstStyle/>
          <a:p>
            <a:pPr algn="ctr"/>
            <a:r>
              <a:rPr lang="en-US" b="1" dirty="0">
                <a:latin typeface="+mn-lt"/>
              </a:rPr>
              <a:t>DATA COLLECTION</a:t>
            </a:r>
          </a:p>
        </p:txBody>
      </p:sp>
      <p:pic>
        <p:nvPicPr>
          <p:cNvPr id="8" name="Graphic 7" descr="Money">
            <a:extLst>
              <a:ext uri="{FF2B5EF4-FFF2-40B4-BE49-F238E27FC236}">
                <a16:creationId xmlns:a16="http://schemas.microsoft.com/office/drawing/2014/main" id="{640AB46E-8712-7200-2869-42C34A93FB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2763" y="2199360"/>
            <a:ext cx="914400" cy="914400"/>
          </a:xfrm>
          <a:prstGeom prst="rect">
            <a:avLst/>
          </a:prstGeom>
        </p:spPr>
      </p:pic>
      <p:pic>
        <p:nvPicPr>
          <p:cNvPr id="10" name="Graphic 9" descr="Bitcoin">
            <a:extLst>
              <a:ext uri="{FF2B5EF4-FFF2-40B4-BE49-F238E27FC236}">
                <a16:creationId xmlns:a16="http://schemas.microsoft.com/office/drawing/2014/main" id="{D1D26F19-72BA-C83C-CCC6-F0FF93FBE2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17480" y="2183171"/>
            <a:ext cx="914400" cy="914400"/>
          </a:xfrm>
          <a:prstGeom prst="rect">
            <a:avLst/>
          </a:prstGeom>
        </p:spPr>
      </p:pic>
      <p:pic>
        <p:nvPicPr>
          <p:cNvPr id="12" name="Graphic 11" descr="Target Audience">
            <a:extLst>
              <a:ext uri="{FF2B5EF4-FFF2-40B4-BE49-F238E27FC236}">
                <a16:creationId xmlns:a16="http://schemas.microsoft.com/office/drawing/2014/main" id="{D6B43EF0-B0C4-8DC2-EF69-BC7A9A44B2E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30759" y="2199360"/>
            <a:ext cx="914400" cy="914400"/>
          </a:xfrm>
          <a:prstGeom prst="rect">
            <a:avLst/>
          </a:prstGeom>
        </p:spPr>
      </p:pic>
      <p:pic>
        <p:nvPicPr>
          <p:cNvPr id="14" name="Graphic 13" descr="Court">
            <a:extLst>
              <a:ext uri="{FF2B5EF4-FFF2-40B4-BE49-F238E27FC236}">
                <a16:creationId xmlns:a16="http://schemas.microsoft.com/office/drawing/2014/main" id="{E9A501DF-0787-27B4-837B-A20DF5AE142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80611" y="2245480"/>
            <a:ext cx="914400" cy="914400"/>
          </a:xfrm>
          <a:prstGeom prst="rect">
            <a:avLst/>
          </a:prstGeom>
        </p:spPr>
      </p:pic>
      <p:sp>
        <p:nvSpPr>
          <p:cNvPr id="15" name="TextBox 14">
            <a:extLst>
              <a:ext uri="{FF2B5EF4-FFF2-40B4-BE49-F238E27FC236}">
                <a16:creationId xmlns:a16="http://schemas.microsoft.com/office/drawing/2014/main" id="{833CF350-6B17-0B07-9767-FCB068FAD7E8}"/>
              </a:ext>
            </a:extLst>
          </p:cNvPr>
          <p:cNvSpPr txBox="1"/>
          <p:nvPr/>
        </p:nvSpPr>
        <p:spPr>
          <a:xfrm>
            <a:off x="270272" y="3541986"/>
            <a:ext cx="3135079" cy="2354318"/>
          </a:xfrm>
          <a:prstGeom prst="rect">
            <a:avLst/>
          </a:prstGeom>
          <a:noFill/>
        </p:spPr>
        <p:txBody>
          <a:bodyPr wrap="square" rtlCol="0">
            <a:spAutoFit/>
          </a:bodyPr>
          <a:lstStyle/>
          <a:p>
            <a:r>
              <a:rPr lang="en-US" dirty="0"/>
              <a:t>In this specific dataset the fraudulent behavior of the agents aims to profit by taking control of customers accounts and try to empty the funds by transferring to another account and then cashing out of the system.</a:t>
            </a:r>
            <a:endParaRPr lang="en-IN" dirty="0"/>
          </a:p>
        </p:txBody>
      </p:sp>
      <p:sp>
        <p:nvSpPr>
          <p:cNvPr id="16" name="TextBox 15">
            <a:extLst>
              <a:ext uri="{FF2B5EF4-FFF2-40B4-BE49-F238E27FC236}">
                <a16:creationId xmlns:a16="http://schemas.microsoft.com/office/drawing/2014/main" id="{A61BC0BE-2A1F-DC0D-E62A-AE8AABA4E5DE}"/>
              </a:ext>
            </a:extLst>
          </p:cNvPr>
          <p:cNvSpPr txBox="1"/>
          <p:nvPr/>
        </p:nvSpPr>
        <p:spPr>
          <a:xfrm>
            <a:off x="3951890" y="3541986"/>
            <a:ext cx="2408270" cy="646331"/>
          </a:xfrm>
          <a:prstGeom prst="rect">
            <a:avLst/>
          </a:prstGeom>
          <a:noFill/>
        </p:spPr>
        <p:txBody>
          <a:bodyPr wrap="square" rtlCol="0">
            <a:spAutoFit/>
          </a:bodyPr>
          <a:lstStyle/>
          <a:p>
            <a:r>
              <a:rPr lang="en-US" dirty="0"/>
              <a:t>We have a data of 11142 transactions. </a:t>
            </a:r>
            <a:endParaRPr lang="en-IN" dirty="0"/>
          </a:p>
        </p:txBody>
      </p:sp>
      <p:sp>
        <p:nvSpPr>
          <p:cNvPr id="2" name="TextBox 1">
            <a:extLst>
              <a:ext uri="{FF2B5EF4-FFF2-40B4-BE49-F238E27FC236}">
                <a16:creationId xmlns:a16="http://schemas.microsoft.com/office/drawing/2014/main" id="{59A63F05-899B-35E4-A661-59E294082211}"/>
              </a:ext>
            </a:extLst>
          </p:cNvPr>
          <p:cNvSpPr txBox="1"/>
          <p:nvPr/>
        </p:nvSpPr>
        <p:spPr>
          <a:xfrm>
            <a:off x="7051215" y="3541986"/>
            <a:ext cx="1873488" cy="923330"/>
          </a:xfrm>
          <a:prstGeom prst="rect">
            <a:avLst/>
          </a:prstGeom>
          <a:noFill/>
        </p:spPr>
        <p:txBody>
          <a:bodyPr wrap="square" rtlCol="0">
            <a:spAutoFit/>
          </a:bodyPr>
          <a:lstStyle/>
          <a:p>
            <a:r>
              <a:rPr lang="en-US" dirty="0"/>
              <a:t>We have based our data on 10 parameters</a:t>
            </a:r>
            <a:endParaRPr lang="en-IN" dirty="0"/>
          </a:p>
        </p:txBody>
      </p:sp>
      <p:sp>
        <p:nvSpPr>
          <p:cNvPr id="3" name="TextBox 2">
            <a:extLst>
              <a:ext uri="{FF2B5EF4-FFF2-40B4-BE49-F238E27FC236}">
                <a16:creationId xmlns:a16="http://schemas.microsoft.com/office/drawing/2014/main" id="{7F3240AE-9977-2C21-8350-970777891FD9}"/>
              </a:ext>
            </a:extLst>
          </p:cNvPr>
          <p:cNvSpPr txBox="1"/>
          <p:nvPr/>
        </p:nvSpPr>
        <p:spPr>
          <a:xfrm>
            <a:off x="9615758" y="3647440"/>
            <a:ext cx="2444162" cy="923330"/>
          </a:xfrm>
          <a:prstGeom prst="rect">
            <a:avLst/>
          </a:prstGeom>
          <a:noFill/>
        </p:spPr>
        <p:txBody>
          <a:bodyPr wrap="square" rtlCol="0">
            <a:spAutoFit/>
          </a:bodyPr>
          <a:lstStyle/>
          <a:p>
            <a:r>
              <a:rPr lang="en-US" dirty="0"/>
              <a:t>Aim of this project is to predict the fraudulent transactions</a:t>
            </a:r>
            <a:endParaRPr lang="en-IN" dirty="0"/>
          </a:p>
        </p:txBody>
      </p:sp>
    </p:spTree>
    <p:extLst>
      <p:ext uri="{BB962C8B-B14F-4D97-AF65-F5344CB8AC3E}">
        <p14:creationId xmlns:p14="http://schemas.microsoft.com/office/powerpoint/2010/main" val="3162538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4F66C-CB6E-05F6-A5B7-59D625BE76D9}"/>
            </a:ext>
          </a:extLst>
        </p:cNvPr>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7818001A-3874-3CD0-FB59-DC9EB2C9CD5E}"/>
              </a:ext>
            </a:extLst>
          </p:cNvPr>
          <p:cNvGraphicFramePr>
            <a:graphicFrameLocks noGrp="1"/>
          </p:cNvGraphicFramePr>
          <p:nvPr>
            <p:extLst>
              <p:ext uri="{D42A27DB-BD31-4B8C-83A1-F6EECF244321}">
                <p14:modId xmlns:p14="http://schemas.microsoft.com/office/powerpoint/2010/main" val="325730104"/>
              </p:ext>
            </p:extLst>
          </p:nvPr>
        </p:nvGraphicFramePr>
        <p:xfrm>
          <a:off x="60960" y="76109"/>
          <a:ext cx="7071360" cy="6705781"/>
        </p:xfrm>
        <a:graphic>
          <a:graphicData uri="http://schemas.openxmlformats.org/drawingml/2006/table">
            <a:tbl>
              <a:tblPr firstRow="1" bandRow="1">
                <a:tableStyleId>{5C22544A-7EE6-4342-B048-85BDC9FD1C3A}</a:tableStyleId>
              </a:tblPr>
              <a:tblGrid>
                <a:gridCol w="2430780">
                  <a:extLst>
                    <a:ext uri="{9D8B030D-6E8A-4147-A177-3AD203B41FA5}">
                      <a16:colId xmlns:a16="http://schemas.microsoft.com/office/drawing/2014/main" val="1419814223"/>
                    </a:ext>
                  </a:extLst>
                </a:gridCol>
                <a:gridCol w="4640580">
                  <a:extLst>
                    <a:ext uri="{9D8B030D-6E8A-4147-A177-3AD203B41FA5}">
                      <a16:colId xmlns:a16="http://schemas.microsoft.com/office/drawing/2014/main" val="388018013"/>
                    </a:ext>
                  </a:extLst>
                </a:gridCol>
              </a:tblGrid>
              <a:tr h="397751">
                <a:tc>
                  <a:txBody>
                    <a:bodyPr/>
                    <a:lstStyle/>
                    <a:p>
                      <a:r>
                        <a:rPr lang="en-US" dirty="0"/>
                        <a:t>Column name</a:t>
                      </a:r>
                      <a:endParaRPr lang="en-IN" dirty="0"/>
                    </a:p>
                  </a:txBody>
                  <a:tcPr/>
                </a:tc>
                <a:tc>
                  <a:txBody>
                    <a:bodyPr/>
                    <a:lstStyle/>
                    <a:p>
                      <a:r>
                        <a:rPr lang="en-US" dirty="0"/>
                        <a:t>description</a:t>
                      </a:r>
                      <a:endParaRPr lang="en-IN" dirty="0"/>
                    </a:p>
                  </a:txBody>
                  <a:tcPr/>
                </a:tc>
                <a:extLst>
                  <a:ext uri="{0D108BD9-81ED-4DB2-BD59-A6C34878D82A}">
                    <a16:rowId xmlns:a16="http://schemas.microsoft.com/office/drawing/2014/main" val="3970013947"/>
                  </a:ext>
                </a:extLst>
              </a:tr>
              <a:tr h="696064">
                <a:tc>
                  <a:txBody>
                    <a:bodyPr/>
                    <a:lstStyle/>
                    <a:p>
                      <a:r>
                        <a:rPr lang="en-IN" dirty="0"/>
                        <a:t>step</a:t>
                      </a:r>
                    </a:p>
                  </a:txBody>
                  <a:tcPr/>
                </a:tc>
                <a:tc>
                  <a:txBody>
                    <a:bodyPr/>
                    <a:lstStyle/>
                    <a:p>
                      <a:r>
                        <a:rPr lang="en-US" dirty="0"/>
                        <a:t>maps a unit of time in the real world. In this case 1 step is 1 hour of time.</a:t>
                      </a:r>
                      <a:endParaRPr lang="en-IN" dirty="0"/>
                    </a:p>
                  </a:txBody>
                  <a:tcPr/>
                </a:tc>
                <a:extLst>
                  <a:ext uri="{0D108BD9-81ED-4DB2-BD59-A6C34878D82A}">
                    <a16:rowId xmlns:a16="http://schemas.microsoft.com/office/drawing/2014/main" val="2351989486"/>
                  </a:ext>
                </a:extLst>
              </a:tr>
              <a:tr h="696064">
                <a:tc>
                  <a:txBody>
                    <a:bodyPr/>
                    <a:lstStyle/>
                    <a:p>
                      <a:r>
                        <a:rPr lang="en-IN" dirty="0"/>
                        <a:t>type</a:t>
                      </a:r>
                    </a:p>
                  </a:txBody>
                  <a:tcPr/>
                </a:tc>
                <a:tc>
                  <a:txBody>
                    <a:bodyPr/>
                    <a:lstStyle/>
                    <a:p>
                      <a:r>
                        <a:rPr lang="en-US" dirty="0"/>
                        <a:t>CASH-IN, CASH-OUT, DEBIT, PAYMENT and TRANSFER</a:t>
                      </a:r>
                      <a:endParaRPr lang="en-IN" dirty="0"/>
                    </a:p>
                  </a:txBody>
                  <a:tcPr/>
                </a:tc>
                <a:extLst>
                  <a:ext uri="{0D108BD9-81ED-4DB2-BD59-A6C34878D82A}">
                    <a16:rowId xmlns:a16="http://schemas.microsoft.com/office/drawing/2014/main" val="3453658800"/>
                  </a:ext>
                </a:extLst>
              </a:tr>
              <a:tr h="397751">
                <a:tc>
                  <a:txBody>
                    <a:bodyPr/>
                    <a:lstStyle/>
                    <a:p>
                      <a:r>
                        <a:rPr lang="en-IN" dirty="0"/>
                        <a:t>amount</a:t>
                      </a:r>
                    </a:p>
                  </a:txBody>
                  <a:tcPr/>
                </a:tc>
                <a:tc>
                  <a:txBody>
                    <a:bodyPr/>
                    <a:lstStyle/>
                    <a:p>
                      <a:r>
                        <a:rPr lang="en-US" dirty="0"/>
                        <a:t>amount of the transaction in local currency.</a:t>
                      </a:r>
                      <a:endParaRPr lang="en-IN" dirty="0"/>
                    </a:p>
                  </a:txBody>
                  <a:tcPr/>
                </a:tc>
                <a:extLst>
                  <a:ext uri="{0D108BD9-81ED-4DB2-BD59-A6C34878D82A}">
                    <a16:rowId xmlns:a16="http://schemas.microsoft.com/office/drawing/2014/main" val="3158469627"/>
                  </a:ext>
                </a:extLst>
              </a:tr>
              <a:tr h="397751">
                <a:tc>
                  <a:txBody>
                    <a:bodyPr/>
                    <a:lstStyle/>
                    <a:p>
                      <a:r>
                        <a:rPr lang="en-IN" dirty="0" err="1"/>
                        <a:t>nameOrig</a:t>
                      </a:r>
                      <a:endParaRPr lang="en-IN" dirty="0"/>
                    </a:p>
                  </a:txBody>
                  <a:tcPr/>
                </a:tc>
                <a:tc>
                  <a:txBody>
                    <a:bodyPr/>
                    <a:lstStyle/>
                    <a:p>
                      <a:r>
                        <a:rPr lang="en-US" dirty="0"/>
                        <a:t>customer who started the transaction</a:t>
                      </a:r>
                      <a:endParaRPr lang="en-IN" dirty="0"/>
                    </a:p>
                  </a:txBody>
                  <a:tcPr/>
                </a:tc>
                <a:extLst>
                  <a:ext uri="{0D108BD9-81ED-4DB2-BD59-A6C34878D82A}">
                    <a16:rowId xmlns:a16="http://schemas.microsoft.com/office/drawing/2014/main" val="3023067951"/>
                  </a:ext>
                </a:extLst>
              </a:tr>
              <a:tr h="397751">
                <a:tc>
                  <a:txBody>
                    <a:bodyPr/>
                    <a:lstStyle/>
                    <a:p>
                      <a:r>
                        <a:rPr lang="en-IN" dirty="0" err="1"/>
                        <a:t>oldbalanceOrg</a:t>
                      </a:r>
                      <a:endParaRPr lang="en-IN" dirty="0"/>
                    </a:p>
                  </a:txBody>
                  <a:tcPr/>
                </a:tc>
                <a:tc>
                  <a:txBody>
                    <a:bodyPr/>
                    <a:lstStyle/>
                    <a:p>
                      <a:r>
                        <a:rPr lang="en-US" dirty="0"/>
                        <a:t>initial balance before the transaction</a:t>
                      </a:r>
                      <a:endParaRPr lang="en-IN" dirty="0"/>
                    </a:p>
                  </a:txBody>
                  <a:tcPr/>
                </a:tc>
                <a:extLst>
                  <a:ext uri="{0D108BD9-81ED-4DB2-BD59-A6C34878D82A}">
                    <a16:rowId xmlns:a16="http://schemas.microsoft.com/office/drawing/2014/main" val="1720117377"/>
                  </a:ext>
                </a:extLst>
              </a:tr>
              <a:tr h="397751">
                <a:tc>
                  <a:txBody>
                    <a:bodyPr/>
                    <a:lstStyle/>
                    <a:p>
                      <a:r>
                        <a:rPr lang="en-IN" dirty="0" err="1"/>
                        <a:t>newbalanceOrig</a:t>
                      </a:r>
                      <a:endParaRPr lang="en-IN" dirty="0"/>
                    </a:p>
                  </a:txBody>
                  <a:tcPr/>
                </a:tc>
                <a:tc>
                  <a:txBody>
                    <a:bodyPr/>
                    <a:lstStyle/>
                    <a:p>
                      <a:r>
                        <a:rPr lang="en-US" dirty="0"/>
                        <a:t>new balance after the transaction.</a:t>
                      </a:r>
                      <a:endParaRPr lang="en-IN" dirty="0"/>
                    </a:p>
                  </a:txBody>
                  <a:tcPr/>
                </a:tc>
                <a:extLst>
                  <a:ext uri="{0D108BD9-81ED-4DB2-BD59-A6C34878D82A}">
                    <a16:rowId xmlns:a16="http://schemas.microsoft.com/office/drawing/2014/main" val="193698490"/>
                  </a:ext>
                </a:extLst>
              </a:tr>
              <a:tr h="397751">
                <a:tc>
                  <a:txBody>
                    <a:bodyPr/>
                    <a:lstStyle/>
                    <a:p>
                      <a:r>
                        <a:rPr lang="en-IN" dirty="0" err="1"/>
                        <a:t>nameDest</a:t>
                      </a:r>
                      <a:endParaRPr lang="en-IN" dirty="0"/>
                    </a:p>
                  </a:txBody>
                  <a:tcPr/>
                </a:tc>
                <a:tc>
                  <a:txBody>
                    <a:bodyPr/>
                    <a:lstStyle/>
                    <a:p>
                      <a:r>
                        <a:rPr lang="en-US" dirty="0"/>
                        <a:t>customer who is the recipient of the transaction</a:t>
                      </a:r>
                      <a:endParaRPr lang="en-IN" dirty="0"/>
                    </a:p>
                  </a:txBody>
                  <a:tcPr/>
                </a:tc>
                <a:extLst>
                  <a:ext uri="{0D108BD9-81ED-4DB2-BD59-A6C34878D82A}">
                    <a16:rowId xmlns:a16="http://schemas.microsoft.com/office/drawing/2014/main" val="681241432"/>
                  </a:ext>
                </a:extLst>
              </a:tr>
              <a:tr h="994377">
                <a:tc>
                  <a:txBody>
                    <a:bodyPr/>
                    <a:lstStyle/>
                    <a:p>
                      <a:r>
                        <a:rPr lang="en-IN" dirty="0" err="1"/>
                        <a:t>oldbalanceDest</a:t>
                      </a:r>
                      <a:endParaRPr lang="en-IN" dirty="0"/>
                    </a:p>
                  </a:txBody>
                  <a:tcPr/>
                </a:tc>
                <a:tc>
                  <a:txBody>
                    <a:bodyPr/>
                    <a:lstStyle/>
                    <a:p>
                      <a:r>
                        <a:rPr lang="en-US" dirty="0"/>
                        <a:t>initial balance recipient before the transaction. Note that there is not information for customers that start with M (Merchants).</a:t>
                      </a:r>
                      <a:endParaRPr lang="en-IN" dirty="0"/>
                    </a:p>
                  </a:txBody>
                  <a:tcPr/>
                </a:tc>
                <a:extLst>
                  <a:ext uri="{0D108BD9-81ED-4DB2-BD59-A6C34878D82A}">
                    <a16:rowId xmlns:a16="http://schemas.microsoft.com/office/drawing/2014/main" val="414825438"/>
                  </a:ext>
                </a:extLst>
              </a:tr>
              <a:tr h="994377">
                <a:tc>
                  <a:txBody>
                    <a:bodyPr/>
                    <a:lstStyle/>
                    <a:p>
                      <a:r>
                        <a:rPr lang="en-IN" dirty="0" err="1"/>
                        <a:t>newbalanceDest</a:t>
                      </a:r>
                      <a:endParaRPr lang="en-IN" dirty="0"/>
                    </a:p>
                  </a:txBody>
                  <a:tcPr/>
                </a:tc>
                <a:tc>
                  <a:txBody>
                    <a:bodyPr/>
                    <a:lstStyle/>
                    <a:p>
                      <a:r>
                        <a:rPr lang="en-US" dirty="0"/>
                        <a:t>new balance recipient after the transaction. Note that there is not information for customers that start with M (Merchants).</a:t>
                      </a:r>
                      <a:endParaRPr lang="en-IN" dirty="0"/>
                    </a:p>
                  </a:txBody>
                  <a:tcPr/>
                </a:tc>
                <a:extLst>
                  <a:ext uri="{0D108BD9-81ED-4DB2-BD59-A6C34878D82A}">
                    <a16:rowId xmlns:a16="http://schemas.microsoft.com/office/drawing/2014/main" val="467003561"/>
                  </a:ext>
                </a:extLst>
              </a:tr>
              <a:tr h="696064">
                <a:tc>
                  <a:txBody>
                    <a:bodyPr/>
                    <a:lstStyle/>
                    <a:p>
                      <a:r>
                        <a:rPr lang="en-IN" dirty="0" err="1"/>
                        <a:t>isFraud</a:t>
                      </a:r>
                      <a:r>
                        <a:rPr lang="en-IN" dirty="0"/>
                        <a:t> </a:t>
                      </a:r>
                    </a:p>
                  </a:txBody>
                  <a:tcPr/>
                </a:tc>
                <a:tc>
                  <a:txBody>
                    <a:bodyPr/>
                    <a:lstStyle/>
                    <a:p>
                      <a:r>
                        <a:rPr lang="en-US" dirty="0"/>
                        <a:t>This is the transactions made by the fraudulent agents inside the simulation</a:t>
                      </a:r>
                      <a:endParaRPr lang="en-IN" dirty="0"/>
                    </a:p>
                  </a:txBody>
                  <a:tcPr/>
                </a:tc>
                <a:extLst>
                  <a:ext uri="{0D108BD9-81ED-4DB2-BD59-A6C34878D82A}">
                    <a16:rowId xmlns:a16="http://schemas.microsoft.com/office/drawing/2014/main" val="1439963949"/>
                  </a:ext>
                </a:extLst>
              </a:tr>
            </a:tbl>
          </a:graphicData>
        </a:graphic>
      </p:graphicFrame>
      <p:sp>
        <p:nvSpPr>
          <p:cNvPr id="15" name="TextBox 14">
            <a:extLst>
              <a:ext uri="{FF2B5EF4-FFF2-40B4-BE49-F238E27FC236}">
                <a16:creationId xmlns:a16="http://schemas.microsoft.com/office/drawing/2014/main" id="{4B4FDD19-53D6-FCE6-6253-28407768332F}"/>
              </a:ext>
            </a:extLst>
          </p:cNvPr>
          <p:cNvSpPr txBox="1"/>
          <p:nvPr/>
        </p:nvSpPr>
        <p:spPr>
          <a:xfrm>
            <a:off x="7376160" y="219580"/>
            <a:ext cx="4673600" cy="6186309"/>
          </a:xfrm>
          <a:prstGeom prst="rect">
            <a:avLst/>
          </a:prstGeom>
          <a:noFill/>
        </p:spPr>
        <p:txBody>
          <a:bodyPr wrap="square" rtlCol="0">
            <a:spAutoFit/>
          </a:bodyPr>
          <a:lstStyle/>
          <a:p>
            <a:r>
              <a:rPr lang="en-US" dirty="0"/>
              <a:t>**Column Value Information  for type **</a:t>
            </a:r>
          </a:p>
          <a:p>
            <a:endParaRPr lang="en-US" dirty="0"/>
          </a:p>
          <a:p>
            <a:r>
              <a:rPr lang="en-US" dirty="0"/>
              <a:t>CASH-IN: Refers to depositing cash into an account, typically adding funds.</a:t>
            </a:r>
          </a:p>
          <a:p>
            <a:r>
              <a:rPr lang="en-US" dirty="0"/>
              <a:t>CASH-OUT: Refers to withdrawing cash from an account, usually removing funds.</a:t>
            </a:r>
          </a:p>
          <a:p>
            <a:endParaRPr lang="en-US" dirty="0"/>
          </a:p>
          <a:p>
            <a:r>
              <a:rPr lang="en-US" dirty="0"/>
              <a:t>DEBIT: This can have two meanings:</a:t>
            </a:r>
          </a:p>
          <a:p>
            <a:r>
              <a:rPr lang="en-US" dirty="0"/>
              <a:t>It can refer to a decrease in the balance of a financial account due to a withdrawal or an expense.</a:t>
            </a:r>
          </a:p>
          <a:p>
            <a:r>
              <a:rPr lang="en-US" dirty="0"/>
              <a:t>In accounting, it represents an entry that reduces assets or increases liabilities.</a:t>
            </a:r>
          </a:p>
          <a:p>
            <a:endParaRPr lang="en-US" dirty="0"/>
          </a:p>
          <a:p>
            <a:r>
              <a:rPr lang="en-US" dirty="0"/>
              <a:t>PAYMENT: Refers to the transfer of money from one party (payer) to another (payee) in exchange for goods, services, or as settlement of a debt.</a:t>
            </a:r>
          </a:p>
          <a:p>
            <a:endParaRPr lang="en-US" dirty="0"/>
          </a:p>
          <a:p>
            <a:r>
              <a:rPr lang="en-US" dirty="0"/>
              <a:t>TRANSFER: Refers to moving money from one account to another, often between accounts held by the same person or entity.</a:t>
            </a:r>
            <a:endParaRPr lang="en-IN" dirty="0"/>
          </a:p>
        </p:txBody>
      </p:sp>
    </p:spTree>
    <p:extLst>
      <p:ext uri="{BB962C8B-B14F-4D97-AF65-F5344CB8AC3E}">
        <p14:creationId xmlns:p14="http://schemas.microsoft.com/office/powerpoint/2010/main" val="1990659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832EF-D200-1977-DD9F-93D616B0CA0A}"/>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C7BEABCA-47BA-C9D5-2A29-E09FA368FB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
        <p:nvSpPr>
          <p:cNvPr id="15" name="Freeform: Shape 14">
            <a:extLst>
              <a:ext uri="{FF2B5EF4-FFF2-40B4-BE49-F238E27FC236}">
                <a16:creationId xmlns:a16="http://schemas.microsoft.com/office/drawing/2014/main" id="{49A6D00E-DAB2-FF63-AB3A-6B34DBEA2B39}"/>
              </a:ext>
            </a:extLst>
          </p:cNvPr>
          <p:cNvSpPr/>
          <p:nvPr/>
        </p:nvSpPr>
        <p:spPr>
          <a:xfrm>
            <a:off x="1" y="20320"/>
            <a:ext cx="12191998" cy="6858000"/>
          </a:xfrm>
          <a:custGeom>
            <a:avLst/>
            <a:gdLst>
              <a:gd name="connsiteX0" fmla="*/ 0 w 12191998"/>
              <a:gd name="connsiteY0" fmla="*/ 0 h 6858000"/>
              <a:gd name="connsiteX1" fmla="*/ 9250509 w 12191998"/>
              <a:gd name="connsiteY1" fmla="*/ 0 h 6858000"/>
              <a:gd name="connsiteX2" fmla="*/ 7715453 w 12191998"/>
              <a:gd name="connsiteY2" fmla="*/ 575214 h 6858000"/>
              <a:gd name="connsiteX3" fmla="*/ 7560613 w 12191998"/>
              <a:gd name="connsiteY3" fmla="*/ 915639 h 6858000"/>
              <a:gd name="connsiteX4" fmla="*/ 7931771 w 12191998"/>
              <a:gd name="connsiteY4" fmla="*/ 1906142 h 6858000"/>
              <a:gd name="connsiteX5" fmla="*/ 8272197 w 12191998"/>
              <a:gd name="connsiteY5" fmla="*/ 2060983 h 6858000"/>
              <a:gd name="connsiteX6" fmla="*/ 12191998 w 12191998"/>
              <a:gd name="connsiteY6" fmla="*/ 592163 h 6858000"/>
              <a:gd name="connsiteX7" fmla="*/ 12191998 w 12191998"/>
              <a:gd name="connsiteY7" fmla="*/ 722461 h 6858000"/>
              <a:gd name="connsiteX8" fmla="*/ 6856856 w 12191998"/>
              <a:gd name="connsiteY8" fmla="*/ 2721633 h 6858000"/>
              <a:gd name="connsiteX9" fmla="*/ 6533902 w 12191998"/>
              <a:gd name="connsiteY9" fmla="*/ 3431666 h 6858000"/>
              <a:gd name="connsiteX10" fmla="*/ 7308036 w 12191998"/>
              <a:gd name="connsiteY10" fmla="*/ 5497579 h 6858000"/>
              <a:gd name="connsiteX11" fmla="*/ 8018068 w 12191998"/>
              <a:gd name="connsiteY11" fmla="*/ 5820533 h 6858000"/>
              <a:gd name="connsiteX12" fmla="*/ 12191998 w 12191998"/>
              <a:gd name="connsiteY12" fmla="*/ 4256487 h 6858000"/>
              <a:gd name="connsiteX13" fmla="*/ 12191998 w 12191998"/>
              <a:gd name="connsiteY13" fmla="*/ 4396984 h 6858000"/>
              <a:gd name="connsiteX14" fmla="*/ 9573291 w 12191998"/>
              <a:gd name="connsiteY14" fmla="*/ 5378260 h 6858000"/>
              <a:gd name="connsiteX15" fmla="*/ 9348066 w 12191998"/>
              <a:gd name="connsiteY15" fmla="*/ 5873429 h 6858000"/>
              <a:gd name="connsiteX16" fmla="*/ 9717002 w 12191998"/>
              <a:gd name="connsiteY16" fmla="*/ 6858000 h 6858000"/>
              <a:gd name="connsiteX17" fmla="*/ 0 w 12191998"/>
              <a:gd name="connsiteY1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1998" h="6858000">
                <a:moveTo>
                  <a:pt x="0" y="0"/>
                </a:moveTo>
                <a:lnTo>
                  <a:pt x="9250509" y="0"/>
                </a:lnTo>
                <a:lnTo>
                  <a:pt x="7715453" y="575214"/>
                </a:lnTo>
                <a:cubicBezTo>
                  <a:pt x="7578689" y="626462"/>
                  <a:pt x="7509364" y="778875"/>
                  <a:pt x="7560613" y="915639"/>
                </a:cubicBezTo>
                <a:lnTo>
                  <a:pt x="7931771" y="1906142"/>
                </a:lnTo>
                <a:cubicBezTo>
                  <a:pt x="7983019" y="2042906"/>
                  <a:pt x="8135433" y="2112231"/>
                  <a:pt x="8272197" y="2060983"/>
                </a:cubicBezTo>
                <a:lnTo>
                  <a:pt x="12191998" y="592163"/>
                </a:lnTo>
                <a:lnTo>
                  <a:pt x="12191998" y="722461"/>
                </a:lnTo>
                <a:lnTo>
                  <a:pt x="6856856" y="2721633"/>
                </a:lnTo>
                <a:cubicBezTo>
                  <a:pt x="6571605" y="2828522"/>
                  <a:pt x="6427013" y="3146415"/>
                  <a:pt x="6533902" y="3431666"/>
                </a:cubicBezTo>
                <a:lnTo>
                  <a:pt x="7308036" y="5497579"/>
                </a:lnTo>
                <a:cubicBezTo>
                  <a:pt x="7414924" y="5782830"/>
                  <a:pt x="7732817" y="5927421"/>
                  <a:pt x="8018068" y="5820533"/>
                </a:cubicBezTo>
                <a:lnTo>
                  <a:pt x="12191998" y="4256487"/>
                </a:lnTo>
                <a:lnTo>
                  <a:pt x="12191998" y="4396984"/>
                </a:lnTo>
                <a:lnTo>
                  <a:pt x="9573291" y="5378260"/>
                </a:lnTo>
                <a:cubicBezTo>
                  <a:pt x="9374359" y="5452803"/>
                  <a:pt x="9273523" y="5674498"/>
                  <a:pt x="9348066" y="5873429"/>
                </a:cubicBezTo>
                <a:lnTo>
                  <a:pt x="9717002" y="6858000"/>
                </a:lnTo>
                <a:lnTo>
                  <a:pt x="0" y="6858000"/>
                </a:lnTo>
                <a:close/>
              </a:path>
            </a:pathLst>
          </a:custGeom>
          <a:solidFill>
            <a:schemeClr val="accent1">
              <a:lumMod val="20000"/>
              <a:lumOff val="80000"/>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6" name="TextBox 15">
            <a:extLst>
              <a:ext uri="{FF2B5EF4-FFF2-40B4-BE49-F238E27FC236}">
                <a16:creationId xmlns:a16="http://schemas.microsoft.com/office/drawing/2014/main" id="{8EB078E8-9C4A-DB1B-6033-E8A1E4F7682E}"/>
              </a:ext>
            </a:extLst>
          </p:cNvPr>
          <p:cNvSpPr txBox="1"/>
          <p:nvPr/>
        </p:nvSpPr>
        <p:spPr>
          <a:xfrm>
            <a:off x="172720" y="721360"/>
            <a:ext cx="7294880" cy="1323439"/>
          </a:xfrm>
          <a:prstGeom prst="rect">
            <a:avLst/>
          </a:prstGeom>
          <a:noFill/>
        </p:spPr>
        <p:txBody>
          <a:bodyPr wrap="square" rtlCol="0">
            <a:spAutoFit/>
          </a:bodyPr>
          <a:lstStyle/>
          <a:p>
            <a:r>
              <a:rPr lang="en-US" sz="4000" b="1" dirty="0">
                <a:solidFill>
                  <a:schemeClr val="bg2">
                    <a:lumMod val="50000"/>
                  </a:schemeClr>
                </a:solidFill>
                <a:latin typeface="Arial Black" panose="020B0A04020102020204" pitchFamily="34" charset="0"/>
              </a:rPr>
              <a:t>EXPLORATORY DATA ANALYSIS</a:t>
            </a:r>
            <a:endParaRPr lang="en-IN" sz="4000" b="1" dirty="0">
              <a:solidFill>
                <a:schemeClr val="bg2">
                  <a:lumMod val="50000"/>
                </a:schemeClr>
              </a:solidFill>
              <a:latin typeface="Arial Black" panose="020B0A04020102020204" pitchFamily="34" charset="0"/>
            </a:endParaRPr>
          </a:p>
        </p:txBody>
      </p:sp>
      <p:sp>
        <p:nvSpPr>
          <p:cNvPr id="2" name="TextBox 1">
            <a:extLst>
              <a:ext uri="{FF2B5EF4-FFF2-40B4-BE49-F238E27FC236}">
                <a16:creationId xmlns:a16="http://schemas.microsoft.com/office/drawing/2014/main" id="{F48F209B-4986-E0E2-075F-5AE64861A7C4}"/>
              </a:ext>
            </a:extLst>
          </p:cNvPr>
          <p:cNvSpPr txBox="1"/>
          <p:nvPr/>
        </p:nvSpPr>
        <p:spPr>
          <a:xfrm>
            <a:off x="345440" y="3017520"/>
            <a:ext cx="6055360" cy="923330"/>
          </a:xfrm>
          <a:prstGeom prst="rect">
            <a:avLst/>
          </a:prstGeom>
          <a:noFill/>
        </p:spPr>
        <p:txBody>
          <a:bodyPr wrap="square" rtlCol="0">
            <a:spAutoFit/>
          </a:bodyPr>
          <a:lstStyle/>
          <a:p>
            <a:r>
              <a:rPr lang="en-US" sz="1800" b="1" i="0" dirty="0">
                <a:solidFill>
                  <a:schemeClr val="bg2">
                    <a:lumMod val="50000"/>
                  </a:schemeClr>
                </a:solidFill>
                <a:effectLst/>
                <a:latin typeface="Arial" panose="020B0604020202020204" pitchFamily="34" charset="0"/>
                <a:cs typeface="Arial" panose="020B0604020202020204" pitchFamily="34" charset="0"/>
              </a:rPr>
              <a:t>Exploratory Data Analysis (EDA) helped us understand the data structure, find patterns, identify trends, and gain valuable insights from the dataset</a:t>
            </a:r>
            <a:endParaRPr lang="en-IN"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9571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AE66A-9006-0CDB-501F-B4338733AD8B}"/>
            </a:ext>
          </a:extLst>
        </p:cNvPr>
        <p:cNvGrpSpPr/>
        <p:nvPr/>
      </p:nvGrpSpPr>
      <p:grpSpPr>
        <a:xfrm>
          <a:off x="0" y="0"/>
          <a:ext cx="0" cy="0"/>
          <a:chOff x="0" y="0"/>
          <a:chExt cx="0" cy="0"/>
        </a:xfrm>
      </p:grpSpPr>
      <p:pic>
        <p:nvPicPr>
          <p:cNvPr id="22" name="Picture 21">
            <a:extLst>
              <a:ext uri="{FF2B5EF4-FFF2-40B4-BE49-F238E27FC236}">
                <a16:creationId xmlns:a16="http://schemas.microsoft.com/office/drawing/2014/main" id="{0BE25292-9F3D-86BC-318F-1F91C5FB11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753" y="246447"/>
            <a:ext cx="5043247" cy="6365106"/>
          </a:xfrm>
          <a:prstGeom prst="rect">
            <a:avLst/>
          </a:prstGeom>
        </p:spPr>
      </p:pic>
      <p:sp>
        <p:nvSpPr>
          <p:cNvPr id="5" name="TextBox 4">
            <a:extLst>
              <a:ext uri="{FF2B5EF4-FFF2-40B4-BE49-F238E27FC236}">
                <a16:creationId xmlns:a16="http://schemas.microsoft.com/office/drawing/2014/main" id="{CEB925A4-4D97-79C8-D74A-786B79024183}"/>
              </a:ext>
            </a:extLst>
          </p:cNvPr>
          <p:cNvSpPr txBox="1"/>
          <p:nvPr/>
        </p:nvSpPr>
        <p:spPr>
          <a:xfrm>
            <a:off x="6096000" y="589280"/>
            <a:ext cx="5659120" cy="5355312"/>
          </a:xfrm>
          <a:prstGeom prst="rect">
            <a:avLst/>
          </a:prstGeom>
          <a:noFill/>
        </p:spPr>
        <p:txBody>
          <a:bodyPr wrap="square" rtlCol="0">
            <a:spAutoFit/>
          </a:bodyPr>
          <a:lstStyle/>
          <a:p>
            <a:pPr marL="285750" indent="-285750">
              <a:buFont typeface="Arial" panose="020B0604020202020204" pitchFamily="34" charset="0"/>
              <a:buChar char="•"/>
            </a:pPr>
            <a:r>
              <a:rPr lang="en-US" dirty="0"/>
              <a:t>Here we visualize different parameters given in our data like </a:t>
            </a:r>
            <a:r>
              <a:rPr lang="en-US" dirty="0" err="1"/>
              <a:t>newbalanceOrig</a:t>
            </a:r>
            <a:r>
              <a:rPr lang="en-US" dirty="0"/>
              <a:t>,  </a:t>
            </a:r>
            <a:r>
              <a:rPr lang="en-US" dirty="0" err="1"/>
              <a:t>oldbalanceOrg</a:t>
            </a:r>
            <a:r>
              <a:rPr lang="en-US" dirty="0"/>
              <a:t>, </a:t>
            </a:r>
            <a:r>
              <a:rPr lang="en-US" dirty="0" err="1"/>
              <a:t>newbalanceDest</a:t>
            </a:r>
            <a:r>
              <a:rPr lang="en-US" dirty="0"/>
              <a:t>, </a:t>
            </a:r>
            <a:r>
              <a:rPr lang="en-US" dirty="0" err="1"/>
              <a:t>oldbalanceDest</a:t>
            </a:r>
            <a:r>
              <a:rPr lang="en-US" dirty="0"/>
              <a:t> .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As we can see in this graph </a:t>
            </a:r>
            <a:r>
              <a:rPr lang="en-US" dirty="0" err="1"/>
              <a:t>newbalanceDest</a:t>
            </a:r>
            <a:r>
              <a:rPr lang="en-US" dirty="0"/>
              <a:t> is right skewed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Similarly </a:t>
            </a:r>
            <a:r>
              <a:rPr lang="en-US" dirty="0" err="1"/>
              <a:t>oldbalanceOrg</a:t>
            </a:r>
            <a:r>
              <a:rPr lang="en-US" dirty="0"/>
              <a:t>, </a:t>
            </a:r>
            <a:r>
              <a:rPr lang="en-US" dirty="0" err="1"/>
              <a:t>newbalanceDest</a:t>
            </a:r>
            <a:r>
              <a:rPr lang="en-US" dirty="0"/>
              <a:t>, </a:t>
            </a:r>
            <a:r>
              <a:rPr lang="en-US" dirty="0" err="1"/>
              <a:t>oldbalanceDest</a:t>
            </a:r>
            <a:r>
              <a:rPr lang="en-US" dirty="0"/>
              <a:t> , amount all are right skewed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do not see any missing or NULL values in any of the given parameters.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also found that the target variable </a:t>
            </a:r>
            <a:r>
              <a:rPr lang="en-US" dirty="0" err="1"/>
              <a:t>isFraud</a:t>
            </a:r>
            <a:r>
              <a:rPr lang="en-US" dirty="0"/>
              <a:t>  is  very imbalanced, this information will be useful while selecting and implementing ML models.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some outliers in the data in later section we see what we do with these outliers.</a:t>
            </a:r>
            <a:endParaRPr lang="en-IN" dirty="0"/>
          </a:p>
        </p:txBody>
      </p:sp>
    </p:spTree>
    <p:extLst>
      <p:ext uri="{BB962C8B-B14F-4D97-AF65-F5344CB8AC3E}">
        <p14:creationId xmlns:p14="http://schemas.microsoft.com/office/powerpoint/2010/main" val="290312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A0D05-7984-4248-BD22-5EC25B9D2D42}"/>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4E27F0F3-E5CD-87D8-B3BB-7C477A9BC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248" y="303222"/>
            <a:ext cx="3537798" cy="2295148"/>
          </a:xfrm>
          <a:prstGeom prst="rect">
            <a:avLst/>
          </a:prstGeom>
        </p:spPr>
      </p:pic>
      <p:pic>
        <p:nvPicPr>
          <p:cNvPr id="16" name="Picture 15">
            <a:extLst>
              <a:ext uri="{FF2B5EF4-FFF2-40B4-BE49-F238E27FC236}">
                <a16:creationId xmlns:a16="http://schemas.microsoft.com/office/drawing/2014/main" id="{197DBE56-E143-9E45-C63B-62E747FCA4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7101" y="208629"/>
            <a:ext cx="3537799" cy="2391318"/>
          </a:xfrm>
          <a:prstGeom prst="rect">
            <a:avLst/>
          </a:prstGeom>
        </p:spPr>
      </p:pic>
      <p:pic>
        <p:nvPicPr>
          <p:cNvPr id="18" name="Picture 17">
            <a:extLst>
              <a:ext uri="{FF2B5EF4-FFF2-40B4-BE49-F238E27FC236}">
                <a16:creationId xmlns:a16="http://schemas.microsoft.com/office/drawing/2014/main" id="{3815ED38-BECA-6721-EFF8-E503A6205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01956" y="208629"/>
            <a:ext cx="3566770" cy="2295149"/>
          </a:xfrm>
          <a:prstGeom prst="rect">
            <a:avLst/>
          </a:prstGeom>
        </p:spPr>
      </p:pic>
      <p:pic>
        <p:nvPicPr>
          <p:cNvPr id="20" name="Picture 19">
            <a:extLst>
              <a:ext uri="{FF2B5EF4-FFF2-40B4-BE49-F238E27FC236}">
                <a16:creationId xmlns:a16="http://schemas.microsoft.com/office/drawing/2014/main" id="{65CFE9E1-F461-FF9B-5EFF-54A115D955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248" y="2966857"/>
            <a:ext cx="3566770" cy="2295149"/>
          </a:xfrm>
          <a:prstGeom prst="rect">
            <a:avLst/>
          </a:prstGeom>
        </p:spPr>
      </p:pic>
      <p:sp>
        <p:nvSpPr>
          <p:cNvPr id="3" name="TextBox 2">
            <a:extLst>
              <a:ext uri="{FF2B5EF4-FFF2-40B4-BE49-F238E27FC236}">
                <a16:creationId xmlns:a16="http://schemas.microsoft.com/office/drawing/2014/main" id="{F18BFE94-A961-C022-D07D-BBF3FCA3FD79}"/>
              </a:ext>
            </a:extLst>
          </p:cNvPr>
          <p:cNvSpPr txBox="1"/>
          <p:nvPr/>
        </p:nvSpPr>
        <p:spPr>
          <a:xfrm>
            <a:off x="5202621" y="3429000"/>
            <a:ext cx="612753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All these parameters need to be normally distributed especially if we are using Logistic Regression Algorithm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will convert them into Normal distribution. However, if we use any other algorithm, we need not to convert them into Normal distributed. </a:t>
            </a:r>
            <a:endParaRPr lang="en-IN" dirty="0"/>
          </a:p>
        </p:txBody>
      </p:sp>
    </p:spTree>
    <p:extLst>
      <p:ext uri="{BB962C8B-B14F-4D97-AF65-F5344CB8AC3E}">
        <p14:creationId xmlns:p14="http://schemas.microsoft.com/office/powerpoint/2010/main" val="20735842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8599</TotalTime>
  <Words>1583</Words>
  <Application>Microsoft Office PowerPoint</Application>
  <PresentationFormat>Widescreen</PresentationFormat>
  <Paragraphs>180</Paragraphs>
  <Slides>19</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Agency FB</vt:lpstr>
      <vt:lpstr>Arial</vt:lpstr>
      <vt:lpstr>Arial Black</vt:lpstr>
      <vt:lpstr>Arial Rounded MT Bold</vt:lpstr>
      <vt:lpstr>Calibri</vt:lpstr>
      <vt:lpstr>Calibri Light</vt:lpstr>
      <vt:lpstr>Figtree</vt:lpstr>
      <vt:lpstr>Google Sans</vt:lpstr>
      <vt:lpstr>Microsoft Sans Serif</vt:lpstr>
      <vt:lpstr>Celestial</vt:lpstr>
      <vt:lpstr>PowerPoint Presentation</vt:lpstr>
      <vt:lpstr>PowerPoint Presentation</vt:lpstr>
      <vt:lpstr>PowerPoint Presentation</vt:lpstr>
      <vt:lpstr>OBJECTIVE OF THE PROJECT</vt:lpstr>
      <vt:lpstr>DATA COLLECTION</vt:lpstr>
      <vt:lpstr>PowerPoint Presentation</vt:lpstr>
      <vt:lpstr>PowerPoint Presentation</vt:lpstr>
      <vt:lpstr>PowerPoint Presentation</vt:lpstr>
      <vt:lpstr>PowerPoint Presentation</vt:lpstr>
      <vt:lpstr>Distribution of categorical variable</vt:lpstr>
      <vt:lpstr>Categorical VARIABLE vs TARGET</vt:lpstr>
      <vt:lpstr>Correlation heatmap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Mansi Sharma</cp:lastModifiedBy>
  <cp:revision>2255</cp:revision>
  <dcterms:created xsi:type="dcterms:W3CDTF">2020-12-23T13:36:00Z</dcterms:created>
  <dcterms:modified xsi:type="dcterms:W3CDTF">2025-06-02T18:22:10Z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