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70" r:id="rId15"/>
    <p:sldId id="2146847072" r:id="rId16"/>
    <p:sldId id="2146847068" r:id="rId17"/>
    <p:sldId id="2146847062" r:id="rId18"/>
    <p:sldId id="2146847061" r:id="rId19"/>
    <p:sldId id="2146847055" r:id="rId20"/>
    <p:sldId id="2146847059" r:id="rId21"/>
    <p:sldId id="21468470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5AAFC-BA64-4B73-BDC7-0B9ADE5CA51C}" v="4" dt="2025-08-02T09:17:10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Digital Financial Literacy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6049" y="4192463"/>
            <a:ext cx="884548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 Mansi Upadhyay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Mansi Upadhyay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Galgotias University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B.Tech Computer Science and Engineering(2023-27)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9A395-6DEE-7DE8-0938-AB928907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06" b="-2007"/>
          <a:stretch>
            <a:fillRect/>
          </a:stretch>
        </p:blipFill>
        <p:spPr>
          <a:xfrm>
            <a:off x="2450224" y="816076"/>
            <a:ext cx="7291552" cy="60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3DC75-7076-72AA-9950-82935725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455C-09C2-7D73-A7BE-3BAF8092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81D7C-3590-03E5-1221-724538CE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69" b="1290"/>
          <a:stretch>
            <a:fillRect/>
          </a:stretch>
        </p:blipFill>
        <p:spPr>
          <a:xfrm>
            <a:off x="2410626" y="875070"/>
            <a:ext cx="7370748" cy="59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0A3FD-78C8-1EDC-D89F-15F3D787D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0B4A-4C7F-A9F3-DE4B-B37DA281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EC97F-90E0-AF41-CAC7-BCF90491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16" y="875071"/>
            <a:ext cx="7759104" cy="58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9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449694" y="70923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01349-D0CC-35FE-1249-1737E6A8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42954"/>
            <a:ext cx="9988487" cy="524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AI Agent for Digital Financial Literacy is not just a tool —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a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mission to empower every citizen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the knowledge to make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safe, smart, and confident financial decisions</a:t>
            </a:r>
            <a:r>
              <a:rPr lang="en-IN" sz="26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6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combining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trusted data, AI intelligence, and multilingual support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agent bridges the gap between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and trust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bringing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freedom within everyone’s reach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6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scalable, inclusive solution toward building a financially aware digital India</a:t>
            </a:r>
            <a:r>
              <a:rPr lang="en-IN" sz="28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scalable, secure, and inclusive innovation that contributes to building a financially aware and digitally empowered India.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https://github.com/Mansi-Upadhyay-12/Digital-Financial-Literacy-AI-Agent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Chat-ready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Seamless integration with WhatsApp and chat platforms</a:t>
            </a:r>
          </a:p>
          <a:p>
            <a:pPr marL="305435" indent="-305435"/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it, Ask it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Upload images/screenshots to get instant financial advice</a:t>
            </a:r>
          </a:p>
          <a:p>
            <a:pPr marL="305435" indent="-305435"/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Smarter Safety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AI that detects new fraud trends before they spread</a:t>
            </a:r>
          </a:p>
          <a:p>
            <a:pPr marL="305435" indent="-305435"/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Rural Reach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Lightweight mobile app built for offline and low-end users</a:t>
            </a:r>
          </a:p>
          <a:p>
            <a:pPr marL="305435" indent="-305435"/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Locally Trained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Region-aware AI that understands real user needs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0C1F3-3777-2ABC-C44C-B615D8C8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00" y="1302026"/>
            <a:ext cx="6909907" cy="53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C59982-6F1D-361B-E959-806058E15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59" y="988993"/>
            <a:ext cx="8373644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6941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Many individuals, especially in rural or non-English-speaking regions, struggle to understand and use digital financial tools safely.                                                               Manual awareness programs are limited in reach and cannot personalize education for diverse user needs.</a:t>
            </a:r>
          </a:p>
          <a:p>
            <a:pPr marL="0" indent="0">
              <a:buNone/>
            </a:pPr>
            <a:r>
              <a:rPr lang="en-US" sz="2800" b="1" dirty="0">
                <a:latin typeface="Calibri"/>
                <a:ea typeface="+mn-lt"/>
                <a:cs typeface="+mn-lt"/>
              </a:rPr>
              <a:t>Proposed Solution</a:t>
            </a:r>
            <a:r>
              <a:rPr lang="en-US" sz="2800" dirty="0">
                <a:latin typeface="Calibri"/>
                <a:ea typeface="+mn-lt"/>
                <a:cs typeface="+mn-lt"/>
              </a:rPr>
              <a:t>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An AI Agent for Digital Financial Literacy using RAG (Retrieval-Augmented Generation) to provide accurate, multilingual, and personalized financial guidance on: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• UPI usage 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• Online scam prevention 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• Interest rates 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• Budgeting &amp; saving 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• Loan safety and more.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 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IBM Watsonx AI Studio 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IBM Watsonx Agent Lab 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Foundation Model 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Retrieval-Augmented Generation (RAG) 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Multilingual Translation APIs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IBM Cloud Watsonx AI Studio  </a:t>
            </a:r>
          </a:p>
          <a:p>
            <a:pPr marL="305435" indent="-305435"/>
            <a:r>
              <a:rPr lang="en-IN" sz="2400" dirty="0"/>
              <a:t>IBM Cloud Watsonx AI Runtime  </a:t>
            </a:r>
          </a:p>
          <a:p>
            <a:pPr marL="305435" indent="-305435"/>
            <a:r>
              <a:rPr lang="en-IN" sz="2400" dirty="0"/>
              <a:t>IBM Agent Lab (Beta)  </a:t>
            </a:r>
          </a:p>
          <a:p>
            <a:pPr marL="305435" indent="-305435"/>
            <a:r>
              <a:rPr lang="en-IN" sz="2400" dirty="0"/>
              <a:t>IBM Granite (for foundation model-based understanding) 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941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This agent will drastically reduce financial confusion, protect users from scams, and empower every Indian — urban or rural — with digital money skills by making financial knowledge smart, simple, and secure.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Unique features: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• </a:t>
            </a:r>
            <a:r>
              <a:rPr lang="en-IN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Smart retrieval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from RBI, NPCI, govt portals</a:t>
            </a:r>
            <a:b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• </a:t>
            </a:r>
            <a:r>
              <a:rPr lang="en-IN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Simplifies financial terms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for beginners</a:t>
            </a:r>
            <a:b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• </a:t>
            </a:r>
            <a:r>
              <a:rPr lang="en-IN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Multilingual support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for regional inclusivity</a:t>
            </a:r>
            <a:b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• </a:t>
            </a:r>
            <a:r>
              <a:rPr lang="en-IN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Scam alerts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for fake UPI links &amp; fraud apps</a:t>
            </a:r>
            <a:b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• </a:t>
            </a:r>
            <a:r>
              <a:rPr lang="en-IN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Personalized answers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(e.g., safe loan for ₹10k/month earner)</a:t>
            </a:r>
            <a:b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• </a:t>
            </a:r>
            <a:r>
              <a:rPr lang="en-IN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Budgeting tips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for low-income users</a:t>
            </a:r>
            <a:b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</a:b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• </a:t>
            </a:r>
            <a:r>
              <a:rPr lang="en-IN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No app needed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– works on low-end devices</a:t>
            </a:r>
            <a:b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</a:br>
            <a:r>
              <a:rPr lang="en-IN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• Auto-updated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with latest digital finance rules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Students and Young Adults  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Farmers and Rural Population  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Senior Citizens  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First-time Bank Users  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Government Schemes Beneficiaries  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Microbusiness Owners 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3DAD9-1AD6-6374-1C41-BF77B702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01"/>
          <a:stretch>
            <a:fillRect/>
          </a:stretch>
        </p:blipFill>
        <p:spPr>
          <a:xfrm>
            <a:off x="2547653" y="967304"/>
            <a:ext cx="6812657" cy="55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A648E6-361F-E0BC-8C94-772FE11AA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015"/>
          <a:stretch>
            <a:fillRect/>
          </a:stretch>
        </p:blipFill>
        <p:spPr>
          <a:xfrm>
            <a:off x="2420571" y="1396180"/>
            <a:ext cx="6656859" cy="4759664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360</TotalTime>
  <Words>531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Digital Financial Literacy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Mansi Upadhyay</cp:lastModifiedBy>
  <cp:revision>144</cp:revision>
  <dcterms:created xsi:type="dcterms:W3CDTF">2021-05-26T16:50:10Z</dcterms:created>
  <dcterms:modified xsi:type="dcterms:W3CDTF">2025-08-02T11:02:31Z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