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66" r:id="rId8"/>
    <p:sldId id="267" r:id="rId9"/>
    <p:sldId id="260" r:id="rId10"/>
    <p:sldId id="264" r:id="rId11"/>
    <p:sldId id="261" r:id="rId12"/>
    <p:sldId id="268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Name – Mansi Patel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643974"/>
            <a:ext cx="8565599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Recency (R): Who have purchased recently? Number of days since last purchase (least recency)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(F): Who has purchased frequently? It means the total number of purchases. ( high frequency)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Monetary Value(M): Who have high purchase amount? It means the total money customer spent (high monetary value)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5631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5137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Score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04368"/>
            <a:ext cx="8565599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calculating RFM score we calculate R,F,M score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assign score between 1 – 4 for each customer for r, f, and m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most recent purchase is assigned r score 1 and with least recent purchase is assigned r score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high frequency of purchase is assigned f score 1 and with least frequency is assigned f score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high monetary value is assigned m score1 and with least monetary value is assigned m score of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last we combine these three score to get the RFM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RFM score 111 are high value customers and customers with RFM score 555 are least valued customers.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5137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Results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804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5 valuable customers based on RFM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85E9C-7B42-D093-D1FF-9F9A1CB7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1" y="1604368"/>
            <a:ext cx="527758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69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595449" y="2210128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175895"/>
            <a:ext cx="8565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Sprocket Central Pty Ltd is a long-standing KPMG client whom specializes in high-quality bikes and accessible cycling accessories to riders. Their marketing team is looking to boost business by analyzing their existing customer dataset to determine customer trends and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M Sans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data distributions, feature engineering, data transformations, modelling, results interpretation and reporting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wise profit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86347"/>
            <a:ext cx="352700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generated from females is slightly more compared to males.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B690E-40ED-19D4-7540-22009D35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79" y="1607928"/>
            <a:ext cx="4868846" cy="28162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wise profit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86347"/>
            <a:ext cx="3527003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Financial Services, Manufacturing, and Health are the top three profit-generating industries, followed by retail and property.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B690E-40ED-19D4-7540-22009D35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79" y="1607928"/>
            <a:ext cx="4868846" cy="28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31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wise profit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86347"/>
            <a:ext cx="3527003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Financial Services, Manufacturing, and Health are the top three profit-generating industries, followed by retail and property.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A4CAE-3D15-57C1-FE43-A852DACF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01" y="1436371"/>
            <a:ext cx="4338086" cy="31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51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86347"/>
            <a:ext cx="352700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Most of the customers are more from the age group of 40-50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B3D58-60E4-5D38-E85C-BC319249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1824612"/>
            <a:ext cx="3785192" cy="30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30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gender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65124"/>
            <a:ext cx="352700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Female customers are slightly more than the male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842B7-E0A1-38C4-1AFA-7E491118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1599626"/>
            <a:ext cx="401910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565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643974"/>
            <a:ext cx="8565599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(Recency, Frequency, Monetary) analysis is a behavior-based approach grouping customers into segments.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groups the customers on the basis of their previous purchase transactions. How recently, how often, and how much did a customer buy.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filters customers into various groups for the purpose of better service. It helps managers to identify potential customers to do more profitable business.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462</Words>
  <Application>Microsoft Office PowerPoint</Application>
  <PresentationFormat>On-screen Show (16:9)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DM Sans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mansi patel</cp:lastModifiedBy>
  <cp:revision>6</cp:revision>
  <dcterms:modified xsi:type="dcterms:W3CDTF">2023-12-12T14:05:23Z</dcterms:modified>
</cp:coreProperties>
</file>