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1AB8-C9AD-4AF9-8DB1-E11B84773ECC}" type="datetimeFigureOut">
              <a:rPr lang="en-IN" smtClean="0"/>
              <a:pPr/>
              <a:t>27-12-2020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F08F-BB5A-48E7-8863-C18AEE2AF1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09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1AB8-C9AD-4AF9-8DB1-E11B84773ECC}" type="datetimeFigureOut">
              <a:rPr lang="en-IN" smtClean="0"/>
              <a:pPr/>
              <a:t>27-12-2020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F08F-BB5A-48E7-8863-C18AEE2AF1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8987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1AB8-C9AD-4AF9-8DB1-E11B84773ECC}" type="datetimeFigureOut">
              <a:rPr lang="en-IN" smtClean="0"/>
              <a:pPr/>
              <a:t>27-12-2020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F08F-BB5A-48E7-8863-C18AEE2AF1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14191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1AB8-C9AD-4AF9-8DB1-E11B84773ECC}" type="datetimeFigureOut">
              <a:rPr lang="en-IN" smtClean="0"/>
              <a:pPr/>
              <a:t>27-12-2020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F08F-BB5A-48E7-8863-C18AEE2AF1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313072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1AB8-C9AD-4AF9-8DB1-E11B84773ECC}" type="datetimeFigureOut">
              <a:rPr lang="en-IN" smtClean="0"/>
              <a:pPr/>
              <a:t>27-12-2020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F08F-BB5A-48E7-8863-C18AEE2AF1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85742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1AB8-C9AD-4AF9-8DB1-E11B84773ECC}" type="datetimeFigureOut">
              <a:rPr lang="en-IN" smtClean="0"/>
              <a:pPr/>
              <a:t>27-12-2020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F08F-BB5A-48E7-8863-C18AEE2AF1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50335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1AB8-C9AD-4AF9-8DB1-E11B84773ECC}" type="datetimeFigureOut">
              <a:rPr lang="en-IN" smtClean="0"/>
              <a:pPr/>
              <a:t>27-12-2020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F08F-BB5A-48E7-8863-C18AEE2AF1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7502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1AB8-C9AD-4AF9-8DB1-E11B84773ECC}" type="datetimeFigureOut">
              <a:rPr lang="en-IN" smtClean="0"/>
              <a:pPr/>
              <a:t>27-12-2020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F08F-BB5A-48E7-8863-C18AEE2AF1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0655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1AB8-C9AD-4AF9-8DB1-E11B84773ECC}" type="datetimeFigureOut">
              <a:rPr lang="en-IN" smtClean="0"/>
              <a:pPr/>
              <a:t>27-12-2020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F08F-BB5A-48E7-8863-C18AEE2AF1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0802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1AB8-C9AD-4AF9-8DB1-E11B84773ECC}" type="datetimeFigureOut">
              <a:rPr lang="en-IN" smtClean="0"/>
              <a:pPr/>
              <a:t>27-12-2020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F08F-BB5A-48E7-8863-C18AEE2AF1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6266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1AB8-C9AD-4AF9-8DB1-E11B84773ECC}" type="datetimeFigureOut">
              <a:rPr lang="en-IN" smtClean="0"/>
              <a:pPr/>
              <a:t>27-12-2020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F08F-BB5A-48E7-8863-C18AEE2AF1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8231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1AB8-C9AD-4AF9-8DB1-E11B84773ECC}" type="datetimeFigureOut">
              <a:rPr lang="en-IN" smtClean="0"/>
              <a:pPr/>
              <a:t>27-12-2020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F08F-BB5A-48E7-8863-C18AEE2AF1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8550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1AB8-C9AD-4AF9-8DB1-E11B84773ECC}" type="datetimeFigureOut">
              <a:rPr lang="en-IN" smtClean="0"/>
              <a:pPr/>
              <a:t>27-12-2020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F08F-BB5A-48E7-8863-C18AEE2AF1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9997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1AB8-C9AD-4AF9-8DB1-E11B84773ECC}" type="datetimeFigureOut">
              <a:rPr lang="en-IN" smtClean="0"/>
              <a:pPr/>
              <a:t>27-12-2020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F08F-BB5A-48E7-8863-C18AEE2AF1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1278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1AB8-C9AD-4AF9-8DB1-E11B84773ECC}" type="datetimeFigureOut">
              <a:rPr lang="en-IN" smtClean="0"/>
              <a:pPr/>
              <a:t>27-12-2020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F08F-BB5A-48E7-8863-C18AEE2AF1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538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1AB8-C9AD-4AF9-8DB1-E11B84773ECC}" type="datetimeFigureOut">
              <a:rPr lang="en-IN" smtClean="0"/>
              <a:pPr/>
              <a:t>27-12-2020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F08F-BB5A-48E7-8863-C18AEE2AF1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42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1AB8-C9AD-4AF9-8DB1-E11B84773ECC}" type="datetimeFigureOut">
              <a:rPr lang="en-IN" smtClean="0"/>
              <a:pPr/>
              <a:t>27-12-2020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F08F-BB5A-48E7-8863-C18AEE2AF1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6554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C2D1AB8-C9AD-4AF9-8DB1-E11B84773ECC}" type="datetimeFigureOut">
              <a:rPr lang="en-IN" smtClean="0"/>
              <a:pPr/>
              <a:t>27-12-2020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186F08F-BB5A-48E7-8863-C18AEE2AF1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5904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7AF4B1-44BC-4F00-BA85-15123DA99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70849"/>
            <a:ext cx="8689976" cy="170596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</a:rPr>
              <a:t>Crop Guidance and Farmer’s friend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859A51E-9724-44C9-9CD1-3D2CE0F1F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388358"/>
            <a:ext cx="8689976" cy="399196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06F3F54-41F1-4849-A785-C29540DEB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7289" y="2388357"/>
            <a:ext cx="7602254" cy="399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137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0DFB63-21BD-4F2B-89F6-C25A60CF3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685" y="609600"/>
            <a:ext cx="3935688" cy="1614985"/>
          </a:xfrm>
        </p:spPr>
        <p:txBody>
          <a:bodyPr/>
          <a:lstStyle/>
          <a:p>
            <a:r>
              <a:rPr lang="en-US" sz="8000" dirty="0"/>
              <a:t>team </a:t>
            </a:r>
            <a:r>
              <a:rPr lang="en-US" dirty="0"/>
              <a:t>   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F1DD876-B01D-4F83-94B0-6EE2F50C3C5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49463" y="-969574"/>
            <a:ext cx="4318000" cy="51816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B28818C-65E6-4533-A5C0-EAF28C087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4" y="2715904"/>
            <a:ext cx="6319539" cy="3075296"/>
          </a:xfrm>
        </p:spPr>
        <p:txBody>
          <a:bodyPr/>
          <a:lstStyle/>
          <a:p>
            <a:pPr algn="l"/>
            <a:r>
              <a:rPr lang="en-US" sz="2000" dirty="0"/>
              <a:t>1)   Vidhi Gambhir</a:t>
            </a:r>
          </a:p>
          <a:p>
            <a:pPr algn="l"/>
            <a:r>
              <a:rPr lang="en-US" sz="2000" dirty="0"/>
              <a:t>2) Aditya Pratap </a:t>
            </a:r>
            <a:r>
              <a:rPr lang="en-US" sz="2000" dirty="0" err="1"/>
              <a:t>singh</a:t>
            </a:r>
            <a:endParaRPr lang="en-US" sz="2000" dirty="0"/>
          </a:p>
          <a:p>
            <a:pPr algn="l"/>
            <a:r>
              <a:rPr lang="en-US" sz="2000" dirty="0"/>
              <a:t>3) Rakesh </a:t>
            </a:r>
            <a:r>
              <a:rPr lang="en-US" sz="2000" dirty="0" err="1"/>
              <a:t>kumar</a:t>
            </a:r>
            <a:endParaRPr lang="en-US" sz="2000" dirty="0"/>
          </a:p>
          <a:p>
            <a:pPr algn="l"/>
            <a:r>
              <a:rPr lang="en-US" sz="2000" dirty="0"/>
              <a:t>4) </a:t>
            </a:r>
            <a:r>
              <a:rPr lang="en-US" sz="2000" dirty="0" err="1"/>
              <a:t>Ritik</a:t>
            </a:r>
            <a:r>
              <a:rPr lang="en-US" sz="2000" dirty="0"/>
              <a:t> </a:t>
            </a:r>
            <a:r>
              <a:rPr lang="en-US" sz="2000" dirty="0" err="1"/>
              <a:t>jain</a:t>
            </a:r>
            <a:endParaRPr lang="en-US" sz="2000" dirty="0"/>
          </a:p>
          <a:p>
            <a:pPr algn="l"/>
            <a:r>
              <a:rPr lang="en-US" sz="2000" dirty="0"/>
              <a:t>5) </a:t>
            </a:r>
            <a:r>
              <a:rPr lang="en-US" sz="2000" dirty="0" err="1"/>
              <a:t>Ritik</a:t>
            </a:r>
            <a:r>
              <a:rPr lang="en-US" sz="2000" dirty="0"/>
              <a:t> Chaudhary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0281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D55DB171-F77E-440C-AF0A-2DBA1843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title: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0603FCC-6053-4EB3-85DD-BA618EEDB5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Helping the farmers in terms of Crop suggestion, precautions based on the met department forecast of rain fall / weather, potential pest attacks , weather warnings etc.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BAF61ED-805C-4545-B193-705D353CD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5536" y="3524616"/>
            <a:ext cx="3905250" cy="2200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8FB8A59-815E-4120-B2A9-B9EA5242D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83115" y="3171824"/>
            <a:ext cx="48768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248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91913D-5BD7-4AB4-AC97-3FB1A167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problem: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F5BDC5-60F3-46FF-BCCB-15065352998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It is going to provide details to farmers on weather patterns that could impact </a:t>
            </a:r>
            <a:r>
              <a:rPr lang="en-IN" dirty="0"/>
              <a:t>the crop, possible pest attacks.</a:t>
            </a:r>
          </a:p>
          <a:p>
            <a:r>
              <a:rPr lang="en-IN" dirty="0"/>
              <a:t>Information of crops according to soil and region.</a:t>
            </a:r>
          </a:p>
          <a:p>
            <a:r>
              <a:rPr lang="en-IN" dirty="0"/>
              <a:t>How to be well prepared if there is pest, insect attack.</a:t>
            </a:r>
          </a:p>
          <a:p>
            <a:r>
              <a:rPr lang="en-IN" dirty="0"/>
              <a:t>Suitable method of farming according to crops.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724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002FE2-D339-4B11-B347-D9F314520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solution: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D0AD57-D0D3-4CB1-8119-F81AAD2690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Better crops production and farmers have better income</a:t>
            </a:r>
          </a:p>
          <a:p>
            <a:r>
              <a:rPr lang="en-US" dirty="0"/>
              <a:t>High yield and prescriptive guidance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45633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5E4669-2112-4B6B-802A-4CEB71D8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E5C5ED-975E-42DC-8AF8-BAEA70A107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. ANDROID DEVELOPMENT USING JAVA AND KOTLIN.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1921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A59E29-7D9E-4C4C-AE32-A4EBADD47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map: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03105C-2FAE-4217-AD8B-12244EFCDA2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initialization:-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iN</a:t>
            </a:r>
            <a:r>
              <a:rPr lang="en-US" dirty="0" smtClean="0"/>
              <a:t> order to the create the best and most useful farm guide possible ,we need to    collect loads of detailed data on each and every aspect related to farming 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from weather to pests, sowing to harvesting , data that was  indeed really necessary in order to get the most out of farming needs to be collected.</a:t>
            </a:r>
          </a:p>
          <a:p>
            <a:pPr>
              <a:buNone/>
            </a:pPr>
            <a:r>
              <a:rPr lang="en-US" dirty="0" smtClean="0"/>
              <a:t>Design:-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the application  is created such that each and every crop is categorized .  the user has the freedom to directly search for a specific crop </a:t>
            </a:r>
            <a:r>
              <a:rPr lang="en-US" dirty="0" smtClean="0"/>
              <a:t>,</a:t>
            </a:r>
            <a:r>
              <a:rPr lang="en-US" dirty="0" smtClean="0"/>
              <a:t>he can also search and choose which crop will be better for the season or region he wants to farm in.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14612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9291" y="1621766"/>
            <a:ext cx="110854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WE NEED TO LINK THE COLLECTED DATA TO ITS RESPECTIVE CATEGORY AND TO THE SEARCH BOX.</a:t>
            </a:r>
          </a:p>
          <a:p>
            <a:r>
              <a:rPr lang="en-US" dirty="0" smtClean="0"/>
              <a:t>THIS WILL MAKE OUR FARM GUIDE COMPLETELY WORKING.</a:t>
            </a:r>
          </a:p>
          <a:p>
            <a:endParaRPr lang="en-US" dirty="0" smtClean="0"/>
          </a:p>
          <a:p>
            <a:r>
              <a:rPr lang="en-US" dirty="0" smtClean="0"/>
              <a:t>POSSIBLE UPDATES:-</a:t>
            </a:r>
          </a:p>
          <a:p>
            <a:r>
              <a:rPr lang="en-US" dirty="0" smtClean="0"/>
              <a:t>.</a:t>
            </a:r>
            <a:r>
              <a:rPr lang="en-US" dirty="0" smtClean="0"/>
              <a:t> </a:t>
            </a:r>
            <a:r>
              <a:rPr lang="en-US" dirty="0" smtClean="0"/>
              <a:t>AFTER CREATING THE BASIC WORKING MODEL OF THE APPLICATION WE WILL ADD FEATURES TO IT,THAT CAN BE.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                              . A NOTEPAD AND CHOOSE LIST FOR FARMERS TO WORK ON.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                              . INDIVISUAL ID CREATION FOR A PARTICULAR FARMER.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                              . SUGGESTIONS FOR THE CROP TO SOW.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                              . WEATHER FORCAST COLUMN.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                              .PEST CONTROL DETAILS.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90</TotalTime>
  <Words>352</Words>
  <Application>Microsoft Office PowerPoint</Application>
  <PresentationFormat>Custom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Droplet</vt:lpstr>
      <vt:lpstr>Crop Guidance and Farmer’s friend</vt:lpstr>
      <vt:lpstr>team     </vt:lpstr>
      <vt:lpstr>Problem title:</vt:lpstr>
      <vt:lpstr>Detailed problem:</vt:lpstr>
      <vt:lpstr>Benefits of solution: </vt:lpstr>
      <vt:lpstr>Technology:</vt:lpstr>
      <vt:lpstr>Development map: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Guidance and Farmer’s friend</dc:title>
  <dc:creator>rakeshkumarrambad@outlook.com</dc:creator>
  <cp:lastModifiedBy>ASUS</cp:lastModifiedBy>
  <cp:revision>10</cp:revision>
  <dcterms:created xsi:type="dcterms:W3CDTF">2020-12-27T13:35:31Z</dcterms:created>
  <dcterms:modified xsi:type="dcterms:W3CDTF">2020-12-27T15:11:44Z</dcterms:modified>
</cp:coreProperties>
</file>