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B053D-36A3-414F-BFCB-7366790C88B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D5616-719E-4620-BBCE-0AC44D81D2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97EC-631D-4A7A-9352-2487158086CF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86BE-BE81-4F47-A801-F8FD666F93A4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95AB-86FC-4B33-9647-9F79C8E3D50C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5D2-28DC-44E3-820B-E056EB1565F7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561C-75A9-4F32-B915-15940C6F8F18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1565-426C-49DD-A089-23614912ED86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357C-BFF9-4B41-AAB3-0A5B5EE5443B}" type="datetime1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C428-4015-4D94-A4E4-C5848EA7CB38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414D-B7AA-4466-AEEC-E029475867A7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8780-5895-4618-9890-9317503AA92E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1C5D-4F27-466A-92ED-FC0B26D07E3A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F147-329D-4D3D-8760-99D8660F30DE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C8FA-EA3C-4901-912E-056005E66D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Fixed Point FIR Filter Implementation with Arduino Uno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Filter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Filter Specifications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Finding filter coefficients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Getting the input signal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Do convolution to get output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Low-pass FIR type-1 filter</a:t>
            </a:r>
          </a:p>
          <a:p>
            <a:r>
              <a:rPr lang="en-IN" dirty="0"/>
              <a:t>Sampling </a:t>
            </a:r>
            <a:r>
              <a:rPr lang="en-IN" dirty="0" err="1"/>
              <a:t>frquency</a:t>
            </a:r>
            <a:r>
              <a:rPr lang="en-IN" dirty="0"/>
              <a:t> (f</a:t>
            </a:r>
            <a:r>
              <a:rPr lang="en-IN" baseline="-25000" dirty="0"/>
              <a:t>s</a:t>
            </a:r>
            <a:r>
              <a:rPr lang="en-IN" dirty="0"/>
              <a:t>) = 2000Hz</a:t>
            </a:r>
          </a:p>
          <a:p>
            <a:r>
              <a:rPr lang="en-IN" dirty="0" err="1"/>
              <a:t>Cutoff</a:t>
            </a:r>
            <a:r>
              <a:rPr lang="en-IN" dirty="0"/>
              <a:t> </a:t>
            </a:r>
            <a:r>
              <a:rPr lang="en-IN" dirty="0" err="1"/>
              <a:t>frquency</a:t>
            </a:r>
            <a:r>
              <a:rPr lang="en-IN" dirty="0"/>
              <a:t> (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/>
              <a:t>) = 100Hz</a:t>
            </a:r>
          </a:p>
          <a:p>
            <a:r>
              <a:rPr lang="en-IN" dirty="0"/>
              <a:t>Order = 32</a:t>
            </a:r>
          </a:p>
          <a:p>
            <a:r>
              <a:rPr lang="en-IN" dirty="0"/>
              <a:t>No. of coefficients = Order +1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Finding filter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MATLAB fir filter design</a:t>
            </a:r>
          </a:p>
          <a:p>
            <a:pPr>
              <a:buNone/>
            </a:pPr>
            <a:r>
              <a:rPr lang="en-IN" dirty="0"/>
              <a:t>	MATLAB command: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US" dirty="0"/>
              <a:t> h = fir1(M,</a:t>
            </a:r>
            <a:r>
              <a:rPr lang="en-IN" dirty="0"/>
              <a:t> 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baseline="-25000" dirty="0"/>
              <a:t> </a:t>
            </a:r>
            <a:r>
              <a:rPr lang="en-IN" dirty="0"/>
              <a:t>/ f</a:t>
            </a:r>
            <a:r>
              <a:rPr lang="en-IN" baseline="-25000" dirty="0"/>
              <a:t>s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Fixed-point conversion </a:t>
            </a:r>
          </a:p>
          <a:p>
            <a:pPr>
              <a:buNone/>
            </a:pPr>
            <a:r>
              <a:rPr lang="en-IN" dirty="0"/>
              <a:t>	8 bit, 1 bit for signed integer &amp; 7 bits for fraction</a:t>
            </a:r>
          </a:p>
          <a:p>
            <a:pPr>
              <a:buNone/>
            </a:pPr>
            <a:r>
              <a:rPr lang="en-IN" dirty="0"/>
              <a:t>	MATLAB command: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US" dirty="0"/>
              <a:t> </a:t>
            </a:r>
            <a:r>
              <a:rPr lang="en-US" dirty="0" err="1"/>
              <a:t>h_fixed</a:t>
            </a:r>
            <a:r>
              <a:rPr lang="en-US" dirty="0"/>
              <a:t>=fi(h, 1, 8, 7)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Getting the input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Sampling </a:t>
            </a:r>
            <a:r>
              <a:rPr lang="en-IN" dirty="0" err="1"/>
              <a:t>frquency</a:t>
            </a:r>
            <a:r>
              <a:rPr lang="en-IN" dirty="0"/>
              <a:t> (f</a:t>
            </a:r>
            <a:r>
              <a:rPr lang="en-IN" baseline="-25000" dirty="0"/>
              <a:t>s</a:t>
            </a:r>
            <a:r>
              <a:rPr lang="en-IN" dirty="0"/>
              <a:t>) = 2000Hz</a:t>
            </a:r>
          </a:p>
          <a:p>
            <a:r>
              <a:rPr lang="en-IN" dirty="0"/>
              <a:t>f</a:t>
            </a:r>
            <a:r>
              <a:rPr lang="en-IN" baseline="-25000" dirty="0"/>
              <a:t>1 </a:t>
            </a:r>
            <a:r>
              <a:rPr lang="en-IN" dirty="0"/>
              <a:t>= 50Hz</a:t>
            </a:r>
          </a:p>
          <a:p>
            <a:r>
              <a:rPr lang="en-IN" dirty="0"/>
              <a:t>f</a:t>
            </a:r>
            <a:r>
              <a:rPr lang="en-IN" baseline="-25000" dirty="0"/>
              <a:t>2 </a:t>
            </a:r>
            <a:r>
              <a:rPr lang="en-IN" dirty="0"/>
              <a:t>= 500Hz</a:t>
            </a:r>
          </a:p>
          <a:p>
            <a:endParaRPr lang="en-IN" dirty="0"/>
          </a:p>
          <a:p>
            <a:pPr>
              <a:buNone/>
            </a:pPr>
            <a:r>
              <a:rPr lang="en-US" dirty="0"/>
              <a:t>Signal = sin(2*pi*f1*t)+sin(2*pi*f2*t)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convolution to get output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MATLAB command:</a:t>
            </a:r>
          </a:p>
          <a:p>
            <a:r>
              <a:rPr lang="en-US" dirty="0"/>
              <a:t>	h = </a:t>
            </a:r>
            <a:r>
              <a:rPr lang="sv-SE" b="0" i="0" dirty="0">
                <a:effectLst/>
                <a:latin typeface="Calibri (Body)"/>
              </a:rPr>
              <a:t>conv(sig_fixed,h_fixed)</a:t>
            </a:r>
          </a:p>
          <a:p>
            <a:r>
              <a:rPr lang="en-IN" dirty="0"/>
              <a:t>In Arduino IDE,</a:t>
            </a:r>
          </a:p>
          <a:p>
            <a:pPr>
              <a:buNone/>
            </a:pPr>
            <a:r>
              <a:rPr lang="en-IN" dirty="0"/>
              <a:t>	Store input signal and filter coefficients</a:t>
            </a:r>
          </a:p>
          <a:p>
            <a:pPr>
              <a:buNone/>
            </a:pPr>
            <a:r>
              <a:rPr lang="en-IN" dirty="0"/>
              <a:t>	Then write Arduino code for convolution</a:t>
            </a:r>
          </a:p>
          <a:p>
            <a:pPr>
              <a:buNone/>
            </a:pPr>
            <a:r>
              <a:rPr lang="en-IN" dirty="0"/>
              <a:t>Input signal length = 500</a:t>
            </a:r>
          </a:p>
          <a:p>
            <a:pPr>
              <a:buNone/>
            </a:pPr>
            <a:r>
              <a:rPr lang="en-IN" dirty="0"/>
              <a:t>Filter length =33</a:t>
            </a:r>
          </a:p>
          <a:p>
            <a:pPr>
              <a:buNone/>
            </a:pPr>
            <a:r>
              <a:rPr lang="en-IN" dirty="0"/>
              <a:t>Output signal length = 500+33-1 = 532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C8FA-EA3C-4901-912E-056005E66D3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7" ma:contentTypeDescription="Create a new document." ma:contentTypeScope="" ma:versionID="5a23e919a1359a5481fba844b59c6718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106e160d00b736d64647467787e6f07e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E89CE2-E13E-4563-BD93-FCBD23D45AD4}"/>
</file>

<file path=customXml/itemProps2.xml><?xml version="1.0" encoding="utf-8"?>
<ds:datastoreItem xmlns:ds="http://schemas.openxmlformats.org/officeDocument/2006/customXml" ds:itemID="{CC3C969D-4553-4903-B208-BF1D8F0D3B3D}"/>
</file>

<file path=customXml/itemProps3.xml><?xml version="1.0" encoding="utf-8"?>
<ds:datastoreItem xmlns:ds="http://schemas.openxmlformats.org/officeDocument/2006/customXml" ds:itemID="{3D0490B6-7A1F-4647-B9CB-1BBB397028D1}"/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217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(Body)</vt:lpstr>
      <vt:lpstr>Office Theme</vt:lpstr>
      <vt:lpstr>Fixed Point FIR Filter Implementation with Arduino Uno</vt:lpstr>
      <vt:lpstr>Steps for Filter Implementation</vt:lpstr>
      <vt:lpstr>Filter Specifications</vt:lpstr>
      <vt:lpstr>Finding filter coefficients</vt:lpstr>
      <vt:lpstr>Getting the input signal</vt:lpstr>
      <vt:lpstr>Do convolution to get output signal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Point FIR Filter Implementation with STMF103C8T6</dc:title>
  <dc:creator>HP</dc:creator>
  <cp:lastModifiedBy>Gargi Panda</cp:lastModifiedBy>
  <cp:revision>16</cp:revision>
  <dcterms:created xsi:type="dcterms:W3CDTF">2021-09-02T13:30:10Z</dcterms:created>
  <dcterms:modified xsi:type="dcterms:W3CDTF">2022-01-25T06:33:09Z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