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Black"/>
      <p:bold r:id="rId16"/>
      <p:boldItalic r:id="rId17"/>
    </p:embeddedFont>
    <p:embeddedFont>
      <p:font typeface="Roboto Thin"/>
      <p:regular r:id="rId18"/>
      <p:bold r:id="rId19"/>
      <p:italic r:id="rId20"/>
      <p:boldItalic r:id="rId21"/>
    </p:embeddedFont>
    <p:embeddedFont>
      <p:font typeface="Roboto"/>
      <p:regular r:id="rId22"/>
      <p:bold r:id="rId23"/>
      <p:italic r:id="rId24"/>
      <p:boldItalic r:id="rId25"/>
    </p:embeddedFont>
    <p:embeddedFont>
      <p:font typeface="Roboto Medium"/>
      <p:regular r:id="rId26"/>
      <p:bold r:id="rId27"/>
      <p:italic r:id="rId28"/>
      <p:boldItalic r:id="rId29"/>
    </p:embeddedFont>
    <p:embeddedFont>
      <p:font typeface="Didact Gothic"/>
      <p:regular r:id="rId30"/>
    </p:embeddedFont>
    <p:embeddedFont>
      <p:font typeface="Maven Pro"/>
      <p:regular r:id="rId31"/>
      <p:bold r:id="rId32"/>
    </p:embeddedFont>
    <p:embeddedFont>
      <p:font typeface="Roboto Light"/>
      <p:regular r:id="rId33"/>
      <p:bold r:id="rId34"/>
      <p:italic r:id="rId35"/>
      <p:boldItalic r:id="rId36"/>
    </p:embeddedFont>
    <p:embeddedFont>
      <p:font typeface="Bree Serif"/>
      <p:regular r:id="rId37"/>
    </p:embeddedFont>
    <p:embeddedFont>
      <p:font typeface="Roboto Mono Regula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MonoRegular-italic.fntdata"/><Relationship Id="rId20" Type="http://schemas.openxmlformats.org/officeDocument/2006/relationships/font" Target="fonts/RobotoThin-italic.fntdata"/><Relationship Id="rId41" Type="http://schemas.openxmlformats.org/officeDocument/2006/relationships/font" Target="fonts/RobotoMonoRegular-boldItalic.fntdata"/><Relationship Id="rId22" Type="http://schemas.openxmlformats.org/officeDocument/2006/relationships/font" Target="fonts/Roboto-regular.fntdata"/><Relationship Id="rId21" Type="http://schemas.openxmlformats.org/officeDocument/2006/relationships/font" Target="fonts/RobotoThin-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edium-regular.fntdata"/><Relationship Id="rId25" Type="http://schemas.openxmlformats.org/officeDocument/2006/relationships/font" Target="fonts/Roboto-boldItalic.fntdata"/><Relationship Id="rId28" Type="http://schemas.openxmlformats.org/officeDocument/2006/relationships/font" Target="fonts/RobotoMedium-italic.fntdata"/><Relationship Id="rId27" Type="http://schemas.openxmlformats.org/officeDocument/2006/relationships/font" Target="fonts/Roboto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edium-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venPro-regular.fntdata"/><Relationship Id="rId30" Type="http://schemas.openxmlformats.org/officeDocument/2006/relationships/font" Target="fonts/DidactGothic-regular.fntdata"/><Relationship Id="rId11" Type="http://schemas.openxmlformats.org/officeDocument/2006/relationships/slide" Target="slides/slide7.xml"/><Relationship Id="rId33" Type="http://schemas.openxmlformats.org/officeDocument/2006/relationships/font" Target="fonts/RobotoLight-regular.fntdata"/><Relationship Id="rId10" Type="http://schemas.openxmlformats.org/officeDocument/2006/relationships/slide" Target="slides/slide6.xml"/><Relationship Id="rId32" Type="http://schemas.openxmlformats.org/officeDocument/2006/relationships/font" Target="fonts/MavenPro-bold.fntdata"/><Relationship Id="rId13" Type="http://schemas.openxmlformats.org/officeDocument/2006/relationships/slide" Target="slides/slide9.xml"/><Relationship Id="rId35" Type="http://schemas.openxmlformats.org/officeDocument/2006/relationships/font" Target="fonts/RobotoLight-italic.fntdata"/><Relationship Id="rId12" Type="http://schemas.openxmlformats.org/officeDocument/2006/relationships/slide" Target="slides/slide8.xml"/><Relationship Id="rId34" Type="http://schemas.openxmlformats.org/officeDocument/2006/relationships/font" Target="fonts/RobotoLight-bold.fntdata"/><Relationship Id="rId15" Type="http://schemas.openxmlformats.org/officeDocument/2006/relationships/slide" Target="slides/slide11.xml"/><Relationship Id="rId37" Type="http://schemas.openxmlformats.org/officeDocument/2006/relationships/font" Target="fonts/BreeSerif-regular.fntdata"/><Relationship Id="rId14" Type="http://schemas.openxmlformats.org/officeDocument/2006/relationships/slide" Target="slides/slide10.xml"/><Relationship Id="rId36" Type="http://schemas.openxmlformats.org/officeDocument/2006/relationships/font" Target="fonts/RobotoLight-boldItalic.fntdata"/><Relationship Id="rId17" Type="http://schemas.openxmlformats.org/officeDocument/2006/relationships/font" Target="fonts/RobotoBlack-boldItalic.fntdata"/><Relationship Id="rId39" Type="http://schemas.openxmlformats.org/officeDocument/2006/relationships/font" Target="fonts/RobotoMonoRegular-bold.fntdata"/><Relationship Id="rId16" Type="http://schemas.openxmlformats.org/officeDocument/2006/relationships/font" Target="fonts/RobotoBlack-bold.fntdata"/><Relationship Id="rId38" Type="http://schemas.openxmlformats.org/officeDocument/2006/relationships/font" Target="fonts/RobotoMonoRegular-regular.fntdata"/><Relationship Id="rId19" Type="http://schemas.openxmlformats.org/officeDocument/2006/relationships/font" Target="fonts/RobotoThin-bold.fntdata"/><Relationship Id="rId18" Type="http://schemas.openxmlformats.org/officeDocument/2006/relationships/font" Target="fonts/RobotoThi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dc4e38d7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dc4e38d7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8ee070dc4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8ee070dc4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8de77e2fc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8de77e2f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5ba3f769e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ba3f769e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ee81b67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ee81b67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ee530db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ee530db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5dc4e38d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dc4e38d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5bb3dc62fd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bb3dc62fd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5c99e1ede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c99e1ede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5c99e1ede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5c99e1ede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8d3a0f67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d3a0f67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lvl1pPr lvl="0" algn="r">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p:txBody>
      </p:sp>
      <p:sp>
        <p:nvSpPr>
          <p:cNvPr id="10" name="Google Shape;10;p2"/>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11"/>
          <p:cNvSpPr txBox="1"/>
          <p:nvPr>
            <p:ph idx="1" type="subTitle"/>
          </p:nvPr>
        </p:nvSpPr>
        <p:spPr>
          <a:xfrm>
            <a:off x="3874944" y="35234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8" name="Google Shape;68;p11"/>
          <p:cNvSpPr txBox="1"/>
          <p:nvPr>
            <p:ph idx="2" type="subTitle"/>
          </p:nvPr>
        </p:nvSpPr>
        <p:spPr>
          <a:xfrm>
            <a:off x="6042106" y="31921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9" name="Google Shape;69;p11"/>
          <p:cNvSpPr txBox="1"/>
          <p:nvPr>
            <p:ph idx="3" type="subTitle"/>
          </p:nvPr>
        </p:nvSpPr>
        <p:spPr>
          <a:xfrm>
            <a:off x="1707794" y="389105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70" name="Google Shape;70;p11"/>
          <p:cNvSpPr txBox="1"/>
          <p:nvPr>
            <p:ph type="ctrTitle"/>
          </p:nvPr>
        </p:nvSpPr>
        <p:spPr>
          <a:xfrm>
            <a:off x="3533994" y="342222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1" name="Google Shape;71;p11"/>
          <p:cNvSpPr txBox="1"/>
          <p:nvPr>
            <p:ph idx="4" type="ctrTitle"/>
          </p:nvPr>
        </p:nvSpPr>
        <p:spPr>
          <a:xfrm>
            <a:off x="5701156" y="30964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2" name="Google Shape;72;p11"/>
          <p:cNvSpPr txBox="1"/>
          <p:nvPr>
            <p:ph idx="5" type="ctrTitle"/>
          </p:nvPr>
        </p:nvSpPr>
        <p:spPr>
          <a:xfrm>
            <a:off x="1366844" y="37896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3" name="Google Shape;73;p1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74" name="Shape 74"/>
        <p:cNvGrpSpPr/>
        <p:nvPr/>
      </p:nvGrpSpPr>
      <p:grpSpPr>
        <a:xfrm>
          <a:off x="0" y="0"/>
          <a:ext cx="0" cy="0"/>
          <a:chOff x="0" y="0"/>
          <a:chExt cx="0" cy="0"/>
        </a:xfrm>
      </p:grpSpPr>
      <p:sp>
        <p:nvSpPr>
          <p:cNvPr id="75" name="Google Shape;75;p12"/>
          <p:cNvSpPr txBox="1"/>
          <p:nvPr>
            <p:ph type="ctrTitle"/>
          </p:nvPr>
        </p:nvSpPr>
        <p:spPr>
          <a:xfrm>
            <a:off x="5822506" y="25195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6" name="Google Shape;76;p12"/>
          <p:cNvSpPr txBox="1"/>
          <p:nvPr>
            <p:ph idx="2" type="ctrTitle"/>
          </p:nvPr>
        </p:nvSpPr>
        <p:spPr>
          <a:xfrm>
            <a:off x="5822506" y="39434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7" name="Google Shape;77;p12"/>
          <p:cNvSpPr txBox="1"/>
          <p:nvPr>
            <p:ph idx="3" type="ctrTitle"/>
          </p:nvPr>
        </p:nvSpPr>
        <p:spPr>
          <a:xfrm>
            <a:off x="5822506" y="3231488"/>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8" name="Google Shape;78;p12"/>
          <p:cNvSpPr txBox="1"/>
          <p:nvPr>
            <p:ph hasCustomPrompt="1" idx="4" type="title"/>
          </p:nvPr>
        </p:nvSpPr>
        <p:spPr>
          <a:xfrm>
            <a:off x="5822506" y="197182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79" name="Google Shape;79;p12"/>
          <p:cNvSpPr txBox="1"/>
          <p:nvPr>
            <p:ph hasCustomPrompt="1" idx="5" type="title"/>
          </p:nvPr>
        </p:nvSpPr>
        <p:spPr>
          <a:xfrm>
            <a:off x="5822506" y="27123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0" name="Google Shape;80;p12"/>
          <p:cNvSpPr txBox="1"/>
          <p:nvPr>
            <p:ph hasCustomPrompt="1" idx="6" type="title"/>
          </p:nvPr>
        </p:nvSpPr>
        <p:spPr>
          <a:xfrm>
            <a:off x="5822506" y="34422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1" name="Google Shape;81;p12"/>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endParaRPr>
          </a:p>
        </p:txBody>
      </p:sp>
      <p:sp>
        <p:nvSpPr>
          <p:cNvPr id="86" name="Google Shape;86;p14"/>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87" name="Google Shape;87;p14"/>
          <p:cNvSpPr txBox="1"/>
          <p:nvPr>
            <p:ph idx="1" type="subTitle"/>
          </p:nvPr>
        </p:nvSpPr>
        <p:spPr>
          <a:xfrm>
            <a:off x="3986575" y="2421700"/>
            <a:ext cx="4470900" cy="18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ph idx="1" type="body"/>
          </p:nvPr>
        </p:nvSpPr>
        <p:spPr>
          <a:xfrm>
            <a:off x="810000" y="2169000"/>
            <a:ext cx="8520600" cy="34164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rgbClr val="161234"/>
              </a:buClr>
              <a:buSzPts val="1000"/>
              <a:buChar char="●"/>
              <a:defRPr sz="1000">
                <a:solidFill>
                  <a:srgbClr val="161234"/>
                </a:solidFill>
              </a:defRPr>
            </a:lvl1pPr>
            <a:lvl2pPr indent="-292100" lvl="1" marL="914400" rtl="0">
              <a:lnSpc>
                <a:spcPct val="115000"/>
              </a:lnSpc>
              <a:spcBef>
                <a:spcPts val="1600"/>
              </a:spcBef>
              <a:spcAft>
                <a:spcPts val="0"/>
              </a:spcAft>
              <a:buClr>
                <a:srgbClr val="161234"/>
              </a:buClr>
              <a:buSzPts val="1000"/>
              <a:buChar char="○"/>
              <a:defRPr sz="1000">
                <a:solidFill>
                  <a:srgbClr val="161234"/>
                </a:solidFill>
              </a:defRPr>
            </a:lvl2pPr>
            <a:lvl3pPr indent="-292100" lvl="2" marL="1371600" rtl="0">
              <a:lnSpc>
                <a:spcPct val="115000"/>
              </a:lnSpc>
              <a:spcBef>
                <a:spcPts val="1600"/>
              </a:spcBef>
              <a:spcAft>
                <a:spcPts val="0"/>
              </a:spcAft>
              <a:buClr>
                <a:srgbClr val="161234"/>
              </a:buClr>
              <a:buSzPts val="1000"/>
              <a:buChar char="■"/>
              <a:defRPr sz="1000">
                <a:solidFill>
                  <a:srgbClr val="161234"/>
                </a:solidFill>
              </a:defRPr>
            </a:lvl3pPr>
            <a:lvl4pPr indent="-292100" lvl="3" marL="1828800" rtl="0">
              <a:lnSpc>
                <a:spcPct val="115000"/>
              </a:lnSpc>
              <a:spcBef>
                <a:spcPts val="1600"/>
              </a:spcBef>
              <a:spcAft>
                <a:spcPts val="0"/>
              </a:spcAft>
              <a:buClr>
                <a:srgbClr val="161234"/>
              </a:buClr>
              <a:buSzPts val="1000"/>
              <a:buChar char="●"/>
              <a:defRPr sz="1000">
                <a:solidFill>
                  <a:srgbClr val="161234"/>
                </a:solidFill>
              </a:defRPr>
            </a:lvl4pPr>
            <a:lvl5pPr indent="-292100" lvl="4" marL="2286000" rtl="0">
              <a:lnSpc>
                <a:spcPct val="115000"/>
              </a:lnSpc>
              <a:spcBef>
                <a:spcPts val="1600"/>
              </a:spcBef>
              <a:spcAft>
                <a:spcPts val="0"/>
              </a:spcAft>
              <a:buClr>
                <a:srgbClr val="161234"/>
              </a:buClr>
              <a:buSzPts val="1000"/>
              <a:buChar char="○"/>
              <a:defRPr sz="1000">
                <a:solidFill>
                  <a:srgbClr val="161234"/>
                </a:solidFill>
              </a:defRPr>
            </a:lvl5pPr>
            <a:lvl6pPr indent="-292100" lvl="5" marL="2743200" rtl="0">
              <a:lnSpc>
                <a:spcPct val="115000"/>
              </a:lnSpc>
              <a:spcBef>
                <a:spcPts val="1600"/>
              </a:spcBef>
              <a:spcAft>
                <a:spcPts val="0"/>
              </a:spcAft>
              <a:buClr>
                <a:srgbClr val="161234"/>
              </a:buClr>
              <a:buSzPts val="1000"/>
              <a:buChar char="■"/>
              <a:defRPr sz="1000">
                <a:solidFill>
                  <a:srgbClr val="161234"/>
                </a:solidFill>
              </a:defRPr>
            </a:lvl6pPr>
            <a:lvl7pPr indent="-292100" lvl="6" marL="3200400" rtl="0">
              <a:lnSpc>
                <a:spcPct val="115000"/>
              </a:lnSpc>
              <a:spcBef>
                <a:spcPts val="1600"/>
              </a:spcBef>
              <a:spcAft>
                <a:spcPts val="0"/>
              </a:spcAft>
              <a:buClr>
                <a:srgbClr val="161234"/>
              </a:buClr>
              <a:buSzPts val="1000"/>
              <a:buChar char="●"/>
              <a:defRPr sz="1000">
                <a:solidFill>
                  <a:srgbClr val="161234"/>
                </a:solidFill>
              </a:defRPr>
            </a:lvl7pPr>
            <a:lvl8pPr indent="-292100" lvl="7" marL="3657600" rtl="0">
              <a:lnSpc>
                <a:spcPct val="115000"/>
              </a:lnSpc>
              <a:spcBef>
                <a:spcPts val="1600"/>
              </a:spcBef>
              <a:spcAft>
                <a:spcPts val="0"/>
              </a:spcAft>
              <a:buClr>
                <a:srgbClr val="161234"/>
              </a:buClr>
              <a:buSzPts val="1000"/>
              <a:buChar char="○"/>
              <a:defRPr sz="1000">
                <a:solidFill>
                  <a:srgbClr val="161234"/>
                </a:solidFill>
              </a:defRPr>
            </a:lvl8pPr>
            <a:lvl9pPr indent="-292100" lvl="8" marL="4114800" rtl="0">
              <a:lnSpc>
                <a:spcPct val="115000"/>
              </a:lnSpc>
              <a:spcBef>
                <a:spcPts val="1600"/>
              </a:spcBef>
              <a:spcAft>
                <a:spcPts val="1600"/>
              </a:spcAft>
              <a:buClr>
                <a:srgbClr val="161234"/>
              </a:buClr>
              <a:buSzPts val="1000"/>
              <a:buChar char="■"/>
              <a:defRPr sz="1000">
                <a:solidFill>
                  <a:srgbClr val="161234"/>
                </a:solidFill>
              </a:defRPr>
            </a:lvl9pPr>
          </a:lstStyle>
          <a:p/>
        </p:txBody>
      </p:sp>
      <p:sp>
        <p:nvSpPr>
          <p:cNvPr id="91" name="Google Shape;91;p15"/>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rgbClr val="48FFD5"/>
        </a:solidFill>
      </p:bgPr>
    </p:bg>
    <p:spTree>
      <p:nvGrpSpPr>
        <p:cNvPr id="92"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ph idx="1" type="body"/>
          </p:nvPr>
        </p:nvSpPr>
        <p:spPr>
          <a:xfrm>
            <a:off x="810000" y="1478150"/>
            <a:ext cx="8520600" cy="3416400"/>
          </a:xfrm>
          <a:prstGeom prst="rect">
            <a:avLst/>
          </a:prstGeom>
        </p:spPr>
        <p:txBody>
          <a:bodyPr anchorCtr="0" anchor="t" bIns="91425" lIns="91425" spcFirstLastPara="1" rIns="91425" wrap="square" tIns="91425">
            <a:noAutofit/>
          </a:bodyPr>
          <a:lstStyle>
            <a:lvl1pPr indent="-279400" lvl="0" marL="457200" rtl="0">
              <a:lnSpc>
                <a:spcPct val="115000"/>
              </a:lnSpc>
              <a:spcBef>
                <a:spcPts val="0"/>
              </a:spcBef>
              <a:spcAft>
                <a:spcPts val="0"/>
              </a:spcAft>
              <a:buClr>
                <a:srgbClr val="1EFFC1"/>
              </a:buClr>
              <a:buSzPts val="800"/>
              <a:buChar char="●"/>
              <a:defRPr sz="800">
                <a:solidFill>
                  <a:srgbClr val="1EFFC1"/>
                </a:solidFill>
              </a:defRPr>
            </a:lvl1pPr>
            <a:lvl2pPr indent="-279400" lvl="1" marL="914400" rtl="0">
              <a:lnSpc>
                <a:spcPct val="115000"/>
              </a:lnSpc>
              <a:spcBef>
                <a:spcPts val="1600"/>
              </a:spcBef>
              <a:spcAft>
                <a:spcPts val="0"/>
              </a:spcAft>
              <a:buClr>
                <a:srgbClr val="1EFFC1"/>
              </a:buClr>
              <a:buSzPts val="800"/>
              <a:buChar char="○"/>
              <a:defRPr sz="800">
                <a:solidFill>
                  <a:srgbClr val="1EFFC1"/>
                </a:solidFill>
              </a:defRPr>
            </a:lvl2pPr>
            <a:lvl3pPr indent="-279400" lvl="2" marL="1371600" rtl="0">
              <a:lnSpc>
                <a:spcPct val="115000"/>
              </a:lnSpc>
              <a:spcBef>
                <a:spcPts val="1600"/>
              </a:spcBef>
              <a:spcAft>
                <a:spcPts val="0"/>
              </a:spcAft>
              <a:buClr>
                <a:srgbClr val="1EFFC1"/>
              </a:buClr>
              <a:buSzPts val="800"/>
              <a:buChar char="■"/>
              <a:defRPr sz="800">
                <a:solidFill>
                  <a:srgbClr val="1EFFC1"/>
                </a:solidFill>
              </a:defRPr>
            </a:lvl3pPr>
            <a:lvl4pPr indent="-279400" lvl="3" marL="1828800" rtl="0">
              <a:lnSpc>
                <a:spcPct val="115000"/>
              </a:lnSpc>
              <a:spcBef>
                <a:spcPts val="1600"/>
              </a:spcBef>
              <a:spcAft>
                <a:spcPts val="0"/>
              </a:spcAft>
              <a:buClr>
                <a:srgbClr val="1EFFC1"/>
              </a:buClr>
              <a:buSzPts val="800"/>
              <a:buChar char="●"/>
              <a:defRPr sz="800">
                <a:solidFill>
                  <a:srgbClr val="1EFFC1"/>
                </a:solidFill>
              </a:defRPr>
            </a:lvl4pPr>
            <a:lvl5pPr indent="-279400" lvl="4" marL="2286000" rtl="0">
              <a:lnSpc>
                <a:spcPct val="115000"/>
              </a:lnSpc>
              <a:spcBef>
                <a:spcPts val="1600"/>
              </a:spcBef>
              <a:spcAft>
                <a:spcPts val="0"/>
              </a:spcAft>
              <a:buClr>
                <a:srgbClr val="1EFFC1"/>
              </a:buClr>
              <a:buSzPts val="800"/>
              <a:buChar char="○"/>
              <a:defRPr sz="800">
                <a:solidFill>
                  <a:srgbClr val="1EFFC1"/>
                </a:solidFill>
              </a:defRPr>
            </a:lvl5pPr>
            <a:lvl6pPr indent="-279400" lvl="5" marL="2743200" rtl="0">
              <a:lnSpc>
                <a:spcPct val="115000"/>
              </a:lnSpc>
              <a:spcBef>
                <a:spcPts val="1600"/>
              </a:spcBef>
              <a:spcAft>
                <a:spcPts val="0"/>
              </a:spcAft>
              <a:buClr>
                <a:srgbClr val="1EFFC1"/>
              </a:buClr>
              <a:buSzPts val="800"/>
              <a:buChar char="■"/>
              <a:defRPr sz="800">
                <a:solidFill>
                  <a:srgbClr val="1EFFC1"/>
                </a:solidFill>
              </a:defRPr>
            </a:lvl6pPr>
            <a:lvl7pPr indent="-279400" lvl="6" marL="3200400" rtl="0">
              <a:lnSpc>
                <a:spcPct val="115000"/>
              </a:lnSpc>
              <a:spcBef>
                <a:spcPts val="1600"/>
              </a:spcBef>
              <a:spcAft>
                <a:spcPts val="0"/>
              </a:spcAft>
              <a:buClr>
                <a:srgbClr val="1EFFC1"/>
              </a:buClr>
              <a:buSzPts val="800"/>
              <a:buChar char="●"/>
              <a:defRPr sz="800">
                <a:solidFill>
                  <a:srgbClr val="1EFFC1"/>
                </a:solidFill>
              </a:defRPr>
            </a:lvl7pPr>
            <a:lvl8pPr indent="-279400" lvl="7" marL="3657600" rtl="0">
              <a:lnSpc>
                <a:spcPct val="115000"/>
              </a:lnSpc>
              <a:spcBef>
                <a:spcPts val="1600"/>
              </a:spcBef>
              <a:spcAft>
                <a:spcPts val="0"/>
              </a:spcAft>
              <a:buClr>
                <a:srgbClr val="1EFFC1"/>
              </a:buClr>
              <a:buSzPts val="800"/>
              <a:buChar char="○"/>
              <a:defRPr sz="800">
                <a:solidFill>
                  <a:srgbClr val="1EFFC1"/>
                </a:solidFill>
              </a:defRPr>
            </a:lvl8pPr>
            <a:lvl9pPr indent="-279400" lvl="8" marL="4114800" rtl="0">
              <a:lnSpc>
                <a:spcPct val="115000"/>
              </a:lnSpc>
              <a:spcBef>
                <a:spcPts val="1600"/>
              </a:spcBef>
              <a:spcAft>
                <a:spcPts val="1600"/>
              </a:spcAft>
              <a:buClr>
                <a:srgbClr val="1EFFC1"/>
              </a:buClr>
              <a:buSzPts val="800"/>
              <a:buChar char="■"/>
              <a:defRPr sz="800">
                <a:solidFill>
                  <a:srgbClr val="1EFFC1"/>
                </a:solidFill>
              </a:defRPr>
            </a:lvl9pPr>
          </a:lstStyle>
          <a:p/>
        </p:txBody>
      </p:sp>
      <p:sp>
        <p:nvSpPr>
          <p:cNvPr id="95" name="Google Shape;95;p16"/>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96"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3" name="Google Shape;13;p3"/>
          <p:cNvSpPr txBox="1"/>
          <p:nvPr>
            <p:ph idx="1" type="subTitle"/>
          </p:nvPr>
        </p:nvSpPr>
        <p:spPr>
          <a:xfrm>
            <a:off x="6411225" y="21219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3"/>
          <p:cNvSpPr txBox="1"/>
          <p:nvPr>
            <p:ph hasCustomPrompt="1" idx="2" type="title"/>
          </p:nvPr>
        </p:nvSpPr>
        <p:spPr>
          <a:xfrm>
            <a:off x="5167125" y="190125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5" name="Google Shape;15;p3"/>
          <p:cNvSpPr txBox="1"/>
          <p:nvPr>
            <p:ph idx="3" type="subTitle"/>
          </p:nvPr>
        </p:nvSpPr>
        <p:spPr>
          <a:xfrm>
            <a:off x="6411225" y="30466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3"/>
          <p:cNvSpPr txBox="1"/>
          <p:nvPr>
            <p:ph hasCustomPrompt="1" idx="4" type="title"/>
          </p:nvPr>
        </p:nvSpPr>
        <p:spPr>
          <a:xfrm>
            <a:off x="5167125" y="2797975"/>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7" name="Google Shape;17;p3"/>
          <p:cNvSpPr txBox="1"/>
          <p:nvPr>
            <p:ph idx="5" type="subTitle"/>
          </p:nvPr>
        </p:nvSpPr>
        <p:spPr>
          <a:xfrm>
            <a:off x="6411225" y="393545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3"/>
          <p:cNvSpPr txBox="1"/>
          <p:nvPr>
            <p:ph hasCustomPrompt="1" idx="6" type="title"/>
          </p:nvPr>
        </p:nvSpPr>
        <p:spPr>
          <a:xfrm>
            <a:off x="5167125" y="369470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9" name="Google Shape;19;p3"/>
          <p:cNvSpPr txBox="1"/>
          <p:nvPr>
            <p:ph idx="7" type="subTitle"/>
          </p:nvPr>
        </p:nvSpPr>
        <p:spPr>
          <a:xfrm>
            <a:off x="725750" y="21219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3"/>
          <p:cNvSpPr txBox="1"/>
          <p:nvPr>
            <p:ph hasCustomPrompt="1" idx="8" type="title"/>
          </p:nvPr>
        </p:nvSpPr>
        <p:spPr>
          <a:xfrm>
            <a:off x="2827575" y="190125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1" name="Google Shape;21;p3"/>
          <p:cNvSpPr txBox="1"/>
          <p:nvPr>
            <p:ph idx="9" type="subTitle"/>
          </p:nvPr>
        </p:nvSpPr>
        <p:spPr>
          <a:xfrm>
            <a:off x="725750" y="30466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3"/>
          <p:cNvSpPr txBox="1"/>
          <p:nvPr>
            <p:ph hasCustomPrompt="1" idx="13" type="title"/>
          </p:nvPr>
        </p:nvSpPr>
        <p:spPr>
          <a:xfrm>
            <a:off x="2827575" y="27979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3" name="Google Shape;23;p3"/>
          <p:cNvSpPr txBox="1"/>
          <p:nvPr>
            <p:ph idx="14" type="subTitle"/>
          </p:nvPr>
        </p:nvSpPr>
        <p:spPr>
          <a:xfrm>
            <a:off x="725750" y="393545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3"/>
          <p:cNvSpPr txBox="1"/>
          <p:nvPr>
            <p:ph hasCustomPrompt="1" idx="15" type="title"/>
          </p:nvPr>
        </p:nvSpPr>
        <p:spPr>
          <a:xfrm>
            <a:off x="2827575" y="36947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5" name="Google Shape;25;p3"/>
          <p:cNvSpPr txBox="1"/>
          <p:nvPr>
            <p:ph idx="16" type="ctrTitle"/>
          </p:nvPr>
        </p:nvSpPr>
        <p:spPr>
          <a:xfrm>
            <a:off x="643488" y="20507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3"/>
          <p:cNvSpPr txBox="1"/>
          <p:nvPr>
            <p:ph idx="17" type="ctrTitle"/>
          </p:nvPr>
        </p:nvSpPr>
        <p:spPr>
          <a:xfrm>
            <a:off x="643488" y="29749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3"/>
          <p:cNvSpPr txBox="1"/>
          <p:nvPr>
            <p:ph idx="18" type="ctrTitle"/>
          </p:nvPr>
        </p:nvSpPr>
        <p:spPr>
          <a:xfrm>
            <a:off x="643488" y="3863900"/>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3"/>
          <p:cNvSpPr txBox="1"/>
          <p:nvPr>
            <p:ph idx="19" type="ctrTitle"/>
          </p:nvPr>
        </p:nvSpPr>
        <p:spPr>
          <a:xfrm>
            <a:off x="6424513" y="20507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3"/>
          <p:cNvSpPr txBox="1"/>
          <p:nvPr>
            <p:ph idx="20" type="ctrTitle"/>
          </p:nvPr>
        </p:nvSpPr>
        <p:spPr>
          <a:xfrm>
            <a:off x="6424513" y="29749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3"/>
          <p:cNvSpPr txBox="1"/>
          <p:nvPr>
            <p:ph idx="21" type="ctrTitle"/>
          </p:nvPr>
        </p:nvSpPr>
        <p:spPr>
          <a:xfrm>
            <a:off x="6424513" y="38639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33" name="Google Shape;33;p4"/>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5"/>
          <p:cNvSpPr txBox="1"/>
          <p:nvPr>
            <p:ph idx="1" type="subTitle"/>
          </p:nvPr>
        </p:nvSpPr>
        <p:spPr>
          <a:xfrm>
            <a:off x="819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6" name="Google Shape;36;p5"/>
          <p:cNvSpPr txBox="1"/>
          <p:nvPr>
            <p:ph idx="2" type="subTitle"/>
          </p:nvPr>
        </p:nvSpPr>
        <p:spPr>
          <a:xfrm>
            <a:off x="6434656"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7" name="Google Shape;37;p5"/>
          <p:cNvSpPr txBox="1"/>
          <p:nvPr>
            <p:ph idx="3" type="subTitle"/>
          </p:nvPr>
        </p:nvSpPr>
        <p:spPr>
          <a:xfrm>
            <a:off x="3633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5"/>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9" name="Google Shape;39;p5"/>
          <p:cNvSpPr txBox="1"/>
          <p:nvPr>
            <p:ph idx="4" type="ctrTitle"/>
          </p:nvPr>
        </p:nvSpPr>
        <p:spPr>
          <a:xfrm>
            <a:off x="6341356"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0" name="Google Shape;40;p5"/>
          <p:cNvSpPr txBox="1"/>
          <p:nvPr>
            <p:ph idx="5" type="ctrTitle"/>
          </p:nvPr>
        </p:nvSpPr>
        <p:spPr>
          <a:xfrm>
            <a:off x="3540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1" name="Google Shape;41;p5"/>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ctrTitle"/>
          </p:nvPr>
        </p:nvSpPr>
        <p:spPr>
          <a:xfrm>
            <a:off x="2770350" y="1558300"/>
            <a:ext cx="3530400" cy="194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E2A47"/>
              </a:buClr>
              <a:buSzPts val="1200"/>
              <a:buNone/>
              <a:defRPr sz="1200">
                <a:solidFill>
                  <a:srgbClr val="0E2A47"/>
                </a:solidFill>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45" name="Google Shape;45;p6"/>
          <p:cNvSpPr txBox="1"/>
          <p:nvPr>
            <p:ph idx="1" type="subTitle"/>
          </p:nvPr>
        </p:nvSpPr>
        <p:spPr>
          <a:xfrm>
            <a:off x="2806800" y="1757550"/>
            <a:ext cx="3457500" cy="14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E2A47"/>
              </a:buClr>
              <a:buSzPts val="1800"/>
              <a:buNone/>
              <a:defRPr>
                <a:solidFill>
                  <a:srgbClr val="0E2A47"/>
                </a:solidFill>
              </a:defRPr>
            </a:lvl1pPr>
            <a:lvl2pPr lvl="1" rtl="0" algn="ctr">
              <a:lnSpc>
                <a:spcPct val="100000"/>
              </a:lnSpc>
              <a:spcBef>
                <a:spcPts val="0"/>
              </a:spcBef>
              <a:spcAft>
                <a:spcPts val="0"/>
              </a:spcAft>
              <a:buClr>
                <a:srgbClr val="0E2A47"/>
              </a:buClr>
              <a:buSzPts val="1200"/>
              <a:buNone/>
              <a:defRPr sz="1200">
                <a:solidFill>
                  <a:srgbClr val="0E2A47"/>
                </a:solidFill>
              </a:defRPr>
            </a:lvl2pPr>
            <a:lvl3pPr lvl="2"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46" name="Shape 46"/>
        <p:cNvGrpSpPr/>
        <p:nvPr/>
      </p:nvGrpSpPr>
      <p:grpSpPr>
        <a:xfrm>
          <a:off x="0" y="0"/>
          <a:ext cx="0" cy="0"/>
          <a:chOff x="0" y="0"/>
          <a:chExt cx="0" cy="0"/>
        </a:xfrm>
      </p:grpSpPr>
      <p:sp>
        <p:nvSpPr>
          <p:cNvPr id="47" name="Google Shape;47;p7"/>
          <p:cNvSpPr txBox="1"/>
          <p:nvPr>
            <p:ph type="ctrTitle"/>
          </p:nvPr>
        </p:nvSpPr>
        <p:spPr>
          <a:xfrm>
            <a:off x="1557931" y="20640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48" name="Google Shape;48;p7"/>
          <p:cNvSpPr txBox="1"/>
          <p:nvPr>
            <p:ph idx="2" type="ctrTitle"/>
          </p:nvPr>
        </p:nvSpPr>
        <p:spPr>
          <a:xfrm>
            <a:off x="1557931" y="34667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49" name="Google Shape;49;p7"/>
          <p:cNvSpPr txBox="1"/>
          <p:nvPr>
            <p:ph idx="3" type="ctrTitle"/>
          </p:nvPr>
        </p:nvSpPr>
        <p:spPr>
          <a:xfrm>
            <a:off x="1557931" y="2765356"/>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50" name="Google Shape;50;p7"/>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8"/>
          <p:cNvSpPr txBox="1"/>
          <p:nvPr>
            <p:ph type="ctrTitle"/>
          </p:nvPr>
        </p:nvSpPr>
        <p:spPr>
          <a:xfrm>
            <a:off x="5393881" y="2071888"/>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53" name="Google Shape;53;p8"/>
          <p:cNvSpPr txBox="1"/>
          <p:nvPr>
            <p:ph idx="2" type="ctrTitle"/>
          </p:nvPr>
        </p:nvSpPr>
        <p:spPr>
          <a:xfrm>
            <a:off x="5393881" y="3474575"/>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54" name="Google Shape;54;p8"/>
          <p:cNvSpPr txBox="1"/>
          <p:nvPr>
            <p:ph idx="3" type="ctrTitle"/>
          </p:nvPr>
        </p:nvSpPr>
        <p:spPr>
          <a:xfrm>
            <a:off x="5393881" y="2773231"/>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55" name="Google Shape;55;p8"/>
          <p:cNvSpPr txBox="1"/>
          <p:nvPr>
            <p:ph idx="4" type="ctrTitle"/>
          </p:nvPr>
        </p:nvSpPr>
        <p:spPr>
          <a:xfrm>
            <a:off x="256200" y="637927"/>
            <a:ext cx="7833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5200"/>
              <a:buNone/>
              <a:defRPr sz="5200">
                <a:solidFill>
                  <a:srgbClr val="FFFFFF"/>
                </a:solidFill>
              </a:defRPr>
            </a:lvl2pPr>
            <a:lvl3pPr lvl="2" rtl="0" algn="r">
              <a:spcBef>
                <a:spcPts val="0"/>
              </a:spcBef>
              <a:spcAft>
                <a:spcPts val="0"/>
              </a:spcAft>
              <a:buClr>
                <a:srgbClr val="FFFFFF"/>
              </a:buClr>
              <a:buSzPts val="5200"/>
              <a:buNone/>
              <a:defRPr sz="5200">
                <a:solidFill>
                  <a:srgbClr val="FFFFFF"/>
                </a:solidFill>
              </a:defRPr>
            </a:lvl3pPr>
            <a:lvl4pPr lvl="3" rtl="0" algn="r">
              <a:spcBef>
                <a:spcPts val="0"/>
              </a:spcBef>
              <a:spcAft>
                <a:spcPts val="0"/>
              </a:spcAft>
              <a:buClr>
                <a:srgbClr val="FFFFFF"/>
              </a:buClr>
              <a:buSzPts val="5200"/>
              <a:buNone/>
              <a:defRPr sz="5200">
                <a:solidFill>
                  <a:srgbClr val="FFFFFF"/>
                </a:solidFill>
              </a:defRPr>
            </a:lvl4pPr>
            <a:lvl5pPr lvl="4" rtl="0" algn="r">
              <a:spcBef>
                <a:spcPts val="0"/>
              </a:spcBef>
              <a:spcAft>
                <a:spcPts val="0"/>
              </a:spcAft>
              <a:buClr>
                <a:srgbClr val="FFFFFF"/>
              </a:buClr>
              <a:buSzPts val="5200"/>
              <a:buNone/>
              <a:defRPr sz="5200">
                <a:solidFill>
                  <a:srgbClr val="FFFFFF"/>
                </a:solidFill>
              </a:defRPr>
            </a:lvl5pPr>
            <a:lvl6pPr lvl="5" rtl="0" algn="r">
              <a:spcBef>
                <a:spcPts val="0"/>
              </a:spcBef>
              <a:spcAft>
                <a:spcPts val="0"/>
              </a:spcAft>
              <a:buClr>
                <a:srgbClr val="FFFFFF"/>
              </a:buClr>
              <a:buSzPts val="5200"/>
              <a:buNone/>
              <a:defRPr sz="5200">
                <a:solidFill>
                  <a:srgbClr val="FFFFFF"/>
                </a:solidFill>
              </a:defRPr>
            </a:lvl6pPr>
            <a:lvl7pPr lvl="6" rtl="0" algn="r">
              <a:spcBef>
                <a:spcPts val="0"/>
              </a:spcBef>
              <a:spcAft>
                <a:spcPts val="0"/>
              </a:spcAft>
              <a:buClr>
                <a:srgbClr val="FFFFFF"/>
              </a:buClr>
              <a:buSzPts val="5200"/>
              <a:buNone/>
              <a:defRPr sz="5200">
                <a:solidFill>
                  <a:srgbClr val="FFFFFF"/>
                </a:solidFill>
              </a:defRPr>
            </a:lvl7pPr>
            <a:lvl8pPr lvl="7" rtl="0" algn="r">
              <a:spcBef>
                <a:spcPts val="0"/>
              </a:spcBef>
              <a:spcAft>
                <a:spcPts val="0"/>
              </a:spcAft>
              <a:buClr>
                <a:srgbClr val="FFFFFF"/>
              </a:buClr>
              <a:buSzPts val="5200"/>
              <a:buNone/>
              <a:defRPr sz="5200">
                <a:solidFill>
                  <a:srgbClr val="FFFFFF"/>
                </a:solidFill>
              </a:defRPr>
            </a:lvl8pPr>
            <a:lvl9pPr lvl="8" rtl="0" algn="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9"/>
          <p:cNvSpPr txBox="1"/>
          <p:nvPr>
            <p:ph idx="1" type="subTitle"/>
          </p:nvPr>
        </p:nvSpPr>
        <p:spPr>
          <a:xfrm>
            <a:off x="3874950" y="362507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8" name="Google Shape;58;p9"/>
          <p:cNvSpPr txBox="1"/>
          <p:nvPr>
            <p:ph idx="2" type="subTitle"/>
          </p:nvPr>
        </p:nvSpPr>
        <p:spPr>
          <a:xfrm>
            <a:off x="5813500" y="363980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9" name="Google Shape;59;p9"/>
          <p:cNvSpPr txBox="1"/>
          <p:nvPr>
            <p:ph idx="3" type="subTitle"/>
          </p:nvPr>
        </p:nvSpPr>
        <p:spPr>
          <a:xfrm>
            <a:off x="1936387" y="36197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60" name="Google Shape;60;p9"/>
          <p:cNvSpPr txBox="1"/>
          <p:nvPr>
            <p:ph type="ctrTitle"/>
          </p:nvPr>
        </p:nvSpPr>
        <p:spPr>
          <a:xfrm>
            <a:off x="353399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1" name="Google Shape;61;p9"/>
          <p:cNvSpPr txBox="1"/>
          <p:nvPr>
            <p:ph idx="4" type="ctrTitle"/>
          </p:nvPr>
        </p:nvSpPr>
        <p:spPr>
          <a:xfrm>
            <a:off x="5472556" y="35234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2" name="Google Shape;62;p9"/>
          <p:cNvSpPr txBox="1"/>
          <p:nvPr>
            <p:ph idx="5" type="ctrTitle"/>
          </p:nvPr>
        </p:nvSpPr>
        <p:spPr>
          <a:xfrm>
            <a:off x="159544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3" name="Google Shape;63;p9"/>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0"/>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indent="-317500" lvl="1" marL="914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indent="-317500" lvl="2" marL="1371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indent="-317500" lvl="3" marL="18288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indent="-317500" lvl="4" marL="22860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indent="-317500" lvl="5" marL="27432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indent="-317500" lvl="6" marL="3200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indent="-317500" lvl="7" marL="3657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indent="-317500" lvl="8" marL="41148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ctrTitle"/>
          </p:nvPr>
        </p:nvSpPr>
        <p:spPr>
          <a:xfrm>
            <a:off x="4914400" y="706650"/>
            <a:ext cx="3815400" cy="1401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s" sz="3200" u="sng"/>
              <a:t>Collabora.AI</a:t>
            </a:r>
            <a:endParaRPr sz="3200" u="sng"/>
          </a:p>
          <a:p>
            <a:pPr indent="0" lvl="0" marL="0" rtl="0" algn="l">
              <a:lnSpc>
                <a:spcPct val="100000"/>
              </a:lnSpc>
              <a:spcBef>
                <a:spcPts val="0"/>
              </a:spcBef>
              <a:spcAft>
                <a:spcPts val="0"/>
              </a:spcAft>
              <a:buNone/>
            </a:pPr>
            <a:r>
              <a:rPr lang="es" sz="2000"/>
              <a:t>A TNC Customiser For GEM Portal</a:t>
            </a:r>
            <a:endParaRPr sz="2000"/>
          </a:p>
        </p:txBody>
      </p:sp>
      <p:sp>
        <p:nvSpPr>
          <p:cNvPr id="102" name="Google Shape;102;p18"/>
          <p:cNvSpPr txBox="1"/>
          <p:nvPr>
            <p:ph idx="1" type="subTitle"/>
          </p:nvPr>
        </p:nvSpPr>
        <p:spPr>
          <a:xfrm>
            <a:off x="4934700" y="3080425"/>
            <a:ext cx="3129600" cy="60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a:solidFill>
                  <a:schemeClr val="lt1"/>
                </a:solidFill>
                <a:latin typeface="Roboto"/>
                <a:ea typeface="Roboto"/>
                <a:cs typeface="Roboto"/>
                <a:sym typeface="Roboto"/>
              </a:rPr>
              <a:t>Ministry Category: </a:t>
            </a:r>
            <a:r>
              <a:rPr lang="es">
                <a:solidFill>
                  <a:schemeClr val="lt1"/>
                </a:solidFill>
                <a:latin typeface="Roboto"/>
                <a:ea typeface="Roboto"/>
                <a:cs typeface="Roboto"/>
                <a:sym typeface="Roboto"/>
              </a:rPr>
              <a:t>Ministry of Women and Child Development</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s">
                <a:solidFill>
                  <a:schemeClr val="lt1"/>
                </a:solidFill>
                <a:latin typeface="Roboto"/>
                <a:ea typeface="Roboto"/>
                <a:cs typeface="Roboto"/>
                <a:sym typeface="Roboto"/>
              </a:rPr>
              <a:t>Problem Code: </a:t>
            </a:r>
            <a:r>
              <a:rPr lang="es">
                <a:solidFill>
                  <a:schemeClr val="lt1"/>
                </a:solidFill>
                <a:latin typeface="Roboto"/>
                <a:ea typeface="Roboto"/>
                <a:cs typeface="Roboto"/>
                <a:sym typeface="Roboto"/>
              </a:rPr>
              <a:t>AS39</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a:p>
        </p:txBody>
      </p:sp>
      <p:sp>
        <p:nvSpPr>
          <p:cNvPr id="103" name="Google Shape;103;p18"/>
          <p:cNvSpPr/>
          <p:nvPr/>
        </p:nvSpPr>
        <p:spPr>
          <a:xfrm>
            <a:off x="2189832" y="4438484"/>
            <a:ext cx="772577" cy="407818"/>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3355859" y="1318364"/>
            <a:ext cx="384857" cy="121280"/>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3439774" y="1439966"/>
            <a:ext cx="217020" cy="87066"/>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3501973" y="1551755"/>
            <a:ext cx="108521" cy="93790"/>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3269058" y="1191640"/>
            <a:ext cx="558464" cy="156225"/>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143699" y="1020159"/>
            <a:ext cx="3265323" cy="3783864"/>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105140" y="2693621"/>
            <a:ext cx="888322" cy="89284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1637179" y="2757726"/>
            <a:ext cx="23" cy="23"/>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1046930" y="2594296"/>
            <a:ext cx="633705" cy="629817"/>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1958348" y="2035301"/>
            <a:ext cx="934621" cy="36432"/>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1958348" y="2160561"/>
            <a:ext cx="934621" cy="36432"/>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1958348" y="2285822"/>
            <a:ext cx="934621" cy="36432"/>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1958348" y="2537783"/>
            <a:ext cx="934621" cy="36432"/>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1958348" y="2663044"/>
            <a:ext cx="934621" cy="36432"/>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1958348" y="2913564"/>
            <a:ext cx="934621" cy="36432"/>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1958348" y="3038825"/>
            <a:ext cx="934621" cy="36432"/>
          </a:xfrm>
          <a:custGeom>
            <a:rect b="b" l="l" r="r" t="t"/>
            <a:pathLst>
              <a:path extrusionOk="0" h="1593" w="41141">
                <a:moveTo>
                  <a:pt x="1" y="0"/>
                </a:moveTo>
                <a:lnTo>
                  <a:pt x="1" y="1592"/>
                </a:lnTo>
                <a:lnTo>
                  <a:pt x="41140" y="1592"/>
                </a:lnTo>
                <a:lnTo>
                  <a:pt x="41140"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1958348" y="3289323"/>
            <a:ext cx="934621" cy="36432"/>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493562" y="2097933"/>
            <a:ext cx="1614578" cy="36432"/>
          </a:xfrm>
          <a:custGeom>
            <a:rect b="b" l="l" r="r" t="t"/>
            <a:pathLst>
              <a:path extrusionOk="0" h="1593" w="71072">
                <a:moveTo>
                  <a:pt x="0" y="1"/>
                </a:moveTo>
                <a:lnTo>
                  <a:pt x="0" y="1593"/>
                </a:lnTo>
                <a:lnTo>
                  <a:pt x="71071" y="1593"/>
                </a:lnTo>
                <a:lnTo>
                  <a:pt x="71071"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125403" y="2160561"/>
            <a:ext cx="1614578" cy="36432"/>
          </a:xfrm>
          <a:custGeom>
            <a:rect b="b" l="l" r="r" t="t"/>
            <a:pathLst>
              <a:path extrusionOk="0" h="1593" w="71072">
                <a:moveTo>
                  <a:pt x="0" y="1"/>
                </a:moveTo>
                <a:lnTo>
                  <a:pt x="0" y="1593"/>
                </a:lnTo>
                <a:lnTo>
                  <a:pt x="71071" y="1593"/>
                </a:lnTo>
                <a:lnTo>
                  <a:pt x="71071"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125403" y="2412523"/>
            <a:ext cx="1086510" cy="36455"/>
          </a:xfrm>
          <a:custGeom>
            <a:rect b="b" l="l" r="r" t="t"/>
            <a:pathLst>
              <a:path extrusionOk="0" h="1594" w="47827">
                <a:moveTo>
                  <a:pt x="0" y="1"/>
                </a:moveTo>
                <a:lnTo>
                  <a:pt x="0" y="1593"/>
                </a:lnTo>
                <a:lnTo>
                  <a:pt x="47827" y="1593"/>
                </a:lnTo>
                <a:lnTo>
                  <a:pt x="4782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2066843" y="1781876"/>
            <a:ext cx="664078" cy="109273"/>
          </a:xfrm>
          <a:custGeom>
            <a:rect b="b" l="l" r="r" t="t"/>
            <a:pathLst>
              <a:path extrusionOk="0" h="4778" w="29232">
                <a:moveTo>
                  <a:pt x="1" y="1"/>
                </a:moveTo>
                <a:lnTo>
                  <a:pt x="1" y="4777"/>
                </a:lnTo>
                <a:lnTo>
                  <a:pt x="29232" y="4777"/>
                </a:lnTo>
                <a:lnTo>
                  <a:pt x="29232"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601364" y="1781876"/>
            <a:ext cx="662624" cy="109273"/>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93554" y="536614"/>
            <a:ext cx="1163204" cy="406354"/>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2537034" y="255149"/>
            <a:ext cx="1043119" cy="351375"/>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2328699" y="1512144"/>
            <a:ext cx="221382" cy="1911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3231439" y="2518092"/>
            <a:ext cx="179423" cy="153709"/>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773511" y="4458152"/>
            <a:ext cx="179423" cy="155127"/>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3772506" y="879919"/>
            <a:ext cx="177969" cy="154807"/>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1226324" y="4174836"/>
            <a:ext cx="261478" cy="190164"/>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3458561" y="1793540"/>
            <a:ext cx="737864" cy="683104"/>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3221308" y="2992215"/>
            <a:ext cx="224267" cy="1404035"/>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3629732" y="2943319"/>
            <a:ext cx="119653" cy="67855"/>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4053172" y="3622862"/>
            <a:ext cx="143234" cy="161691"/>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3765260" y="3011014"/>
            <a:ext cx="285036" cy="300169"/>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3250249" y="2830545"/>
            <a:ext cx="222359" cy="144195"/>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4085089" y="3478460"/>
            <a:ext cx="53454" cy="108015"/>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3500519" y="2901260"/>
            <a:ext cx="109975" cy="54568"/>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4038474" y="3339500"/>
            <a:ext cx="69675" cy="105682"/>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126055" y="4839171"/>
            <a:ext cx="118881" cy="55208"/>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259584" y="4785037"/>
            <a:ext cx="119312" cy="671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127775" y="4821538"/>
            <a:ext cx="215589" cy="144195"/>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1330480" y="1726530"/>
            <a:ext cx="218497" cy="219964"/>
          </a:xfrm>
          <a:custGeom>
            <a:rect b="b" l="l" r="r" t="t"/>
            <a:pathLst>
              <a:path extrusionOk="0" h="9618" w="9618">
                <a:moveTo>
                  <a:pt x="1" y="1"/>
                </a:moveTo>
                <a:lnTo>
                  <a:pt x="1" y="9617"/>
                </a:lnTo>
                <a:lnTo>
                  <a:pt x="9617" y="9617"/>
                </a:lnTo>
                <a:lnTo>
                  <a:pt x="961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2328699" y="721565"/>
            <a:ext cx="218474" cy="21996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2875559" y="721565"/>
            <a:ext cx="218474" cy="219964"/>
          </a:xfrm>
          <a:custGeom>
            <a:rect b="b" l="l" r="r" t="t"/>
            <a:pathLst>
              <a:path extrusionOk="0" h="9618" w="9617">
                <a:moveTo>
                  <a:pt x="0" y="1"/>
                </a:moveTo>
                <a:lnTo>
                  <a:pt x="0" y="9617"/>
                </a:lnTo>
                <a:lnTo>
                  <a:pt x="9617" y="9617"/>
                </a:lnTo>
                <a:lnTo>
                  <a:pt x="961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154769" y="4129713"/>
            <a:ext cx="254640" cy="36432"/>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154769" y="4199627"/>
            <a:ext cx="254640" cy="36432"/>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154769" y="4269519"/>
            <a:ext cx="201118" cy="36455"/>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3818803" y="2432923"/>
            <a:ext cx="364593" cy="407841"/>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1337727" y="306973"/>
            <a:ext cx="477431" cy="411706"/>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1475163" y="382217"/>
            <a:ext cx="92597" cy="215573"/>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240116" y="1538651"/>
            <a:ext cx="137464" cy="138386"/>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3797086" y="414258"/>
            <a:ext cx="136032" cy="138386"/>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230990" y="1528451"/>
            <a:ext cx="156274" cy="158786"/>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874783" y="1545923"/>
            <a:ext cx="1375863" cy="123841"/>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3332710" y="667683"/>
            <a:ext cx="766784" cy="1016617"/>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186595" y="3589357"/>
            <a:ext cx="122993" cy="288391"/>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186595" y="2010555"/>
            <a:ext cx="122993" cy="1526367"/>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3108474" y="4483630"/>
            <a:ext cx="951977" cy="145659"/>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229991" y="4607427"/>
            <a:ext cx="1117905" cy="360294"/>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3562740" y="3382542"/>
            <a:ext cx="160613" cy="416577"/>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3739226" y="3381078"/>
            <a:ext cx="162067" cy="418041"/>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3648087" y="3465561"/>
            <a:ext cx="167837" cy="106346"/>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3732002" y="3608294"/>
            <a:ext cx="23" cy="23"/>
          </a:xfrm>
          <a:custGeom>
            <a:rect b="b" l="l" r="r" t="t"/>
            <a:pathLst>
              <a:path extrusionOk="0" h="1" w="1">
                <a:moveTo>
                  <a:pt x="0" y="0"/>
                </a:moveTo>
                <a:lnTo>
                  <a:pt x="0"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3526575" y="3334468"/>
            <a:ext cx="406552" cy="36432"/>
          </a:xfrm>
          <a:custGeom>
            <a:rect b="b" l="l" r="r" t="t"/>
            <a:pathLst>
              <a:path extrusionOk="0" h="1593" w="17896">
                <a:moveTo>
                  <a:pt x="0" y="1"/>
                </a:moveTo>
                <a:lnTo>
                  <a:pt x="0" y="1593"/>
                </a:lnTo>
                <a:lnTo>
                  <a:pt x="17895" y="1593"/>
                </a:lnTo>
                <a:lnTo>
                  <a:pt x="1789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3526575" y="3810741"/>
            <a:ext cx="406552" cy="36432"/>
          </a:xfrm>
          <a:custGeom>
            <a:rect b="b" l="l" r="r" t="t"/>
            <a:pathLst>
              <a:path extrusionOk="0" h="1593" w="17896">
                <a:moveTo>
                  <a:pt x="0" y="1"/>
                </a:moveTo>
                <a:lnTo>
                  <a:pt x="0" y="1593"/>
                </a:lnTo>
                <a:lnTo>
                  <a:pt x="17895" y="1593"/>
                </a:lnTo>
                <a:lnTo>
                  <a:pt x="1789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3642294" y="1955209"/>
            <a:ext cx="111384" cy="161691"/>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3768167" y="1955209"/>
            <a:ext cx="125878" cy="161691"/>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3922959" y="1955209"/>
            <a:ext cx="109975" cy="161691"/>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271942" y="619610"/>
            <a:ext cx="83918" cy="163155"/>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170693" y="616705"/>
            <a:ext cx="134578" cy="16752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81991" y="4434116"/>
            <a:ext cx="147596" cy="19373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252708" y="4339433"/>
            <a:ext cx="188101" cy="348127"/>
          </a:xfrm>
          <a:custGeom>
            <a:rect b="b" l="l" r="r" t="t"/>
            <a:pathLst>
              <a:path extrusionOk="0" h="15222" w="8280">
                <a:moveTo>
                  <a:pt x="6114" y="1"/>
                </a:moveTo>
                <a:lnTo>
                  <a:pt x="0" y="15221"/>
                </a:lnTo>
                <a:lnTo>
                  <a:pt x="2165" y="15221"/>
                </a:lnTo>
                <a:lnTo>
                  <a:pt x="827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3669786" y="4055408"/>
            <a:ext cx="218474" cy="219964"/>
          </a:xfrm>
          <a:custGeom>
            <a:rect b="b" l="l" r="r" t="t"/>
            <a:pathLst>
              <a:path extrusionOk="0" h="9618" w="9617">
                <a:moveTo>
                  <a:pt x="1" y="1"/>
                </a:moveTo>
                <a:lnTo>
                  <a:pt x="1" y="9617"/>
                </a:lnTo>
                <a:lnTo>
                  <a:pt x="9617" y="9617"/>
                </a:lnTo>
                <a:lnTo>
                  <a:pt x="961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txBox="1"/>
          <p:nvPr/>
        </p:nvSpPr>
        <p:spPr>
          <a:xfrm>
            <a:off x="4934700" y="2346350"/>
            <a:ext cx="39837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rgbClr val="FFFFFF"/>
                </a:solidFill>
                <a:latin typeface="Roboto"/>
                <a:ea typeface="Roboto"/>
                <a:cs typeface="Roboto"/>
                <a:sym typeface="Roboto"/>
              </a:rPr>
              <a:t>Team Name: </a:t>
            </a:r>
            <a:r>
              <a:rPr lang="es" sz="2000">
                <a:solidFill>
                  <a:srgbClr val="FFFFFF"/>
                </a:solidFill>
                <a:latin typeface="Roboto"/>
                <a:ea typeface="Roboto"/>
                <a:cs typeface="Roboto"/>
                <a:sym typeface="Roboto"/>
              </a:rPr>
              <a:t>Cyber_Punks</a:t>
            </a:r>
            <a:endParaRPr sz="20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7"/>
          <p:cNvSpPr txBox="1"/>
          <p:nvPr>
            <p:ph type="ctrTitle"/>
          </p:nvPr>
        </p:nvSpPr>
        <p:spPr>
          <a:xfrm>
            <a:off x="3372750" y="1106250"/>
            <a:ext cx="2145000" cy="418200"/>
          </a:xfrm>
          <a:prstGeom prst="rect">
            <a:avLst/>
          </a:prstGeom>
          <a:noFill/>
          <a:ln cap="flat" cmpd="sng" w="9525">
            <a:solidFill>
              <a:srgbClr val="434343"/>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s" sz="1500"/>
              <a:t>Internal Hackathon </a:t>
            </a:r>
            <a:endParaRPr sz="1500"/>
          </a:p>
        </p:txBody>
      </p:sp>
      <p:sp>
        <p:nvSpPr>
          <p:cNvPr id="477" name="Google Shape;477;p27"/>
          <p:cNvSpPr txBox="1"/>
          <p:nvPr>
            <p:ph idx="6" type="ctrTitle"/>
          </p:nvPr>
        </p:nvSpPr>
        <p:spPr>
          <a:xfrm>
            <a:off x="311700" y="347075"/>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To Do: Suggestions by the Evaluators</a:t>
            </a:r>
            <a:endParaRPr/>
          </a:p>
        </p:txBody>
      </p:sp>
      <p:sp>
        <p:nvSpPr>
          <p:cNvPr id="478" name="Google Shape;478;p27"/>
          <p:cNvSpPr txBox="1"/>
          <p:nvPr/>
        </p:nvSpPr>
        <p:spPr>
          <a:xfrm>
            <a:off x="1970975" y="1564475"/>
            <a:ext cx="1665600" cy="2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latin typeface="Roboto Medium"/>
                <a:ea typeface="Roboto Medium"/>
                <a:cs typeface="Roboto Medium"/>
                <a:sym typeface="Roboto Medium"/>
              </a:rPr>
              <a:t>Video chat</a:t>
            </a:r>
            <a:endParaRPr>
              <a:solidFill>
                <a:srgbClr val="FFFFFF"/>
              </a:solidFill>
              <a:latin typeface="Roboto Medium"/>
              <a:ea typeface="Roboto Medium"/>
              <a:cs typeface="Roboto Medium"/>
              <a:sym typeface="Roboto Medium"/>
            </a:endParaRPr>
          </a:p>
          <a:p>
            <a:pPr indent="0" lvl="0" marL="0" rtl="0" algn="l">
              <a:spcBef>
                <a:spcPts val="0"/>
              </a:spcBef>
              <a:spcAft>
                <a:spcPts val="0"/>
              </a:spcAft>
              <a:buNone/>
            </a:pPr>
            <a:r>
              <a:t/>
            </a:r>
            <a:endParaRPr>
              <a:solidFill>
                <a:srgbClr val="FFFFFF"/>
              </a:solidFill>
              <a:latin typeface="Roboto Medium"/>
              <a:ea typeface="Roboto Medium"/>
              <a:cs typeface="Roboto Medium"/>
              <a:sym typeface="Roboto Medium"/>
            </a:endParaRPr>
          </a:p>
        </p:txBody>
      </p:sp>
      <p:sp>
        <p:nvSpPr>
          <p:cNvPr id="479" name="Google Shape;479;p27"/>
          <p:cNvSpPr txBox="1"/>
          <p:nvPr/>
        </p:nvSpPr>
        <p:spPr>
          <a:xfrm>
            <a:off x="5925875" y="1553375"/>
            <a:ext cx="25533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latin typeface="Roboto Medium"/>
                <a:ea typeface="Roboto Medium"/>
                <a:cs typeface="Roboto Medium"/>
                <a:sym typeface="Roboto Medium"/>
              </a:rPr>
              <a:t>Mathboard</a:t>
            </a:r>
            <a:r>
              <a:rPr lang="es">
                <a:solidFill>
                  <a:srgbClr val="FFFFFF"/>
                </a:solidFill>
                <a:latin typeface="Roboto Medium"/>
                <a:ea typeface="Roboto Medium"/>
                <a:cs typeface="Roboto Medium"/>
                <a:sym typeface="Roboto Medium"/>
              </a:rPr>
              <a:t> </a:t>
            </a:r>
            <a:endParaRPr>
              <a:solidFill>
                <a:srgbClr val="FFFFFF"/>
              </a:solidFill>
              <a:latin typeface="Roboto Medium"/>
              <a:ea typeface="Roboto Medium"/>
              <a:cs typeface="Roboto Medium"/>
              <a:sym typeface="Roboto Medium"/>
            </a:endParaRPr>
          </a:p>
          <a:p>
            <a:pPr indent="0" lvl="0" marL="0" rtl="0" algn="l">
              <a:spcBef>
                <a:spcPts val="0"/>
              </a:spcBef>
              <a:spcAft>
                <a:spcPts val="0"/>
              </a:spcAft>
              <a:buNone/>
            </a:pPr>
            <a:r>
              <a:t/>
            </a:r>
            <a:endParaRPr>
              <a:solidFill>
                <a:srgbClr val="FFFFFF"/>
              </a:solidFill>
              <a:latin typeface="Roboto Medium"/>
              <a:ea typeface="Roboto Medium"/>
              <a:cs typeface="Roboto Medium"/>
              <a:sym typeface="Roboto Medium"/>
            </a:endParaRPr>
          </a:p>
        </p:txBody>
      </p:sp>
      <p:pic>
        <p:nvPicPr>
          <p:cNvPr id="480" name="Google Shape;480;p27"/>
          <p:cNvPicPr preferRelativeResize="0"/>
          <p:nvPr/>
        </p:nvPicPr>
        <p:blipFill>
          <a:blip r:embed="rId3">
            <a:alphaModFix/>
          </a:blip>
          <a:stretch>
            <a:fillRect/>
          </a:stretch>
        </p:blipFill>
        <p:spPr>
          <a:xfrm>
            <a:off x="871623" y="2354012"/>
            <a:ext cx="3370050" cy="2245774"/>
          </a:xfrm>
          <a:prstGeom prst="rect">
            <a:avLst/>
          </a:prstGeom>
          <a:noFill/>
          <a:ln>
            <a:noFill/>
          </a:ln>
        </p:spPr>
      </p:pic>
      <p:cxnSp>
        <p:nvCxnSpPr>
          <p:cNvPr id="481" name="Google Shape;481;p27"/>
          <p:cNvCxnSpPr/>
          <p:nvPr/>
        </p:nvCxnSpPr>
        <p:spPr>
          <a:xfrm>
            <a:off x="311700" y="963100"/>
            <a:ext cx="8520600" cy="0"/>
          </a:xfrm>
          <a:prstGeom prst="straightConnector1">
            <a:avLst/>
          </a:prstGeom>
          <a:noFill/>
          <a:ln cap="flat" cmpd="sng" w="9525">
            <a:solidFill>
              <a:srgbClr val="48FFD5"/>
            </a:solidFill>
            <a:prstDash val="solid"/>
            <a:round/>
            <a:headEnd len="med" w="med" type="none"/>
            <a:tailEnd len="med" w="med" type="none"/>
          </a:ln>
        </p:spPr>
      </p:cxnSp>
      <p:cxnSp>
        <p:nvCxnSpPr>
          <p:cNvPr id="482" name="Google Shape;482;p27"/>
          <p:cNvCxnSpPr/>
          <p:nvPr/>
        </p:nvCxnSpPr>
        <p:spPr>
          <a:xfrm flipH="1" rot="10800000">
            <a:off x="1073700" y="1950100"/>
            <a:ext cx="2857500" cy="3600"/>
          </a:xfrm>
          <a:prstGeom prst="straightConnector1">
            <a:avLst/>
          </a:prstGeom>
          <a:noFill/>
          <a:ln cap="flat" cmpd="sng" w="9525">
            <a:solidFill>
              <a:srgbClr val="48FFD5"/>
            </a:solidFill>
            <a:prstDash val="solid"/>
            <a:round/>
            <a:headEnd len="med" w="med" type="none"/>
            <a:tailEnd len="med" w="med" type="none"/>
          </a:ln>
        </p:spPr>
      </p:cxnSp>
      <p:cxnSp>
        <p:nvCxnSpPr>
          <p:cNvPr id="483" name="Google Shape;483;p27"/>
          <p:cNvCxnSpPr/>
          <p:nvPr/>
        </p:nvCxnSpPr>
        <p:spPr>
          <a:xfrm>
            <a:off x="4959900" y="1953700"/>
            <a:ext cx="2949900" cy="18300"/>
          </a:xfrm>
          <a:prstGeom prst="straightConnector1">
            <a:avLst/>
          </a:prstGeom>
          <a:noFill/>
          <a:ln cap="flat" cmpd="sng" w="9525">
            <a:solidFill>
              <a:srgbClr val="48FFD5"/>
            </a:solidFill>
            <a:prstDash val="solid"/>
            <a:round/>
            <a:headEnd len="med" w="med" type="none"/>
            <a:tailEnd len="med" w="med" type="none"/>
          </a:ln>
        </p:spPr>
      </p:cxnSp>
      <p:pic>
        <p:nvPicPr>
          <p:cNvPr id="484" name="Google Shape;484;p27"/>
          <p:cNvPicPr preferRelativeResize="0"/>
          <p:nvPr/>
        </p:nvPicPr>
        <p:blipFill>
          <a:blip r:embed="rId4">
            <a:alphaModFix/>
          </a:blip>
          <a:stretch>
            <a:fillRect/>
          </a:stretch>
        </p:blipFill>
        <p:spPr>
          <a:xfrm>
            <a:off x="5084875" y="2334225"/>
            <a:ext cx="2699950" cy="2285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28"/>
          <p:cNvPicPr preferRelativeResize="0"/>
          <p:nvPr/>
        </p:nvPicPr>
        <p:blipFill>
          <a:blip r:embed="rId3">
            <a:alphaModFix/>
          </a:blip>
          <a:stretch>
            <a:fillRect/>
          </a:stretch>
        </p:blipFill>
        <p:spPr>
          <a:xfrm>
            <a:off x="3634025" y="1148912"/>
            <a:ext cx="1795595" cy="3737050"/>
          </a:xfrm>
          <a:prstGeom prst="rect">
            <a:avLst/>
          </a:prstGeom>
          <a:noFill/>
          <a:ln>
            <a:noFill/>
          </a:ln>
        </p:spPr>
      </p:pic>
      <p:pic>
        <p:nvPicPr>
          <p:cNvPr id="490" name="Google Shape;490;p28"/>
          <p:cNvPicPr preferRelativeResize="0"/>
          <p:nvPr/>
        </p:nvPicPr>
        <p:blipFill>
          <a:blip r:embed="rId4">
            <a:alphaModFix/>
          </a:blip>
          <a:stretch>
            <a:fillRect/>
          </a:stretch>
        </p:blipFill>
        <p:spPr>
          <a:xfrm>
            <a:off x="6614499" y="1237325"/>
            <a:ext cx="1795600" cy="3737030"/>
          </a:xfrm>
          <a:prstGeom prst="rect">
            <a:avLst/>
          </a:prstGeom>
          <a:noFill/>
          <a:ln>
            <a:noFill/>
          </a:ln>
        </p:spPr>
      </p:pic>
      <p:pic>
        <p:nvPicPr>
          <p:cNvPr id="491" name="Google Shape;491;p28"/>
          <p:cNvPicPr preferRelativeResize="0"/>
          <p:nvPr/>
        </p:nvPicPr>
        <p:blipFill>
          <a:blip r:embed="rId5">
            <a:alphaModFix/>
          </a:blip>
          <a:stretch>
            <a:fillRect/>
          </a:stretch>
        </p:blipFill>
        <p:spPr>
          <a:xfrm>
            <a:off x="801326" y="1181038"/>
            <a:ext cx="1795600" cy="3737091"/>
          </a:xfrm>
          <a:prstGeom prst="rect">
            <a:avLst/>
          </a:prstGeom>
          <a:noFill/>
          <a:ln>
            <a:noFill/>
          </a:ln>
        </p:spPr>
      </p:pic>
      <p:sp>
        <p:nvSpPr>
          <p:cNvPr id="492" name="Google Shape;492;p28"/>
          <p:cNvSpPr txBox="1"/>
          <p:nvPr>
            <p:ph idx="6" type="ctrTitle"/>
          </p:nvPr>
        </p:nvSpPr>
        <p:spPr>
          <a:xfrm>
            <a:off x="311700" y="1873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PWA</a:t>
            </a:r>
            <a:endParaRPr/>
          </a:p>
        </p:txBody>
      </p:sp>
      <p:cxnSp>
        <p:nvCxnSpPr>
          <p:cNvPr id="493" name="Google Shape;493;p28"/>
          <p:cNvCxnSpPr/>
          <p:nvPr/>
        </p:nvCxnSpPr>
        <p:spPr>
          <a:xfrm>
            <a:off x="311700" y="810700"/>
            <a:ext cx="8520600" cy="0"/>
          </a:xfrm>
          <a:prstGeom prst="straightConnector1">
            <a:avLst/>
          </a:prstGeom>
          <a:noFill/>
          <a:ln cap="flat" cmpd="sng" w="9525">
            <a:solidFill>
              <a:srgbClr val="48FFD5"/>
            </a:solidFill>
            <a:prstDash val="solid"/>
            <a:round/>
            <a:headEnd len="med" w="med" type="none"/>
            <a:tailEnd len="med" w="med" type="none"/>
          </a:ln>
        </p:spPr>
      </p:cxnSp>
      <p:grpSp>
        <p:nvGrpSpPr>
          <p:cNvPr id="494" name="Google Shape;494;p28"/>
          <p:cNvGrpSpPr/>
          <p:nvPr/>
        </p:nvGrpSpPr>
        <p:grpSpPr>
          <a:xfrm>
            <a:off x="2832908" y="2878388"/>
            <a:ext cx="647687" cy="175589"/>
            <a:chOff x="4458420" y="5169625"/>
            <a:chExt cx="178850" cy="56275"/>
          </a:xfrm>
        </p:grpSpPr>
        <p:sp>
          <p:nvSpPr>
            <p:cNvPr id="495" name="Google Shape;495;p28"/>
            <p:cNvSpPr/>
            <p:nvPr/>
          </p:nvSpPr>
          <p:spPr>
            <a:xfrm>
              <a:off x="4592170" y="5169625"/>
              <a:ext cx="45100" cy="52300"/>
            </a:xfrm>
            <a:custGeom>
              <a:rect b="b" l="l" r="r" t="t"/>
              <a:pathLst>
                <a:path extrusionOk="0" h="2092" w="1804">
                  <a:moveTo>
                    <a:pt x="0" y="0"/>
                  </a:moveTo>
                  <a:lnTo>
                    <a:pt x="0" y="2092"/>
                  </a:lnTo>
                  <a:lnTo>
                    <a:pt x="1803" y="1046"/>
                  </a:lnTo>
                  <a:lnTo>
                    <a:pt x="0"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4535534" y="5181700"/>
              <a:ext cx="57525" cy="28150"/>
            </a:xfrm>
            <a:custGeom>
              <a:rect b="b" l="l" r="r" t="t"/>
              <a:pathLst>
                <a:path extrusionOk="0" h="1126" w="2301">
                  <a:moveTo>
                    <a:pt x="0" y="0"/>
                  </a:moveTo>
                  <a:lnTo>
                    <a:pt x="0" y="1125"/>
                  </a:lnTo>
                  <a:lnTo>
                    <a:pt x="2301" y="1125"/>
                  </a:lnTo>
                  <a:lnTo>
                    <a:pt x="2301"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4535175" y="5181700"/>
              <a:ext cx="23650" cy="44200"/>
            </a:xfrm>
            <a:custGeom>
              <a:rect b="b" l="l" r="r" t="t"/>
              <a:pathLst>
                <a:path extrusionOk="0" h="1768" w="946">
                  <a:moveTo>
                    <a:pt x="1" y="0"/>
                  </a:moveTo>
                  <a:lnTo>
                    <a:pt x="1" y="1125"/>
                  </a:lnTo>
                  <a:lnTo>
                    <a:pt x="946" y="1767"/>
                  </a:lnTo>
                  <a:lnTo>
                    <a:pt x="946" y="635"/>
                  </a:ln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4458420" y="5197375"/>
              <a:ext cx="100625" cy="28525"/>
            </a:xfrm>
            <a:custGeom>
              <a:rect b="b" l="l" r="r" t="t"/>
              <a:pathLst>
                <a:path extrusionOk="0" h="1141" w="4025">
                  <a:moveTo>
                    <a:pt x="0" y="1"/>
                  </a:moveTo>
                  <a:lnTo>
                    <a:pt x="0" y="1140"/>
                  </a:lnTo>
                  <a:lnTo>
                    <a:pt x="4025" y="1140"/>
                  </a:lnTo>
                  <a:lnTo>
                    <a:pt x="402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28"/>
          <p:cNvGrpSpPr/>
          <p:nvPr/>
        </p:nvGrpSpPr>
        <p:grpSpPr>
          <a:xfrm>
            <a:off x="5652308" y="2954588"/>
            <a:ext cx="647687" cy="175589"/>
            <a:chOff x="4458420" y="5169625"/>
            <a:chExt cx="178850" cy="56275"/>
          </a:xfrm>
        </p:grpSpPr>
        <p:sp>
          <p:nvSpPr>
            <p:cNvPr id="500" name="Google Shape;500;p28"/>
            <p:cNvSpPr/>
            <p:nvPr/>
          </p:nvSpPr>
          <p:spPr>
            <a:xfrm>
              <a:off x="4592170" y="5169625"/>
              <a:ext cx="45100" cy="52300"/>
            </a:xfrm>
            <a:custGeom>
              <a:rect b="b" l="l" r="r" t="t"/>
              <a:pathLst>
                <a:path extrusionOk="0" h="2092" w="1804">
                  <a:moveTo>
                    <a:pt x="0" y="0"/>
                  </a:moveTo>
                  <a:lnTo>
                    <a:pt x="0" y="2092"/>
                  </a:lnTo>
                  <a:lnTo>
                    <a:pt x="1803" y="1046"/>
                  </a:lnTo>
                  <a:lnTo>
                    <a:pt x="0"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4535534" y="5181700"/>
              <a:ext cx="57525" cy="28150"/>
            </a:xfrm>
            <a:custGeom>
              <a:rect b="b" l="l" r="r" t="t"/>
              <a:pathLst>
                <a:path extrusionOk="0" h="1126" w="2301">
                  <a:moveTo>
                    <a:pt x="0" y="0"/>
                  </a:moveTo>
                  <a:lnTo>
                    <a:pt x="0" y="1125"/>
                  </a:lnTo>
                  <a:lnTo>
                    <a:pt x="2301" y="1125"/>
                  </a:lnTo>
                  <a:lnTo>
                    <a:pt x="2301"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4535175" y="5181700"/>
              <a:ext cx="23650" cy="44200"/>
            </a:xfrm>
            <a:custGeom>
              <a:rect b="b" l="l" r="r" t="t"/>
              <a:pathLst>
                <a:path extrusionOk="0" h="1768" w="946">
                  <a:moveTo>
                    <a:pt x="1" y="0"/>
                  </a:moveTo>
                  <a:lnTo>
                    <a:pt x="1" y="1125"/>
                  </a:lnTo>
                  <a:lnTo>
                    <a:pt x="946" y="1767"/>
                  </a:lnTo>
                  <a:lnTo>
                    <a:pt x="946" y="635"/>
                  </a:ln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4458420" y="5197375"/>
              <a:ext cx="100625" cy="28525"/>
            </a:xfrm>
            <a:custGeom>
              <a:rect b="b" l="l" r="r" t="t"/>
              <a:pathLst>
                <a:path extrusionOk="0" h="1141" w="4025">
                  <a:moveTo>
                    <a:pt x="0" y="1"/>
                  </a:moveTo>
                  <a:lnTo>
                    <a:pt x="0" y="1140"/>
                  </a:lnTo>
                  <a:lnTo>
                    <a:pt x="4025" y="1140"/>
                  </a:lnTo>
                  <a:lnTo>
                    <a:pt x="402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ctrTitle"/>
          </p:nvPr>
        </p:nvSpPr>
        <p:spPr>
          <a:xfrm>
            <a:off x="2962975" y="217635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Problem Statement </a:t>
            </a:r>
            <a:endParaRPr sz="3000"/>
          </a:p>
        </p:txBody>
      </p:sp>
      <p:sp>
        <p:nvSpPr>
          <p:cNvPr id="189" name="Google Shape;189;p19"/>
          <p:cNvSpPr txBox="1"/>
          <p:nvPr>
            <p:ph idx="1" type="subTitle"/>
          </p:nvPr>
        </p:nvSpPr>
        <p:spPr>
          <a:xfrm>
            <a:off x="1264075" y="3023275"/>
            <a:ext cx="6928200" cy="2013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1200">
                <a:solidFill>
                  <a:schemeClr val="lt1"/>
                </a:solidFill>
                <a:latin typeface="Maven Pro"/>
                <a:ea typeface="Maven Pro"/>
                <a:cs typeface="Maven Pro"/>
                <a:sym typeface="Maven Pro"/>
              </a:rPr>
              <a:t>In GeM Portal, we are looking for provision of customization of terms and conditions for Annual Maintenance Contract of services as per the need of the services required by the organisation may be created. It could be a module which would:</a:t>
            </a:r>
            <a:endParaRPr b="1" sz="1200">
              <a:solidFill>
                <a:schemeClr val="lt1"/>
              </a:solidFill>
              <a:latin typeface="Maven Pro"/>
              <a:ea typeface="Maven Pro"/>
              <a:cs typeface="Maven Pro"/>
              <a:sym typeface="Maven Pro"/>
            </a:endParaRPr>
          </a:p>
          <a:p>
            <a:pPr indent="0" lvl="0" marL="0" rtl="0" algn="ctr">
              <a:lnSpc>
                <a:spcPct val="115000"/>
              </a:lnSpc>
              <a:spcBef>
                <a:spcPts val="0"/>
              </a:spcBef>
              <a:spcAft>
                <a:spcPts val="0"/>
              </a:spcAft>
              <a:buNone/>
            </a:pPr>
            <a:r>
              <a:t/>
            </a:r>
            <a:endParaRPr b="1" sz="1200">
              <a:solidFill>
                <a:schemeClr val="lt1"/>
              </a:solidFill>
              <a:latin typeface="Maven Pro"/>
              <a:ea typeface="Maven Pro"/>
              <a:cs typeface="Maven Pro"/>
              <a:sym typeface="Maven Pro"/>
            </a:endParaRPr>
          </a:p>
          <a:p>
            <a:pPr indent="0" lvl="0" marL="0" rtl="0" algn="ctr">
              <a:lnSpc>
                <a:spcPct val="115000"/>
              </a:lnSpc>
              <a:spcBef>
                <a:spcPts val="0"/>
              </a:spcBef>
              <a:spcAft>
                <a:spcPts val="0"/>
              </a:spcAft>
              <a:buNone/>
            </a:pPr>
            <a:r>
              <a:rPr b="1" lang="es" sz="1200">
                <a:solidFill>
                  <a:schemeClr val="lt1"/>
                </a:solidFill>
                <a:latin typeface="Maven Pro"/>
                <a:ea typeface="Maven Pro"/>
                <a:cs typeface="Maven Pro"/>
                <a:sym typeface="Maven Pro"/>
              </a:rPr>
              <a:t>(1) Provide facility to review terms and conditions of services between concerned people.</a:t>
            </a:r>
            <a:endParaRPr b="1" sz="1200">
              <a:solidFill>
                <a:schemeClr val="lt1"/>
              </a:solidFill>
              <a:latin typeface="Maven Pro"/>
              <a:ea typeface="Maven Pro"/>
              <a:cs typeface="Maven Pro"/>
              <a:sym typeface="Maven Pro"/>
            </a:endParaRPr>
          </a:p>
          <a:p>
            <a:pPr indent="0" lvl="0" marL="0" rtl="0" algn="ctr">
              <a:lnSpc>
                <a:spcPct val="115000"/>
              </a:lnSpc>
              <a:spcBef>
                <a:spcPts val="0"/>
              </a:spcBef>
              <a:spcAft>
                <a:spcPts val="0"/>
              </a:spcAft>
              <a:buNone/>
            </a:pPr>
            <a:r>
              <a:t/>
            </a:r>
            <a:endParaRPr b="1" sz="1200">
              <a:solidFill>
                <a:schemeClr val="lt1"/>
              </a:solidFill>
              <a:latin typeface="Maven Pro"/>
              <a:ea typeface="Maven Pro"/>
              <a:cs typeface="Maven Pro"/>
              <a:sym typeface="Maven Pro"/>
            </a:endParaRPr>
          </a:p>
          <a:p>
            <a:pPr indent="0" lvl="0" marL="0" rtl="0" algn="ctr">
              <a:lnSpc>
                <a:spcPct val="115000"/>
              </a:lnSpc>
              <a:spcBef>
                <a:spcPts val="0"/>
              </a:spcBef>
              <a:spcAft>
                <a:spcPts val="0"/>
              </a:spcAft>
              <a:buNone/>
            </a:pPr>
            <a:r>
              <a:rPr b="1" lang="es" sz="1200">
                <a:solidFill>
                  <a:schemeClr val="lt1"/>
                </a:solidFill>
                <a:latin typeface="Maven Pro"/>
                <a:ea typeface="Maven Pro"/>
                <a:cs typeface="Maven Pro"/>
                <a:sym typeface="Maven Pro"/>
              </a:rPr>
              <a:t>(2) Facility to add comment against/add/remove a particular point.</a:t>
            </a:r>
            <a:endParaRPr b="1" sz="1200">
              <a:solidFill>
                <a:schemeClr val="lt1"/>
              </a:solidFill>
              <a:latin typeface="Maven Pro"/>
              <a:ea typeface="Maven Pro"/>
              <a:cs typeface="Maven Pro"/>
              <a:sym typeface="Maven Pro"/>
            </a:endParaRPr>
          </a:p>
          <a:p>
            <a:pPr indent="0" lvl="0" marL="0" rtl="0" algn="ctr">
              <a:lnSpc>
                <a:spcPct val="115000"/>
              </a:lnSpc>
              <a:spcBef>
                <a:spcPts val="0"/>
              </a:spcBef>
              <a:spcAft>
                <a:spcPts val="0"/>
              </a:spcAft>
              <a:buClr>
                <a:schemeClr val="dk1"/>
              </a:buClr>
              <a:buSzPts val="1100"/>
              <a:buFont typeface="Arial"/>
              <a:buNone/>
            </a:pPr>
            <a:r>
              <a:t/>
            </a:r>
            <a:endParaRPr sz="1200">
              <a:solidFill>
                <a:srgbClr val="FFFFFF"/>
              </a:solidFill>
              <a:latin typeface="Arial"/>
              <a:ea typeface="Arial"/>
              <a:cs typeface="Arial"/>
              <a:sym typeface="Arial"/>
            </a:endParaRPr>
          </a:p>
        </p:txBody>
      </p:sp>
      <p:cxnSp>
        <p:nvCxnSpPr>
          <p:cNvPr id="190" name="Google Shape;190;p19"/>
          <p:cNvCxnSpPr/>
          <p:nvPr/>
        </p:nvCxnSpPr>
        <p:spPr>
          <a:xfrm flipH="1" rot="10800000">
            <a:off x="2921250" y="2179875"/>
            <a:ext cx="3464100" cy="7500"/>
          </a:xfrm>
          <a:prstGeom prst="straightConnector1">
            <a:avLst/>
          </a:prstGeom>
          <a:noFill/>
          <a:ln cap="flat" cmpd="sng" w="9525">
            <a:solidFill>
              <a:srgbClr val="48FFD5"/>
            </a:solidFill>
            <a:prstDash val="solid"/>
            <a:round/>
            <a:headEnd len="med" w="med" type="none"/>
            <a:tailEnd len="med" w="med" type="none"/>
          </a:ln>
        </p:spPr>
      </p:cxnSp>
      <p:grpSp>
        <p:nvGrpSpPr>
          <p:cNvPr id="191" name="Google Shape;191;p19"/>
          <p:cNvGrpSpPr/>
          <p:nvPr/>
        </p:nvGrpSpPr>
        <p:grpSpPr>
          <a:xfrm>
            <a:off x="3557101" y="365527"/>
            <a:ext cx="2342144" cy="1664528"/>
            <a:chOff x="160325" y="221250"/>
            <a:chExt cx="7199950" cy="5116900"/>
          </a:xfrm>
        </p:grpSpPr>
        <p:sp>
          <p:nvSpPr>
            <p:cNvPr id="192" name="Google Shape;192;p19"/>
            <p:cNvSpPr/>
            <p:nvPr/>
          </p:nvSpPr>
          <p:spPr>
            <a:xfrm>
              <a:off x="2429200" y="1820275"/>
              <a:ext cx="2493650" cy="3513550"/>
            </a:xfrm>
            <a:custGeom>
              <a:rect b="b" l="l" r="r" t="t"/>
              <a:pathLst>
                <a:path extrusionOk="0" h="140542" w="99746">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160325" y="221250"/>
              <a:ext cx="7199950" cy="5116900"/>
            </a:xfrm>
            <a:custGeom>
              <a:rect b="b" l="l" r="r" t="t"/>
              <a:pathLst>
                <a:path extrusionOk="0" h="204676" w="287998">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2472425" y="4158300"/>
              <a:ext cx="726075" cy="1175525"/>
            </a:xfrm>
            <a:custGeom>
              <a:rect b="b" l="l" r="r" t="t"/>
              <a:pathLst>
                <a:path extrusionOk="0" h="47021" w="29043">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a:off x="4054175" y="4408950"/>
              <a:ext cx="816800" cy="916225"/>
            </a:xfrm>
            <a:custGeom>
              <a:rect b="b" l="l" r="r" t="t"/>
              <a:pathLst>
                <a:path extrusionOk="0" h="36649" w="32672">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20"/>
          <p:cNvPicPr preferRelativeResize="0"/>
          <p:nvPr/>
        </p:nvPicPr>
        <p:blipFill>
          <a:blip r:embed="rId3">
            <a:alphaModFix/>
          </a:blip>
          <a:stretch>
            <a:fillRect/>
          </a:stretch>
        </p:blipFill>
        <p:spPr>
          <a:xfrm>
            <a:off x="447551" y="1096782"/>
            <a:ext cx="8343798" cy="3878000"/>
          </a:xfrm>
          <a:prstGeom prst="rect">
            <a:avLst/>
          </a:prstGeom>
          <a:noFill/>
          <a:ln cap="flat" cmpd="sng" w="38100">
            <a:solidFill>
              <a:schemeClr val="dk2"/>
            </a:solidFill>
            <a:prstDash val="solid"/>
            <a:round/>
            <a:headEnd len="sm" w="sm" type="none"/>
            <a:tailEnd len="sm" w="sm" type="none"/>
          </a:ln>
        </p:spPr>
      </p:pic>
      <p:sp>
        <p:nvSpPr>
          <p:cNvPr id="202" name="Google Shape;202;p20"/>
          <p:cNvSpPr txBox="1"/>
          <p:nvPr>
            <p:ph type="ctrTitle"/>
          </p:nvPr>
        </p:nvSpPr>
        <p:spPr>
          <a:xfrm>
            <a:off x="311700" y="1873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200"/>
              <a:t>CURRENT BIDDING METHODS</a:t>
            </a:r>
            <a:endParaRPr sz="3200"/>
          </a:p>
        </p:txBody>
      </p:sp>
      <p:cxnSp>
        <p:nvCxnSpPr>
          <p:cNvPr id="203" name="Google Shape;203;p20"/>
          <p:cNvCxnSpPr/>
          <p:nvPr/>
        </p:nvCxnSpPr>
        <p:spPr>
          <a:xfrm>
            <a:off x="311700" y="810700"/>
            <a:ext cx="8520600" cy="0"/>
          </a:xfrm>
          <a:prstGeom prst="straightConnector1">
            <a:avLst/>
          </a:prstGeom>
          <a:noFill/>
          <a:ln cap="flat" cmpd="sng" w="28575">
            <a:solidFill>
              <a:srgbClr val="48FFD5"/>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1"/>
          <p:cNvPicPr preferRelativeResize="0"/>
          <p:nvPr/>
        </p:nvPicPr>
        <p:blipFill>
          <a:blip r:embed="rId3">
            <a:alphaModFix/>
          </a:blip>
          <a:stretch>
            <a:fillRect/>
          </a:stretch>
        </p:blipFill>
        <p:spPr>
          <a:xfrm>
            <a:off x="4907000" y="152400"/>
            <a:ext cx="3419272" cy="4838700"/>
          </a:xfrm>
          <a:prstGeom prst="rect">
            <a:avLst/>
          </a:prstGeom>
          <a:noFill/>
          <a:ln cap="flat" cmpd="sng" w="38100">
            <a:solidFill>
              <a:srgbClr val="434343"/>
            </a:solidFill>
            <a:prstDash val="solid"/>
            <a:round/>
            <a:headEnd len="sm" w="sm" type="none"/>
            <a:tailEnd len="sm" w="sm" type="none"/>
          </a:ln>
        </p:spPr>
      </p:pic>
      <p:sp>
        <p:nvSpPr>
          <p:cNvPr id="209" name="Google Shape;209;p21"/>
          <p:cNvSpPr/>
          <p:nvPr/>
        </p:nvSpPr>
        <p:spPr>
          <a:xfrm>
            <a:off x="1107625" y="3457300"/>
            <a:ext cx="2662800" cy="381000"/>
          </a:xfrm>
          <a:prstGeom prst="homePlate">
            <a:avLst>
              <a:gd fmla="val 50000" name="adj"/>
            </a:avLst>
          </a:pr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210" name="Google Shape;210;p21"/>
          <p:cNvSpPr/>
          <p:nvPr/>
        </p:nvSpPr>
        <p:spPr>
          <a:xfrm>
            <a:off x="1107625" y="2755950"/>
            <a:ext cx="2662800" cy="381000"/>
          </a:xfrm>
          <a:prstGeom prst="homePlate">
            <a:avLst>
              <a:gd fmla="val 50000" name="adj"/>
            </a:avLst>
          </a:pr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211" name="Google Shape;211;p21"/>
          <p:cNvSpPr/>
          <p:nvPr/>
        </p:nvSpPr>
        <p:spPr>
          <a:xfrm>
            <a:off x="1107625" y="2054600"/>
            <a:ext cx="2662800" cy="381000"/>
          </a:xfrm>
          <a:prstGeom prst="homePlate">
            <a:avLst>
              <a:gd fmla="val 50000" name="adj"/>
            </a:avLst>
          </a:pr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212" name="Google Shape;212;p21"/>
          <p:cNvSpPr txBox="1"/>
          <p:nvPr/>
        </p:nvSpPr>
        <p:spPr>
          <a:xfrm>
            <a:off x="1329331" y="2240299"/>
            <a:ext cx="2076000" cy="19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s" sz="1100">
                <a:latin typeface="Roboto Black"/>
                <a:ea typeface="Roboto Black"/>
                <a:cs typeface="Roboto Black"/>
                <a:sym typeface="Roboto Black"/>
              </a:rPr>
              <a:t>RIGID STRUCTURE</a:t>
            </a:r>
            <a:endParaRPr sz="1100">
              <a:solidFill>
                <a:srgbClr val="000000"/>
              </a:solidFill>
              <a:latin typeface="Roboto Black"/>
              <a:ea typeface="Roboto Black"/>
              <a:cs typeface="Roboto Black"/>
              <a:sym typeface="Roboto Black"/>
            </a:endParaRPr>
          </a:p>
        </p:txBody>
      </p:sp>
      <p:sp>
        <p:nvSpPr>
          <p:cNvPr id="213" name="Google Shape;213;p21"/>
          <p:cNvSpPr txBox="1"/>
          <p:nvPr/>
        </p:nvSpPr>
        <p:spPr>
          <a:xfrm>
            <a:off x="1329331" y="3642986"/>
            <a:ext cx="2076000" cy="19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s" sz="1100">
                <a:solidFill>
                  <a:srgbClr val="000000"/>
                </a:solidFill>
                <a:latin typeface="Roboto Black"/>
                <a:ea typeface="Roboto Black"/>
                <a:cs typeface="Roboto Black"/>
                <a:sym typeface="Roboto Black"/>
              </a:rPr>
              <a:t>LACK OF </a:t>
            </a:r>
            <a:r>
              <a:rPr lang="es" sz="1100">
                <a:latin typeface="Roboto Black"/>
                <a:ea typeface="Roboto Black"/>
                <a:cs typeface="Roboto Black"/>
                <a:sym typeface="Roboto Black"/>
              </a:rPr>
              <a:t>NEGOTIATION</a:t>
            </a:r>
            <a:endParaRPr sz="1100">
              <a:solidFill>
                <a:srgbClr val="000000"/>
              </a:solidFill>
              <a:latin typeface="Roboto Black"/>
              <a:ea typeface="Roboto Black"/>
              <a:cs typeface="Roboto Black"/>
              <a:sym typeface="Roboto Black"/>
            </a:endParaRPr>
          </a:p>
        </p:txBody>
      </p:sp>
      <p:sp>
        <p:nvSpPr>
          <p:cNvPr id="214" name="Google Shape;214;p21"/>
          <p:cNvSpPr txBox="1"/>
          <p:nvPr/>
        </p:nvSpPr>
        <p:spPr>
          <a:xfrm>
            <a:off x="1329331" y="3014267"/>
            <a:ext cx="2076000" cy="19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s" sz="1100">
                <a:latin typeface="Roboto Black"/>
                <a:ea typeface="Roboto Black"/>
                <a:cs typeface="Roboto Black"/>
                <a:sym typeface="Roboto Black"/>
              </a:rPr>
              <a:t>INAPPROPRIATE REVIEW SYSTEM </a:t>
            </a:r>
            <a:endParaRPr sz="1100">
              <a:solidFill>
                <a:srgbClr val="000000"/>
              </a:solidFill>
              <a:latin typeface="Roboto Black"/>
              <a:ea typeface="Roboto Black"/>
              <a:cs typeface="Roboto Black"/>
              <a:sym typeface="Roboto Black"/>
            </a:endParaRPr>
          </a:p>
        </p:txBody>
      </p:sp>
      <p:sp>
        <p:nvSpPr>
          <p:cNvPr id="215" name="Google Shape;215;p21"/>
          <p:cNvSpPr/>
          <p:nvPr/>
        </p:nvSpPr>
        <p:spPr>
          <a:xfrm>
            <a:off x="591325" y="2033138"/>
            <a:ext cx="423900" cy="423900"/>
          </a:xfrm>
          <a:prstGeom prst="ellipse">
            <a:avLst/>
          </a:pr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216" name="Google Shape;216;p21"/>
          <p:cNvSpPr/>
          <p:nvPr/>
        </p:nvSpPr>
        <p:spPr>
          <a:xfrm>
            <a:off x="591325" y="2734488"/>
            <a:ext cx="423900" cy="423900"/>
          </a:xfrm>
          <a:prstGeom prst="ellipse">
            <a:avLst/>
          </a:pr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217" name="Google Shape;217;p21"/>
          <p:cNvSpPr/>
          <p:nvPr/>
        </p:nvSpPr>
        <p:spPr>
          <a:xfrm>
            <a:off x="704613" y="2146950"/>
            <a:ext cx="197329" cy="196282"/>
          </a:xfrm>
          <a:custGeom>
            <a:rect b="b" l="l" r="r" t="t"/>
            <a:pathLst>
              <a:path extrusionOk="0" h="85619" w="86076">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sp>
        <p:nvSpPr>
          <p:cNvPr id="218" name="Google Shape;218;p21"/>
          <p:cNvSpPr/>
          <p:nvPr/>
        </p:nvSpPr>
        <p:spPr>
          <a:xfrm>
            <a:off x="591325" y="3435838"/>
            <a:ext cx="423900" cy="423900"/>
          </a:xfrm>
          <a:prstGeom prst="ellipse">
            <a:avLst/>
          </a:pr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219" name="Google Shape;219;p21"/>
          <p:cNvSpPr txBox="1"/>
          <p:nvPr/>
        </p:nvSpPr>
        <p:spPr>
          <a:xfrm>
            <a:off x="562050" y="651875"/>
            <a:ext cx="7833900" cy="606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Roboto Black"/>
                <a:ea typeface="Roboto Black"/>
                <a:cs typeface="Roboto Black"/>
                <a:sym typeface="Roboto Black"/>
              </a:rPr>
              <a:t>CURRENT </a:t>
            </a:r>
            <a:r>
              <a:rPr lang="es" sz="3000">
                <a:solidFill>
                  <a:srgbClr val="FFFFFF"/>
                </a:solidFill>
                <a:latin typeface="Roboto Black"/>
                <a:ea typeface="Roboto Black"/>
                <a:cs typeface="Roboto Black"/>
                <a:sym typeface="Roboto Black"/>
              </a:rPr>
              <a:t>TnC</a:t>
            </a:r>
            <a:endParaRPr sz="3000">
              <a:solidFill>
                <a:srgbClr val="FFFFFF"/>
              </a:solidFill>
              <a:latin typeface="Roboto Black"/>
              <a:ea typeface="Roboto Black"/>
              <a:cs typeface="Roboto Black"/>
              <a:sym typeface="Roboto Black"/>
            </a:endParaRPr>
          </a:p>
        </p:txBody>
      </p:sp>
      <p:cxnSp>
        <p:nvCxnSpPr>
          <p:cNvPr id="220" name="Google Shape;220;p21"/>
          <p:cNvCxnSpPr/>
          <p:nvPr/>
        </p:nvCxnSpPr>
        <p:spPr>
          <a:xfrm flipH="1" rot="10800000">
            <a:off x="0" y="1188575"/>
            <a:ext cx="3999000" cy="9000"/>
          </a:xfrm>
          <a:prstGeom prst="straightConnector1">
            <a:avLst/>
          </a:prstGeom>
          <a:noFill/>
          <a:ln cap="flat" cmpd="sng" w="9525">
            <a:solidFill>
              <a:srgbClr val="48FFD5"/>
            </a:solidFill>
            <a:prstDash val="solid"/>
            <a:round/>
            <a:headEnd len="med" w="med" type="none"/>
            <a:tailEnd len="med" w="med" type="none"/>
          </a:ln>
        </p:spPr>
      </p:cxnSp>
      <p:grpSp>
        <p:nvGrpSpPr>
          <p:cNvPr id="221" name="Google Shape;221;p21"/>
          <p:cNvGrpSpPr/>
          <p:nvPr/>
        </p:nvGrpSpPr>
        <p:grpSpPr>
          <a:xfrm>
            <a:off x="659111" y="3510164"/>
            <a:ext cx="288345" cy="275285"/>
            <a:chOff x="2404875" y="3592725"/>
            <a:chExt cx="298525" cy="293825"/>
          </a:xfrm>
        </p:grpSpPr>
        <p:sp>
          <p:nvSpPr>
            <p:cNvPr id="222" name="Google Shape;222;p21"/>
            <p:cNvSpPr/>
            <p:nvPr/>
          </p:nvSpPr>
          <p:spPr>
            <a:xfrm>
              <a:off x="2404875" y="3747900"/>
              <a:ext cx="52775" cy="138650"/>
            </a:xfrm>
            <a:custGeom>
              <a:rect b="b" l="l" r="r" t="t"/>
              <a:pathLst>
                <a:path extrusionOk="0" h="5546" w="2111">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
            <p:cNvSpPr/>
            <p:nvPr/>
          </p:nvSpPr>
          <p:spPr>
            <a:xfrm>
              <a:off x="2458425" y="3592725"/>
              <a:ext cx="190625" cy="160700"/>
            </a:xfrm>
            <a:custGeom>
              <a:rect b="b" l="l" r="r" t="t"/>
              <a:pathLst>
                <a:path extrusionOk="0" h="6428" w="7625">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p:nvPr/>
          </p:nvSpPr>
          <p:spPr>
            <a:xfrm>
              <a:off x="2474975" y="3742775"/>
              <a:ext cx="228425" cy="125650"/>
            </a:xfrm>
            <a:custGeom>
              <a:rect b="b" l="l" r="r" t="t"/>
              <a:pathLst>
                <a:path extrusionOk="0" h="5026" w="9137">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21"/>
          <p:cNvGrpSpPr/>
          <p:nvPr/>
        </p:nvGrpSpPr>
        <p:grpSpPr>
          <a:xfrm>
            <a:off x="676757" y="2803807"/>
            <a:ext cx="264670" cy="299848"/>
            <a:chOff x="581525" y="3254850"/>
            <a:chExt cx="297750" cy="294575"/>
          </a:xfrm>
        </p:grpSpPr>
        <p:sp>
          <p:nvSpPr>
            <p:cNvPr id="226" name="Google Shape;226;p21"/>
            <p:cNvSpPr/>
            <p:nvPr/>
          </p:nvSpPr>
          <p:spPr>
            <a:xfrm>
              <a:off x="616950" y="3358025"/>
              <a:ext cx="89025" cy="86650"/>
            </a:xfrm>
            <a:custGeom>
              <a:rect b="b" l="l" r="r" t="t"/>
              <a:pathLst>
                <a:path extrusionOk="0" h="3466" w="3561">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p:nvPr/>
          </p:nvSpPr>
          <p:spPr>
            <a:xfrm>
              <a:off x="721725" y="3254850"/>
              <a:ext cx="157550" cy="155975"/>
            </a:xfrm>
            <a:custGeom>
              <a:rect b="b" l="l" r="r" t="t"/>
              <a:pathLst>
                <a:path extrusionOk="0" h="6239" w="6302">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p:cNvSpPr/>
            <p:nvPr/>
          </p:nvSpPr>
          <p:spPr>
            <a:xfrm>
              <a:off x="581525" y="3440725"/>
              <a:ext cx="157550" cy="108700"/>
            </a:xfrm>
            <a:custGeom>
              <a:rect b="b" l="l" r="r" t="t"/>
              <a:pathLst>
                <a:path extrusionOk="0" h="4348" w="6302">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2"/>
          <p:cNvSpPr txBox="1"/>
          <p:nvPr>
            <p:ph type="ctrTitle"/>
          </p:nvPr>
        </p:nvSpPr>
        <p:spPr>
          <a:xfrm>
            <a:off x="4512700" y="1737500"/>
            <a:ext cx="3863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FFFFF"/>
                </a:solidFill>
              </a:rPr>
              <a:t>ABOUT  </a:t>
            </a:r>
            <a:endParaRPr>
              <a:solidFill>
                <a:srgbClr val="FFFFFF"/>
              </a:solidFill>
            </a:endParaRPr>
          </a:p>
          <a:p>
            <a:pPr indent="0" lvl="0" marL="0" rtl="0" algn="l">
              <a:spcBef>
                <a:spcPts val="0"/>
              </a:spcBef>
              <a:spcAft>
                <a:spcPts val="0"/>
              </a:spcAft>
              <a:buNone/>
            </a:pPr>
            <a:r>
              <a:rPr lang="es"/>
              <a:t>THE </a:t>
            </a:r>
            <a:r>
              <a:rPr lang="es">
                <a:solidFill>
                  <a:srgbClr val="FFFFFF"/>
                </a:solidFill>
              </a:rPr>
              <a:t>PROJECT</a:t>
            </a:r>
            <a:endParaRPr>
              <a:solidFill>
                <a:srgbClr val="FFFFFF"/>
              </a:solidFill>
            </a:endParaRPr>
          </a:p>
        </p:txBody>
      </p:sp>
      <p:sp>
        <p:nvSpPr>
          <p:cNvPr id="234" name="Google Shape;234;p22"/>
          <p:cNvSpPr txBox="1"/>
          <p:nvPr>
            <p:ph idx="1" type="subTitle"/>
          </p:nvPr>
        </p:nvSpPr>
        <p:spPr>
          <a:xfrm>
            <a:off x="4512700" y="2746375"/>
            <a:ext cx="3981900" cy="142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000">
                <a:solidFill>
                  <a:schemeClr val="lt1"/>
                </a:solidFill>
                <a:latin typeface="Roboto"/>
                <a:ea typeface="Roboto"/>
                <a:cs typeface="Roboto"/>
                <a:sym typeface="Roboto"/>
              </a:rPr>
              <a:t>We are designing a web platform for the GeM portal where the customization of terms and conditions for Annual Maintenance Contract of services as per need will be created. </a:t>
            </a:r>
            <a:endParaRPr sz="1000">
              <a:solidFill>
                <a:schemeClr val="lt1"/>
              </a:solidFill>
              <a:latin typeface="Roboto"/>
              <a:ea typeface="Roboto"/>
              <a:cs typeface="Roboto"/>
              <a:sym typeface="Roboto"/>
            </a:endParaRPr>
          </a:p>
          <a:p>
            <a:pPr indent="0" lvl="0" marL="0" rtl="0" algn="l">
              <a:lnSpc>
                <a:spcPct val="100000"/>
              </a:lnSpc>
              <a:spcBef>
                <a:spcPts val="1600"/>
              </a:spcBef>
              <a:spcAft>
                <a:spcPts val="0"/>
              </a:spcAft>
              <a:buNone/>
            </a:pPr>
            <a:r>
              <a:rPr lang="es" sz="1000">
                <a:solidFill>
                  <a:schemeClr val="lt1"/>
                </a:solidFill>
                <a:latin typeface="Roboto"/>
                <a:ea typeface="Roboto"/>
                <a:cs typeface="Roboto"/>
                <a:sym typeface="Roboto"/>
              </a:rPr>
              <a:t>Real-Time Team collaboration is the top feature priority.</a:t>
            </a:r>
            <a:endParaRPr sz="1000">
              <a:solidFill>
                <a:schemeClr val="lt1"/>
              </a:solidFill>
              <a:latin typeface="Roboto"/>
              <a:ea typeface="Roboto"/>
              <a:cs typeface="Roboto"/>
              <a:sym typeface="Roboto"/>
            </a:endParaRPr>
          </a:p>
          <a:p>
            <a:pPr indent="0" lvl="0" marL="0" rtl="0" algn="l">
              <a:lnSpc>
                <a:spcPct val="100000"/>
              </a:lnSpc>
              <a:spcBef>
                <a:spcPts val="1600"/>
              </a:spcBef>
              <a:spcAft>
                <a:spcPts val="1600"/>
              </a:spcAft>
              <a:buNone/>
            </a:pPr>
            <a:r>
              <a:t/>
            </a:r>
            <a:endParaRPr sz="1000">
              <a:solidFill>
                <a:schemeClr val="lt1"/>
              </a:solidFill>
              <a:latin typeface="Roboto"/>
              <a:ea typeface="Roboto"/>
              <a:cs typeface="Roboto"/>
              <a:sym typeface="Roboto"/>
            </a:endParaRPr>
          </a:p>
        </p:txBody>
      </p:sp>
      <p:cxnSp>
        <p:nvCxnSpPr>
          <p:cNvPr id="235" name="Google Shape;235;p22"/>
          <p:cNvCxnSpPr/>
          <p:nvPr/>
        </p:nvCxnSpPr>
        <p:spPr>
          <a:xfrm>
            <a:off x="4598350" y="2275300"/>
            <a:ext cx="4448400" cy="0"/>
          </a:xfrm>
          <a:prstGeom prst="straightConnector1">
            <a:avLst/>
          </a:prstGeom>
          <a:noFill/>
          <a:ln cap="flat" cmpd="sng" w="9525">
            <a:solidFill>
              <a:srgbClr val="48FFD5"/>
            </a:solidFill>
            <a:prstDash val="solid"/>
            <a:round/>
            <a:headEnd len="med" w="med" type="none"/>
            <a:tailEnd len="med" w="med" type="none"/>
          </a:ln>
        </p:spPr>
      </p:cxnSp>
      <p:sp>
        <p:nvSpPr>
          <p:cNvPr id="236" name="Google Shape;236;p22"/>
          <p:cNvSpPr/>
          <p:nvPr/>
        </p:nvSpPr>
        <p:spPr>
          <a:xfrm>
            <a:off x="1648796" y="1830067"/>
            <a:ext cx="1094271" cy="2041506"/>
          </a:xfrm>
          <a:custGeom>
            <a:rect b="b" l="l" r="r" t="t"/>
            <a:pathLst>
              <a:path extrusionOk="0" fill="none" h="145536" w="78009">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cap="flat" cmpd="sng" w="30475">
            <a:solidFill>
              <a:srgbClr val="48FFD5"/>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1752079" y="1992173"/>
            <a:ext cx="887043" cy="1628410"/>
          </a:xfrm>
          <a:custGeom>
            <a:rect b="b" l="l" r="r" t="t"/>
            <a:pathLst>
              <a:path extrusionOk="0" h="116087" w="63236">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b="50%" l="50%" r="50%" t="50%"/>
            </a:path>
            <a:tileRect/>
          </a:gradFill>
          <a:ln cap="flat" cmpd="sng" w="30475">
            <a:solidFill>
              <a:srgbClr val="48FFD5"/>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2091332" y="3661112"/>
            <a:ext cx="182624" cy="156421"/>
          </a:xfrm>
          <a:custGeom>
            <a:rect b="b" l="l" r="r" t="t"/>
            <a:pathLst>
              <a:path extrusionOk="0" h="11151" w="13019">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b="50%" l="50%" r="50%" t="50%"/>
            </a:path>
            <a:tileRect/>
          </a:gradFill>
          <a:ln cap="flat" cmpd="sng" w="30475">
            <a:solidFill>
              <a:srgbClr val="48FFD5"/>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2087235" y="1893688"/>
            <a:ext cx="217496" cy="35574"/>
          </a:xfrm>
          <a:custGeom>
            <a:rect b="b" l="l" r="r" t="t"/>
            <a:pathLst>
              <a:path extrusionOk="0" h="2536" w="15505">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cap="flat" cmpd="sng" w="30475">
            <a:solidFill>
              <a:srgbClr val="48FFD5"/>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1947014" y="3281499"/>
            <a:ext cx="119697" cy="102639"/>
          </a:xfrm>
          <a:custGeom>
            <a:rect b="b" l="l" r="r" t="t"/>
            <a:pathLst>
              <a:path extrusionOk="0" h="7317" w="8533">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rgbClr val="48FFD5"/>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2021565" y="3384094"/>
            <a:ext cx="14" cy="30103"/>
          </a:xfrm>
          <a:custGeom>
            <a:rect b="b" l="l" r="r" t="t"/>
            <a:pathLst>
              <a:path extrusionOk="0" fill="none" h="2146" w="1">
                <a:moveTo>
                  <a:pt x="1" y="1"/>
                </a:moveTo>
                <a:lnTo>
                  <a:pt x="1" y="2146"/>
                </a:lnTo>
              </a:path>
            </a:pathLst>
          </a:custGeom>
          <a:solidFill>
            <a:srgbClr val="48FFD5"/>
          </a:solid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2022252" y="3444293"/>
            <a:ext cx="29430" cy="30103"/>
          </a:xfrm>
          <a:custGeom>
            <a:rect b="b" l="l" r="r" t="t"/>
            <a:pathLst>
              <a:path extrusionOk="0" fill="none" h="2146" w="2098">
                <a:moveTo>
                  <a:pt x="1" y="0"/>
                </a:moveTo>
                <a:lnTo>
                  <a:pt x="1" y="2145"/>
                </a:lnTo>
                <a:lnTo>
                  <a:pt x="2097" y="2145"/>
                </a:lnTo>
              </a:path>
            </a:pathLst>
          </a:custGeom>
          <a:solidFill>
            <a:srgbClr val="48FFD5"/>
          </a:solid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2106385" y="3474385"/>
            <a:ext cx="409673" cy="14"/>
          </a:xfrm>
          <a:custGeom>
            <a:rect b="b" l="l" r="r" t="t"/>
            <a:pathLst>
              <a:path extrusionOk="0" fill="none" h="1" w="29205">
                <a:moveTo>
                  <a:pt x="0" y="0"/>
                </a:moveTo>
                <a:lnTo>
                  <a:pt x="29205" y="0"/>
                </a:lnTo>
              </a:path>
            </a:pathLst>
          </a:custGeom>
          <a:solidFill>
            <a:srgbClr val="48FFD5"/>
          </a:solid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2543463" y="3444293"/>
            <a:ext cx="30103" cy="30103"/>
          </a:xfrm>
          <a:custGeom>
            <a:rect b="b" l="l" r="r" t="t"/>
            <a:pathLst>
              <a:path extrusionOk="0" fill="none" h="2146" w="2146">
                <a:moveTo>
                  <a:pt x="0" y="2145"/>
                </a:moveTo>
                <a:lnTo>
                  <a:pt x="2145" y="2145"/>
                </a:lnTo>
                <a:lnTo>
                  <a:pt x="2145" y="0"/>
                </a:lnTo>
              </a:path>
            </a:pathLst>
          </a:custGeom>
          <a:solidFill>
            <a:srgbClr val="48FFD5"/>
          </a:solid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2573556" y="3081768"/>
            <a:ext cx="14" cy="307090"/>
          </a:xfrm>
          <a:custGeom>
            <a:rect b="b" l="l" r="r" t="t"/>
            <a:pathLst>
              <a:path extrusionOk="0" fill="none" h="21892" w="1">
                <a:moveTo>
                  <a:pt x="0" y="21892"/>
                </a:moveTo>
                <a:lnTo>
                  <a:pt x="0" y="1"/>
                </a:lnTo>
              </a:path>
            </a:pathLst>
          </a:custGeom>
          <a:solidFill>
            <a:srgbClr val="48FFD5"/>
          </a:solid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2573556" y="3024319"/>
            <a:ext cx="30103" cy="29416"/>
          </a:xfrm>
          <a:custGeom>
            <a:rect b="b" l="l" r="r" t="t"/>
            <a:pathLst>
              <a:path extrusionOk="0" fill="none" h="2097" w="2146">
                <a:moveTo>
                  <a:pt x="0" y="2097"/>
                </a:moveTo>
                <a:lnTo>
                  <a:pt x="0" y="0"/>
                </a:lnTo>
                <a:lnTo>
                  <a:pt x="2145" y="0"/>
                </a:lnTo>
              </a:path>
            </a:pathLst>
          </a:custGeom>
          <a:solidFill>
            <a:srgbClr val="48FFD5"/>
          </a:solid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2665895" y="3024319"/>
            <a:ext cx="341962" cy="14"/>
          </a:xfrm>
          <a:custGeom>
            <a:rect b="b" l="l" r="r" t="t"/>
            <a:pathLst>
              <a:path extrusionOk="0" fill="none" h="1" w="24378">
                <a:moveTo>
                  <a:pt x="0" y="0"/>
                </a:moveTo>
                <a:lnTo>
                  <a:pt x="24378" y="0"/>
                </a:lnTo>
              </a:path>
            </a:pathLst>
          </a:custGeom>
          <a:solidFill>
            <a:srgbClr val="48FFD5"/>
          </a:solid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3039351" y="3024319"/>
            <a:ext cx="29416" cy="29416"/>
          </a:xfrm>
          <a:custGeom>
            <a:rect b="b" l="l" r="r" t="t"/>
            <a:pathLst>
              <a:path extrusionOk="0" fill="none" h="2097" w="2097">
                <a:moveTo>
                  <a:pt x="0" y="0"/>
                </a:moveTo>
                <a:lnTo>
                  <a:pt x="2097" y="0"/>
                </a:lnTo>
                <a:lnTo>
                  <a:pt x="2097" y="2097"/>
                </a:lnTo>
              </a:path>
            </a:pathLst>
          </a:custGeom>
          <a:solidFill>
            <a:srgbClr val="48FFD5"/>
          </a:solid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a:off x="3068757" y="3107076"/>
            <a:ext cx="14" cy="292053"/>
          </a:xfrm>
          <a:custGeom>
            <a:rect b="b" l="l" r="r" t="t"/>
            <a:pathLst>
              <a:path extrusionOk="0" fill="none" h="20820" w="1">
                <a:moveTo>
                  <a:pt x="1" y="1"/>
                </a:moveTo>
                <a:lnTo>
                  <a:pt x="1" y="20819"/>
                </a:lnTo>
              </a:path>
            </a:pathLst>
          </a:custGeom>
          <a:solidFill>
            <a:srgbClr val="48FFD5"/>
          </a:solid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a:off x="3068757" y="3425816"/>
            <a:ext cx="14" cy="30103"/>
          </a:xfrm>
          <a:custGeom>
            <a:rect b="b" l="l" r="r" t="t"/>
            <a:pathLst>
              <a:path extrusionOk="0" fill="none" h="2146" w="1">
                <a:moveTo>
                  <a:pt x="1" y="1"/>
                </a:moveTo>
                <a:lnTo>
                  <a:pt x="1" y="2146"/>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1368354" y="2077680"/>
            <a:ext cx="29430" cy="14"/>
          </a:xfrm>
          <a:custGeom>
            <a:rect b="b" l="l" r="r" t="t"/>
            <a:pathLst>
              <a:path extrusionOk="0" fill="none" h="1" w="2098">
                <a:moveTo>
                  <a:pt x="1" y="0"/>
                </a:moveTo>
                <a:lnTo>
                  <a:pt x="2097" y="0"/>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1431962" y="2077680"/>
            <a:ext cx="50625" cy="14"/>
          </a:xfrm>
          <a:custGeom>
            <a:rect b="b" l="l" r="r" t="t"/>
            <a:pathLst>
              <a:path extrusionOk="0" fill="none" h="1" w="3609">
                <a:moveTo>
                  <a:pt x="1" y="0"/>
                </a:moveTo>
                <a:lnTo>
                  <a:pt x="3609" y="0"/>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1499680" y="2077680"/>
            <a:ext cx="30103" cy="29416"/>
          </a:xfrm>
          <a:custGeom>
            <a:rect b="b" l="l" r="r" t="t"/>
            <a:pathLst>
              <a:path extrusionOk="0" fill="none" h="2097" w="2146">
                <a:moveTo>
                  <a:pt x="1" y="0"/>
                </a:moveTo>
                <a:lnTo>
                  <a:pt x="2146" y="0"/>
                </a:lnTo>
                <a:lnTo>
                  <a:pt x="2146" y="2097"/>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1529100" y="2169332"/>
            <a:ext cx="14" cy="464394"/>
          </a:xfrm>
          <a:custGeom>
            <a:rect b="b" l="l" r="r" t="t"/>
            <a:pathLst>
              <a:path extrusionOk="0" fill="none" h="33106" w="1">
                <a:moveTo>
                  <a:pt x="0" y="0"/>
                </a:moveTo>
                <a:lnTo>
                  <a:pt x="0" y="33105"/>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1529773" y="2665217"/>
            <a:ext cx="29430" cy="30117"/>
          </a:xfrm>
          <a:custGeom>
            <a:rect b="b" l="l" r="r" t="t"/>
            <a:pathLst>
              <a:path extrusionOk="0" fill="none" h="2147" w="2098">
                <a:moveTo>
                  <a:pt x="1" y="1"/>
                </a:moveTo>
                <a:lnTo>
                  <a:pt x="1" y="2146"/>
                </a:lnTo>
                <a:lnTo>
                  <a:pt x="2097" y="2146"/>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1618704" y="2695323"/>
            <a:ext cx="681189" cy="14"/>
          </a:xfrm>
          <a:custGeom>
            <a:rect b="b" l="l" r="r" t="t"/>
            <a:pathLst>
              <a:path extrusionOk="0" fill="none" h="1" w="48561">
                <a:moveTo>
                  <a:pt x="0" y="0"/>
                </a:moveTo>
                <a:lnTo>
                  <a:pt x="48560" y="0"/>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2329364" y="2695323"/>
            <a:ext cx="30103" cy="14"/>
          </a:xfrm>
          <a:custGeom>
            <a:rect b="b" l="l" r="r" t="t"/>
            <a:pathLst>
              <a:path extrusionOk="0" fill="none" h="1" w="2146">
                <a:moveTo>
                  <a:pt x="1" y="0"/>
                </a:moveTo>
                <a:lnTo>
                  <a:pt x="2146" y="0"/>
                </a:lnTo>
              </a:path>
            </a:pathLst>
          </a:custGeom>
          <a:noFill/>
          <a:ln cap="rnd" cmpd="sng" w="30475">
            <a:solidFill>
              <a:srgbClr val="2E31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2304056" y="2648129"/>
            <a:ext cx="119697" cy="102934"/>
          </a:xfrm>
          <a:custGeom>
            <a:rect b="b" l="l" r="r" t="t"/>
            <a:pathLst>
              <a:path extrusionOk="0" h="7338" w="8533">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cap="flat" cmpd="sng" w="30475">
            <a:solidFill>
              <a:srgbClr val="48FFD5"/>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1306794" y="3639226"/>
            <a:ext cx="30103" cy="14"/>
          </a:xfrm>
          <a:custGeom>
            <a:rect b="b" l="l" r="r" t="t"/>
            <a:pathLst>
              <a:path extrusionOk="0" fill="none" h="1" w="2146">
                <a:moveTo>
                  <a:pt x="1" y="0"/>
                </a:moveTo>
                <a:lnTo>
                  <a:pt x="2146" y="0"/>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1419658" y="3609808"/>
            <a:ext cx="30103" cy="30117"/>
          </a:xfrm>
          <a:custGeom>
            <a:rect b="b" l="l" r="r" t="t"/>
            <a:pathLst>
              <a:path extrusionOk="0" fill="none" h="2147" w="2146">
                <a:moveTo>
                  <a:pt x="0" y="2146"/>
                </a:moveTo>
                <a:lnTo>
                  <a:pt x="2146" y="2146"/>
                </a:lnTo>
                <a:lnTo>
                  <a:pt x="2146" y="1"/>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1449751" y="3238402"/>
            <a:ext cx="14" cy="313935"/>
          </a:xfrm>
          <a:custGeom>
            <a:rect b="b" l="l" r="r" t="t"/>
            <a:pathLst>
              <a:path extrusionOk="0" fill="none" h="22380" w="1">
                <a:moveTo>
                  <a:pt x="1" y="22379"/>
                </a:moveTo>
                <a:lnTo>
                  <a:pt x="1" y="1"/>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1449751" y="3179578"/>
            <a:ext cx="30103" cy="30117"/>
          </a:xfrm>
          <a:custGeom>
            <a:rect b="b" l="l" r="r" t="t"/>
            <a:pathLst>
              <a:path extrusionOk="0" fill="none" h="2147" w="2146">
                <a:moveTo>
                  <a:pt x="1" y="2146"/>
                </a:moveTo>
                <a:lnTo>
                  <a:pt x="1" y="1"/>
                </a:lnTo>
                <a:lnTo>
                  <a:pt x="2146" y="1"/>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1535932" y="3179578"/>
            <a:ext cx="871318" cy="14"/>
          </a:xfrm>
          <a:custGeom>
            <a:rect b="b" l="l" r="r" t="t"/>
            <a:pathLst>
              <a:path extrusionOk="0" fill="none" h="1" w="62115">
                <a:moveTo>
                  <a:pt x="1" y="1"/>
                </a:moveTo>
                <a:lnTo>
                  <a:pt x="62115" y="1"/>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2435383" y="3179578"/>
            <a:ext cx="30103" cy="30117"/>
          </a:xfrm>
          <a:custGeom>
            <a:rect b="b" l="l" r="r" t="t"/>
            <a:pathLst>
              <a:path extrusionOk="0" fill="none" h="2147" w="2146">
                <a:moveTo>
                  <a:pt x="1" y="1"/>
                </a:moveTo>
                <a:lnTo>
                  <a:pt x="2146" y="1"/>
                </a:lnTo>
                <a:lnTo>
                  <a:pt x="2146" y="2146"/>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2465475" y="3289706"/>
            <a:ext cx="14" cy="30103"/>
          </a:xfrm>
          <a:custGeom>
            <a:rect b="b" l="l" r="r" t="t"/>
            <a:pathLst>
              <a:path extrusionOk="0" fill="none" h="2146" w="1">
                <a:moveTo>
                  <a:pt x="1" y="0"/>
                </a:moveTo>
                <a:lnTo>
                  <a:pt x="1" y="2146"/>
                </a:lnTo>
              </a:path>
            </a:pathLst>
          </a:custGeom>
          <a:noFill/>
          <a:ln cap="rnd" cmpd="sng" w="30475">
            <a:solidFill>
              <a:srgbClr val="2E31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2394347" y="3284235"/>
            <a:ext cx="119697" cy="102639"/>
          </a:xfrm>
          <a:custGeom>
            <a:rect b="b" l="l" r="r" t="t"/>
            <a:pathLst>
              <a:path extrusionOk="0" h="7317" w="8533">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rgbClr val="48FFD5"/>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2221298" y="3007905"/>
            <a:ext cx="14" cy="29416"/>
          </a:xfrm>
          <a:custGeom>
            <a:rect b="b" l="l" r="r" t="t"/>
            <a:pathLst>
              <a:path extrusionOk="0" fill="none" h="2097" w="1">
                <a:moveTo>
                  <a:pt x="0" y="2097"/>
                </a:moveTo>
                <a:lnTo>
                  <a:pt x="0" y="0"/>
                </a:lnTo>
              </a:path>
            </a:pathLst>
          </a:custGeom>
          <a:noFill/>
          <a:ln cap="rnd" cmpd="sng" w="30475">
            <a:solidFill>
              <a:srgbClr val="2E31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2221298" y="2548944"/>
            <a:ext cx="14" cy="404890"/>
          </a:xfrm>
          <a:custGeom>
            <a:rect b="b" l="l" r="r" t="t"/>
            <a:pathLst>
              <a:path extrusionOk="0" fill="none" h="28864" w="1">
                <a:moveTo>
                  <a:pt x="0" y="28864"/>
                </a:moveTo>
                <a:lnTo>
                  <a:pt x="0" y="1"/>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a:off x="2221985" y="2492168"/>
            <a:ext cx="29416" cy="30117"/>
          </a:xfrm>
          <a:custGeom>
            <a:rect b="b" l="l" r="r" t="t"/>
            <a:pathLst>
              <a:path extrusionOk="0" fill="none" h="2147" w="2097">
                <a:moveTo>
                  <a:pt x="0" y="2146"/>
                </a:moveTo>
                <a:lnTo>
                  <a:pt x="0" y="1"/>
                </a:lnTo>
                <a:lnTo>
                  <a:pt x="2097" y="1"/>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2310214" y="2492168"/>
            <a:ext cx="904830" cy="14"/>
          </a:xfrm>
          <a:custGeom>
            <a:rect b="b" l="l" r="r" t="t"/>
            <a:pathLst>
              <a:path extrusionOk="0" fill="none" h="1" w="64504">
                <a:moveTo>
                  <a:pt x="1" y="1"/>
                </a:moveTo>
                <a:lnTo>
                  <a:pt x="64504" y="1"/>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3244542" y="2462076"/>
            <a:ext cx="30117" cy="30103"/>
          </a:xfrm>
          <a:custGeom>
            <a:rect b="b" l="l" r="r" t="t"/>
            <a:pathLst>
              <a:path extrusionOk="0" fill="none" h="2146" w="2147">
                <a:moveTo>
                  <a:pt x="1" y="2146"/>
                </a:moveTo>
                <a:lnTo>
                  <a:pt x="2146" y="2146"/>
                </a:lnTo>
                <a:lnTo>
                  <a:pt x="2146" y="1"/>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3274648" y="2350587"/>
            <a:ext cx="14" cy="67037"/>
          </a:xfrm>
          <a:custGeom>
            <a:rect b="b" l="l" r="r" t="t"/>
            <a:pathLst>
              <a:path extrusionOk="0" fill="none" h="4779" w="1">
                <a:moveTo>
                  <a:pt x="0" y="4779"/>
                </a:moveTo>
                <a:lnTo>
                  <a:pt x="0" y="1"/>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
          <p:cNvSpPr/>
          <p:nvPr/>
        </p:nvSpPr>
        <p:spPr>
          <a:xfrm>
            <a:off x="3274648" y="2297922"/>
            <a:ext cx="14" cy="30103"/>
          </a:xfrm>
          <a:custGeom>
            <a:rect b="b" l="l" r="r" t="t"/>
            <a:pathLst>
              <a:path extrusionOk="0" fill="none" h="2146" w="1">
                <a:moveTo>
                  <a:pt x="0" y="2146"/>
                </a:moveTo>
                <a:lnTo>
                  <a:pt x="0" y="0"/>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p:nvPr/>
        </p:nvSpPr>
        <p:spPr>
          <a:xfrm>
            <a:off x="2168632" y="3007217"/>
            <a:ext cx="103284" cy="103284"/>
          </a:xfrm>
          <a:custGeom>
            <a:rect b="b" l="l" r="r" t="t"/>
            <a:pathLst>
              <a:path extrusionOk="0" h="7363" w="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cap="flat" cmpd="sng" w="30475">
            <a:solidFill>
              <a:srgbClr val="48FFD5"/>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a:off x="2506524" y="1640604"/>
            <a:ext cx="14" cy="30103"/>
          </a:xfrm>
          <a:custGeom>
            <a:rect b="b" l="l" r="r" t="t"/>
            <a:pathLst>
              <a:path extrusionOk="0" fill="none" h="2146" w="1">
                <a:moveTo>
                  <a:pt x="0" y="1"/>
                </a:moveTo>
                <a:lnTo>
                  <a:pt x="0" y="2146"/>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2506524" y="1728160"/>
            <a:ext cx="14" cy="547143"/>
          </a:xfrm>
          <a:custGeom>
            <a:rect b="b" l="l" r="r" t="t"/>
            <a:pathLst>
              <a:path extrusionOk="0" fill="none" h="39005" w="1">
                <a:moveTo>
                  <a:pt x="0" y="0"/>
                </a:moveTo>
                <a:lnTo>
                  <a:pt x="0" y="39004"/>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a:off x="2477105" y="2304754"/>
            <a:ext cx="30103" cy="29430"/>
          </a:xfrm>
          <a:custGeom>
            <a:rect b="b" l="l" r="r" t="t"/>
            <a:pathLst>
              <a:path extrusionOk="0" fill="none" h="2098" w="2146">
                <a:moveTo>
                  <a:pt x="2146" y="1"/>
                </a:moveTo>
                <a:lnTo>
                  <a:pt x="2146" y="2097"/>
                </a:lnTo>
                <a:lnTo>
                  <a:pt x="1" y="2097"/>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1991472" y="2334173"/>
            <a:ext cx="428147" cy="14"/>
          </a:xfrm>
          <a:custGeom>
            <a:rect b="b" l="l" r="r" t="t"/>
            <a:pathLst>
              <a:path extrusionOk="0" fill="none" h="1" w="30522">
                <a:moveTo>
                  <a:pt x="30521" y="0"/>
                </a:moveTo>
                <a:lnTo>
                  <a:pt x="1" y="0"/>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1932648" y="2334173"/>
            <a:ext cx="30103" cy="30103"/>
          </a:xfrm>
          <a:custGeom>
            <a:rect b="b" l="l" r="r" t="t"/>
            <a:pathLst>
              <a:path extrusionOk="0" fill="none" h="2146" w="2146">
                <a:moveTo>
                  <a:pt x="2146" y="0"/>
                </a:moveTo>
                <a:lnTo>
                  <a:pt x="1" y="0"/>
                </a:lnTo>
                <a:lnTo>
                  <a:pt x="1" y="2146"/>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1932648" y="2418993"/>
            <a:ext cx="14" cy="411034"/>
          </a:xfrm>
          <a:custGeom>
            <a:rect b="b" l="l" r="r" t="t"/>
            <a:pathLst>
              <a:path extrusionOk="0" fill="none" h="29302" w="1">
                <a:moveTo>
                  <a:pt x="1" y="0"/>
                </a:moveTo>
                <a:lnTo>
                  <a:pt x="1" y="29302"/>
                </a:lnTo>
              </a:path>
            </a:pathLst>
          </a:custGeom>
          <a:noFill/>
          <a:ln cap="rnd" cmpd="sng" w="3047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1932648" y="2857429"/>
            <a:ext cx="14" cy="30103"/>
          </a:xfrm>
          <a:custGeom>
            <a:rect b="b" l="l" r="r" t="t"/>
            <a:pathLst>
              <a:path extrusionOk="0" fill="none" h="2146" w="1">
                <a:moveTo>
                  <a:pt x="1" y="0"/>
                </a:moveTo>
                <a:lnTo>
                  <a:pt x="1" y="2145"/>
                </a:lnTo>
              </a:path>
            </a:pathLst>
          </a:custGeom>
          <a:noFill/>
          <a:ln cap="rnd" cmpd="sng" w="30475">
            <a:solidFill>
              <a:srgbClr val="2E31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1861520" y="2837592"/>
            <a:ext cx="119697" cy="102639"/>
          </a:xfrm>
          <a:custGeom>
            <a:rect b="b" l="l" r="r" t="t"/>
            <a:pathLst>
              <a:path extrusionOk="0" h="7317" w="8533">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cap="flat" cmpd="sng" w="30475">
            <a:solidFill>
              <a:srgbClr val="48FFD5"/>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22"/>
          <p:cNvGrpSpPr/>
          <p:nvPr/>
        </p:nvGrpSpPr>
        <p:grpSpPr>
          <a:xfrm>
            <a:off x="873393" y="1857723"/>
            <a:ext cx="416181" cy="386463"/>
            <a:chOff x="5812000" y="2553488"/>
            <a:chExt cx="769850" cy="767400"/>
          </a:xfrm>
        </p:grpSpPr>
        <p:sp>
          <p:nvSpPr>
            <p:cNvPr id="284" name="Google Shape;284;p22"/>
            <p:cNvSpPr/>
            <p:nvPr/>
          </p:nvSpPr>
          <p:spPr>
            <a:xfrm>
              <a:off x="5858475" y="2553488"/>
              <a:ext cx="150900" cy="150900"/>
            </a:xfrm>
            <a:custGeom>
              <a:rect b="b" l="l" r="r" t="t"/>
              <a:pathLst>
                <a:path extrusionOk="0" h="6036" w="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5812000" y="2732888"/>
              <a:ext cx="244675" cy="425725"/>
            </a:xfrm>
            <a:custGeom>
              <a:rect b="b" l="l" r="r" t="t"/>
              <a:pathLst>
                <a:path extrusionOk="0" h="17029" w="9787">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6384475" y="2553488"/>
              <a:ext cx="150875" cy="150900"/>
            </a:xfrm>
            <a:custGeom>
              <a:rect b="b" l="l" r="r" t="t"/>
              <a:pathLst>
                <a:path extrusionOk="0" h="6036" w="6035">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6337975" y="2732088"/>
              <a:ext cx="243875" cy="425700"/>
            </a:xfrm>
            <a:custGeom>
              <a:rect b="b" l="l" r="r" t="t"/>
              <a:pathLst>
                <a:path extrusionOk="0" h="17028" w="9755">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6057450" y="2834013"/>
              <a:ext cx="279750" cy="486875"/>
            </a:xfrm>
            <a:custGeom>
              <a:rect b="b" l="l" r="r" t="t"/>
              <a:pathLst>
                <a:path extrusionOk="0" h="19475" w="1119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6108825" y="2627688"/>
              <a:ext cx="175375" cy="175375"/>
            </a:xfrm>
            <a:custGeom>
              <a:rect b="b" l="l" r="r" t="t"/>
              <a:pathLst>
                <a:path extrusionOk="0" h="7015" w="7015">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22"/>
          <p:cNvSpPr/>
          <p:nvPr/>
        </p:nvSpPr>
        <p:spPr>
          <a:xfrm>
            <a:off x="2292080" y="1111519"/>
            <a:ext cx="428915" cy="428530"/>
          </a:xfrm>
          <a:custGeom>
            <a:rect b="b" l="l" r="r" t="t"/>
            <a:pathLst>
              <a:path extrusionOk="0" h="31446" w="3148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 name="Google Shape;291;p22"/>
          <p:cNvGrpSpPr/>
          <p:nvPr/>
        </p:nvGrpSpPr>
        <p:grpSpPr>
          <a:xfrm>
            <a:off x="2888184" y="3567261"/>
            <a:ext cx="423329" cy="406616"/>
            <a:chOff x="-62511900" y="4129100"/>
            <a:chExt cx="304050" cy="282000"/>
          </a:xfrm>
        </p:grpSpPr>
        <p:sp>
          <p:nvSpPr>
            <p:cNvPr id="292" name="Google Shape;292;p22"/>
            <p:cNvSpPr/>
            <p:nvPr/>
          </p:nvSpPr>
          <p:spPr>
            <a:xfrm>
              <a:off x="-62414225" y="4203925"/>
              <a:ext cx="206375" cy="207175"/>
            </a:xfrm>
            <a:custGeom>
              <a:rect b="b" l="l" r="r" t="t"/>
              <a:pathLst>
                <a:path extrusionOk="0" h="8287" w="8255">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62511100" y="4129100"/>
              <a:ext cx="159900" cy="74850"/>
            </a:xfrm>
            <a:custGeom>
              <a:rect b="b" l="l" r="r" t="t"/>
              <a:pathLst>
                <a:path extrusionOk="0" h="2994" w="6396">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62511100" y="4207075"/>
              <a:ext cx="110275" cy="59875"/>
            </a:xfrm>
            <a:custGeom>
              <a:rect b="b" l="l" r="r" t="t"/>
              <a:pathLst>
                <a:path extrusionOk="0" h="2395" w="4411">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62511100" y="4329950"/>
              <a:ext cx="106350" cy="59875"/>
            </a:xfrm>
            <a:custGeom>
              <a:rect b="b" l="l" r="r" t="t"/>
              <a:pathLst>
                <a:path extrusionOk="0" h="2395" w="4254">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62511900" y="4268500"/>
              <a:ext cx="78000" cy="60675"/>
            </a:xfrm>
            <a:custGeom>
              <a:rect b="b" l="l" r="r" t="t"/>
              <a:pathLst>
                <a:path extrusionOk="0" h="2427" w="312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22"/>
          <p:cNvSpPr/>
          <p:nvPr/>
        </p:nvSpPr>
        <p:spPr>
          <a:xfrm>
            <a:off x="827375" y="3474398"/>
            <a:ext cx="423359" cy="386445"/>
          </a:xfrm>
          <a:custGeom>
            <a:rect b="b" l="l" r="r" t="t"/>
            <a:pathLst>
              <a:path extrusionOk="0" h="9893" w="12665">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22"/>
          <p:cNvGrpSpPr/>
          <p:nvPr/>
        </p:nvGrpSpPr>
        <p:grpSpPr>
          <a:xfrm>
            <a:off x="3056693" y="1793631"/>
            <a:ext cx="384553" cy="414787"/>
            <a:chOff x="6543825" y="3202075"/>
            <a:chExt cx="296975" cy="275350"/>
          </a:xfrm>
        </p:grpSpPr>
        <p:sp>
          <p:nvSpPr>
            <p:cNvPr id="299" name="Google Shape;299;p22"/>
            <p:cNvSpPr/>
            <p:nvPr/>
          </p:nvSpPr>
          <p:spPr>
            <a:xfrm>
              <a:off x="6683250" y="3202075"/>
              <a:ext cx="17350" cy="43350"/>
            </a:xfrm>
            <a:custGeom>
              <a:rect b="b" l="l" r="r" t="t"/>
              <a:pathLst>
                <a:path extrusionOk="0" h="1734" w="694">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6613925" y="3236125"/>
              <a:ext cx="35475" cy="34700"/>
            </a:xfrm>
            <a:custGeom>
              <a:rect b="b" l="l" r="r" t="t"/>
              <a:pathLst>
                <a:path extrusionOk="0" h="1388" w="1419">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6734425" y="3236425"/>
              <a:ext cx="35475" cy="34400"/>
            </a:xfrm>
            <a:custGeom>
              <a:rect b="b" l="l" r="r" t="t"/>
              <a:pathLst>
                <a:path extrusionOk="0" h="1376" w="1419">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6805325" y="3322575"/>
              <a:ext cx="35475" cy="121325"/>
            </a:xfrm>
            <a:custGeom>
              <a:rect b="b" l="l" r="r" t="t"/>
              <a:pathLst>
                <a:path extrusionOk="0" h="4853" w="1419">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6543825" y="3323275"/>
              <a:ext cx="35475" cy="121400"/>
            </a:xfrm>
            <a:custGeom>
              <a:rect b="b" l="l" r="r" t="t"/>
              <a:pathLst>
                <a:path extrusionOk="0" h="4856" w="1419">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6643075" y="3332025"/>
              <a:ext cx="143375" cy="104000"/>
            </a:xfrm>
            <a:custGeom>
              <a:rect b="b" l="l" r="r" t="t"/>
              <a:pathLst>
                <a:path extrusionOk="0" h="4160" w="5735">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6595025" y="3288700"/>
              <a:ext cx="175675" cy="188725"/>
            </a:xfrm>
            <a:custGeom>
              <a:rect b="b" l="l" r="r" t="t"/>
              <a:pathLst>
                <a:path extrusionOk="0" h="7549" w="7027">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3"/>
          <p:cNvSpPr txBox="1"/>
          <p:nvPr>
            <p:ph type="ctrTitle"/>
          </p:nvPr>
        </p:nvSpPr>
        <p:spPr>
          <a:xfrm>
            <a:off x="311700" y="3397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LOW</a:t>
            </a:r>
            <a:r>
              <a:rPr lang="es"/>
              <a:t> FIDELITY WIREFRAME</a:t>
            </a:r>
            <a:endParaRPr/>
          </a:p>
        </p:txBody>
      </p:sp>
      <p:sp>
        <p:nvSpPr>
          <p:cNvPr id="311" name="Google Shape;311;p23"/>
          <p:cNvSpPr/>
          <p:nvPr/>
        </p:nvSpPr>
        <p:spPr>
          <a:xfrm>
            <a:off x="2483399" y="1412873"/>
            <a:ext cx="4173650" cy="3483508"/>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a:off x="2781850" y="1698625"/>
            <a:ext cx="3571800" cy="876300"/>
          </a:xfrm>
          <a:prstGeom prst="rect">
            <a:avLst/>
          </a:prstGeom>
          <a:noFill/>
          <a:ln cap="flat" cmpd="sng" w="952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
          <p:cNvSpPr/>
          <p:nvPr/>
        </p:nvSpPr>
        <p:spPr>
          <a:xfrm>
            <a:off x="2786100" y="2671025"/>
            <a:ext cx="919800" cy="876300"/>
          </a:xfrm>
          <a:prstGeom prst="rect">
            <a:avLst/>
          </a:prstGeom>
          <a:noFill/>
          <a:ln cap="flat" cmpd="sng" w="952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3"/>
          <p:cNvSpPr/>
          <p:nvPr/>
        </p:nvSpPr>
        <p:spPr>
          <a:xfrm>
            <a:off x="3795875" y="2671025"/>
            <a:ext cx="2557800" cy="876300"/>
          </a:xfrm>
          <a:prstGeom prst="rect">
            <a:avLst/>
          </a:prstGeom>
          <a:noFill/>
          <a:ln cap="flat" cmpd="sng" w="952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 name="Google Shape;315;p23"/>
          <p:cNvGrpSpPr/>
          <p:nvPr/>
        </p:nvGrpSpPr>
        <p:grpSpPr>
          <a:xfrm>
            <a:off x="2786120" y="3643425"/>
            <a:ext cx="3567611" cy="379200"/>
            <a:chOff x="1071175" y="3688175"/>
            <a:chExt cx="3257200" cy="379200"/>
          </a:xfrm>
        </p:grpSpPr>
        <p:sp>
          <p:nvSpPr>
            <p:cNvPr id="316" name="Google Shape;316;p23"/>
            <p:cNvSpPr/>
            <p:nvPr/>
          </p:nvSpPr>
          <p:spPr>
            <a:xfrm>
              <a:off x="1071175" y="3688175"/>
              <a:ext cx="405300" cy="379200"/>
            </a:xfrm>
            <a:prstGeom prst="rect">
              <a:avLst/>
            </a:prstGeom>
            <a:noFill/>
            <a:ln cap="flat" cmpd="sng" w="952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
            <p:cNvSpPr/>
            <p:nvPr/>
          </p:nvSpPr>
          <p:spPr>
            <a:xfrm>
              <a:off x="1547425" y="3688175"/>
              <a:ext cx="405300" cy="379200"/>
            </a:xfrm>
            <a:prstGeom prst="rect">
              <a:avLst/>
            </a:prstGeom>
            <a:noFill/>
            <a:ln cap="flat" cmpd="sng" w="952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p:nvPr/>
          </p:nvSpPr>
          <p:spPr>
            <a:xfrm>
              <a:off x="2023675" y="3688175"/>
              <a:ext cx="405300" cy="379200"/>
            </a:xfrm>
            <a:prstGeom prst="rect">
              <a:avLst/>
            </a:prstGeom>
            <a:noFill/>
            <a:ln cap="flat" cmpd="sng" w="952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a:off x="2499925" y="3688175"/>
              <a:ext cx="405300" cy="379200"/>
            </a:xfrm>
            <a:prstGeom prst="rect">
              <a:avLst/>
            </a:prstGeom>
            <a:noFill/>
            <a:ln cap="flat" cmpd="sng" w="952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a:off x="2976175" y="3688175"/>
              <a:ext cx="405300" cy="379200"/>
            </a:xfrm>
            <a:prstGeom prst="rect">
              <a:avLst/>
            </a:prstGeom>
            <a:noFill/>
            <a:ln cap="flat" cmpd="sng" w="952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p:nvPr/>
          </p:nvSpPr>
          <p:spPr>
            <a:xfrm>
              <a:off x="3446838" y="3688175"/>
              <a:ext cx="405300" cy="379200"/>
            </a:xfrm>
            <a:prstGeom prst="rect">
              <a:avLst/>
            </a:prstGeom>
            <a:noFill/>
            <a:ln cap="flat" cmpd="sng" w="952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p:nvPr/>
          </p:nvSpPr>
          <p:spPr>
            <a:xfrm>
              <a:off x="3923075" y="3688175"/>
              <a:ext cx="405300" cy="379200"/>
            </a:xfrm>
            <a:prstGeom prst="rect">
              <a:avLst/>
            </a:prstGeom>
            <a:noFill/>
            <a:ln cap="flat" cmpd="sng" w="952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23" name="Google Shape;323;p23"/>
          <p:cNvCxnSpPr/>
          <p:nvPr/>
        </p:nvCxnSpPr>
        <p:spPr>
          <a:xfrm>
            <a:off x="2800900" y="1717675"/>
            <a:ext cx="3552900" cy="838200"/>
          </a:xfrm>
          <a:prstGeom prst="straightConnector1">
            <a:avLst/>
          </a:prstGeom>
          <a:noFill/>
          <a:ln cap="flat" cmpd="sng" w="9525">
            <a:solidFill>
              <a:srgbClr val="48FFD5"/>
            </a:solidFill>
            <a:prstDash val="solid"/>
            <a:round/>
            <a:headEnd len="med" w="med" type="none"/>
            <a:tailEnd len="med" w="med" type="none"/>
          </a:ln>
        </p:spPr>
      </p:cxnSp>
      <p:cxnSp>
        <p:nvCxnSpPr>
          <p:cNvPr id="324" name="Google Shape;324;p23"/>
          <p:cNvCxnSpPr/>
          <p:nvPr/>
        </p:nvCxnSpPr>
        <p:spPr>
          <a:xfrm flipH="1" rot="10800000">
            <a:off x="2810425" y="1703725"/>
            <a:ext cx="3536400" cy="871200"/>
          </a:xfrm>
          <a:prstGeom prst="straightConnector1">
            <a:avLst/>
          </a:prstGeom>
          <a:noFill/>
          <a:ln cap="flat" cmpd="sng" w="9525">
            <a:solidFill>
              <a:srgbClr val="48FFD5"/>
            </a:solidFill>
            <a:prstDash val="solid"/>
            <a:round/>
            <a:headEnd len="med" w="med" type="none"/>
            <a:tailEnd len="med" w="med" type="none"/>
          </a:ln>
        </p:spPr>
      </p:cxnSp>
      <p:cxnSp>
        <p:nvCxnSpPr>
          <p:cNvPr id="325" name="Google Shape;325;p23"/>
          <p:cNvCxnSpPr/>
          <p:nvPr/>
        </p:nvCxnSpPr>
        <p:spPr>
          <a:xfrm>
            <a:off x="2788800" y="2822575"/>
            <a:ext cx="914400" cy="0"/>
          </a:xfrm>
          <a:prstGeom prst="straightConnector1">
            <a:avLst/>
          </a:prstGeom>
          <a:noFill/>
          <a:ln cap="flat" cmpd="sng" w="9525">
            <a:solidFill>
              <a:srgbClr val="48FFD5"/>
            </a:solidFill>
            <a:prstDash val="solid"/>
            <a:round/>
            <a:headEnd len="med" w="med" type="none"/>
            <a:tailEnd len="med" w="med" type="none"/>
          </a:ln>
        </p:spPr>
      </p:cxnSp>
      <p:cxnSp>
        <p:nvCxnSpPr>
          <p:cNvPr id="326" name="Google Shape;326;p23"/>
          <p:cNvCxnSpPr/>
          <p:nvPr/>
        </p:nvCxnSpPr>
        <p:spPr>
          <a:xfrm>
            <a:off x="2788800" y="2927350"/>
            <a:ext cx="914400" cy="0"/>
          </a:xfrm>
          <a:prstGeom prst="straightConnector1">
            <a:avLst/>
          </a:prstGeom>
          <a:noFill/>
          <a:ln cap="flat" cmpd="sng" w="9525">
            <a:solidFill>
              <a:srgbClr val="48FFD5"/>
            </a:solidFill>
            <a:prstDash val="solid"/>
            <a:round/>
            <a:headEnd len="med" w="med" type="none"/>
            <a:tailEnd len="med" w="med" type="none"/>
          </a:ln>
        </p:spPr>
      </p:cxnSp>
      <p:cxnSp>
        <p:nvCxnSpPr>
          <p:cNvPr id="327" name="Google Shape;327;p23"/>
          <p:cNvCxnSpPr/>
          <p:nvPr/>
        </p:nvCxnSpPr>
        <p:spPr>
          <a:xfrm>
            <a:off x="2788800" y="3027375"/>
            <a:ext cx="914400" cy="0"/>
          </a:xfrm>
          <a:prstGeom prst="straightConnector1">
            <a:avLst/>
          </a:prstGeom>
          <a:noFill/>
          <a:ln cap="flat" cmpd="sng" w="9525">
            <a:solidFill>
              <a:srgbClr val="48FFD5"/>
            </a:solidFill>
            <a:prstDash val="solid"/>
            <a:round/>
            <a:headEnd len="med" w="med" type="none"/>
            <a:tailEnd len="med" w="med" type="none"/>
          </a:ln>
        </p:spPr>
      </p:cxnSp>
      <p:cxnSp>
        <p:nvCxnSpPr>
          <p:cNvPr id="328" name="Google Shape;328;p23"/>
          <p:cNvCxnSpPr/>
          <p:nvPr/>
        </p:nvCxnSpPr>
        <p:spPr>
          <a:xfrm>
            <a:off x="2788800" y="3109175"/>
            <a:ext cx="914400" cy="0"/>
          </a:xfrm>
          <a:prstGeom prst="straightConnector1">
            <a:avLst/>
          </a:prstGeom>
          <a:noFill/>
          <a:ln cap="flat" cmpd="sng" w="9525">
            <a:solidFill>
              <a:srgbClr val="48FFD5"/>
            </a:solidFill>
            <a:prstDash val="solid"/>
            <a:round/>
            <a:headEnd len="med" w="med" type="none"/>
            <a:tailEnd len="med" w="med" type="none"/>
          </a:ln>
        </p:spPr>
      </p:cxnSp>
      <p:cxnSp>
        <p:nvCxnSpPr>
          <p:cNvPr id="329" name="Google Shape;329;p23"/>
          <p:cNvCxnSpPr/>
          <p:nvPr/>
        </p:nvCxnSpPr>
        <p:spPr>
          <a:xfrm>
            <a:off x="2788800" y="3194900"/>
            <a:ext cx="914400" cy="0"/>
          </a:xfrm>
          <a:prstGeom prst="straightConnector1">
            <a:avLst/>
          </a:prstGeom>
          <a:noFill/>
          <a:ln cap="flat" cmpd="sng" w="9525">
            <a:solidFill>
              <a:srgbClr val="48FFD5"/>
            </a:solidFill>
            <a:prstDash val="solid"/>
            <a:round/>
            <a:headEnd len="med" w="med" type="none"/>
            <a:tailEnd len="med" w="med" type="none"/>
          </a:ln>
        </p:spPr>
      </p:cxnSp>
      <p:cxnSp>
        <p:nvCxnSpPr>
          <p:cNvPr id="330" name="Google Shape;330;p23"/>
          <p:cNvCxnSpPr/>
          <p:nvPr/>
        </p:nvCxnSpPr>
        <p:spPr>
          <a:xfrm>
            <a:off x="2788800" y="3275850"/>
            <a:ext cx="914400" cy="0"/>
          </a:xfrm>
          <a:prstGeom prst="straightConnector1">
            <a:avLst/>
          </a:prstGeom>
          <a:noFill/>
          <a:ln cap="flat" cmpd="sng" w="9525">
            <a:solidFill>
              <a:srgbClr val="48FFD5"/>
            </a:solidFill>
            <a:prstDash val="solid"/>
            <a:round/>
            <a:headEnd len="med" w="med" type="none"/>
            <a:tailEnd len="med" w="med" type="none"/>
          </a:ln>
        </p:spPr>
      </p:cxnSp>
      <p:cxnSp>
        <p:nvCxnSpPr>
          <p:cNvPr id="331" name="Google Shape;331;p23"/>
          <p:cNvCxnSpPr/>
          <p:nvPr/>
        </p:nvCxnSpPr>
        <p:spPr>
          <a:xfrm>
            <a:off x="2788800" y="3347300"/>
            <a:ext cx="914400" cy="0"/>
          </a:xfrm>
          <a:prstGeom prst="straightConnector1">
            <a:avLst/>
          </a:prstGeom>
          <a:noFill/>
          <a:ln cap="flat" cmpd="sng" w="9525">
            <a:solidFill>
              <a:srgbClr val="48FFD5"/>
            </a:solidFill>
            <a:prstDash val="solid"/>
            <a:round/>
            <a:headEnd len="med" w="med" type="none"/>
            <a:tailEnd len="med" w="med" type="none"/>
          </a:ln>
        </p:spPr>
      </p:cxnSp>
      <p:cxnSp>
        <p:nvCxnSpPr>
          <p:cNvPr id="332" name="Google Shape;332;p23"/>
          <p:cNvCxnSpPr/>
          <p:nvPr/>
        </p:nvCxnSpPr>
        <p:spPr>
          <a:xfrm>
            <a:off x="2788800" y="3428125"/>
            <a:ext cx="914400" cy="0"/>
          </a:xfrm>
          <a:prstGeom prst="straightConnector1">
            <a:avLst/>
          </a:prstGeom>
          <a:noFill/>
          <a:ln cap="flat" cmpd="sng" w="9525">
            <a:solidFill>
              <a:srgbClr val="48FFD5"/>
            </a:solidFill>
            <a:prstDash val="solid"/>
            <a:round/>
            <a:headEnd len="med" w="med" type="none"/>
            <a:tailEnd len="med" w="med" type="none"/>
          </a:ln>
        </p:spPr>
      </p:cxnSp>
      <p:cxnSp>
        <p:nvCxnSpPr>
          <p:cNvPr id="333" name="Google Shape;333;p23"/>
          <p:cNvCxnSpPr/>
          <p:nvPr/>
        </p:nvCxnSpPr>
        <p:spPr>
          <a:xfrm>
            <a:off x="2781850" y="2745525"/>
            <a:ext cx="914400" cy="0"/>
          </a:xfrm>
          <a:prstGeom prst="straightConnector1">
            <a:avLst/>
          </a:prstGeom>
          <a:noFill/>
          <a:ln cap="flat" cmpd="sng" w="9525">
            <a:solidFill>
              <a:srgbClr val="48FFD5"/>
            </a:solidFill>
            <a:prstDash val="solid"/>
            <a:round/>
            <a:headEnd len="med" w="med" type="none"/>
            <a:tailEnd len="med" w="med" type="none"/>
          </a:ln>
        </p:spPr>
      </p:cxnSp>
      <p:sp>
        <p:nvSpPr>
          <p:cNvPr id="334" name="Google Shape;334;p23"/>
          <p:cNvSpPr txBox="1"/>
          <p:nvPr>
            <p:ph idx="4294967295" type="ctrTitle"/>
          </p:nvPr>
        </p:nvSpPr>
        <p:spPr>
          <a:xfrm>
            <a:off x="7961378" y="2086487"/>
            <a:ext cx="1064100" cy="19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t>User Panel</a:t>
            </a:r>
            <a:endParaRPr sz="1200"/>
          </a:p>
        </p:txBody>
      </p:sp>
      <p:sp>
        <p:nvSpPr>
          <p:cNvPr id="335" name="Google Shape;335;p23"/>
          <p:cNvSpPr txBox="1"/>
          <p:nvPr>
            <p:ph idx="4294967295" type="ctrTitle"/>
          </p:nvPr>
        </p:nvSpPr>
        <p:spPr>
          <a:xfrm>
            <a:off x="454375" y="3114150"/>
            <a:ext cx="981600" cy="323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1200"/>
              <a:t>Video Chat </a:t>
            </a:r>
            <a:endParaRPr sz="1200"/>
          </a:p>
        </p:txBody>
      </p:sp>
      <p:sp>
        <p:nvSpPr>
          <p:cNvPr id="336" name="Google Shape;336;p23"/>
          <p:cNvSpPr txBox="1"/>
          <p:nvPr>
            <p:ph idx="4294967295" type="ctrTitle"/>
          </p:nvPr>
        </p:nvSpPr>
        <p:spPr>
          <a:xfrm>
            <a:off x="7386128" y="3383674"/>
            <a:ext cx="1064100" cy="196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s" sz="1200"/>
              <a:t>Comments</a:t>
            </a:r>
            <a:endParaRPr sz="1200"/>
          </a:p>
        </p:txBody>
      </p:sp>
      <p:sp>
        <p:nvSpPr>
          <p:cNvPr id="337" name="Google Shape;337;p23"/>
          <p:cNvSpPr txBox="1"/>
          <p:nvPr>
            <p:ph idx="4294967295" type="ctrTitle"/>
          </p:nvPr>
        </p:nvSpPr>
        <p:spPr>
          <a:xfrm>
            <a:off x="927900" y="4079100"/>
            <a:ext cx="1064100" cy="323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1200"/>
              <a:t>Editor Board</a:t>
            </a:r>
            <a:endParaRPr sz="1200"/>
          </a:p>
        </p:txBody>
      </p:sp>
      <p:cxnSp>
        <p:nvCxnSpPr>
          <p:cNvPr id="338" name="Google Shape;338;p23"/>
          <p:cNvCxnSpPr/>
          <p:nvPr/>
        </p:nvCxnSpPr>
        <p:spPr>
          <a:xfrm>
            <a:off x="311700" y="963100"/>
            <a:ext cx="8520600" cy="0"/>
          </a:xfrm>
          <a:prstGeom prst="straightConnector1">
            <a:avLst/>
          </a:prstGeom>
          <a:noFill/>
          <a:ln cap="flat" cmpd="sng" w="9525">
            <a:solidFill>
              <a:srgbClr val="48FFD5"/>
            </a:solidFill>
            <a:prstDash val="solid"/>
            <a:round/>
            <a:headEnd len="med" w="med" type="none"/>
            <a:tailEnd len="med" w="med" type="none"/>
          </a:ln>
        </p:spPr>
      </p:cxnSp>
      <p:pic>
        <p:nvPicPr>
          <p:cNvPr id="339" name="Google Shape;339;p23"/>
          <p:cNvPicPr preferRelativeResize="0"/>
          <p:nvPr/>
        </p:nvPicPr>
        <p:blipFill>
          <a:blip r:embed="rId3">
            <a:alphaModFix/>
          </a:blip>
          <a:stretch>
            <a:fillRect/>
          </a:stretch>
        </p:blipFill>
        <p:spPr>
          <a:xfrm>
            <a:off x="2686500" y="1560450"/>
            <a:ext cx="3763674" cy="2676401"/>
          </a:xfrm>
          <a:prstGeom prst="rect">
            <a:avLst/>
          </a:prstGeom>
          <a:noFill/>
          <a:ln>
            <a:noFill/>
          </a:ln>
        </p:spPr>
      </p:pic>
      <p:cxnSp>
        <p:nvCxnSpPr>
          <p:cNvPr id="340" name="Google Shape;340;p23"/>
          <p:cNvCxnSpPr/>
          <p:nvPr/>
        </p:nvCxnSpPr>
        <p:spPr>
          <a:xfrm flipH="1" rot="10800000">
            <a:off x="1359950" y="2745550"/>
            <a:ext cx="2118600" cy="573900"/>
          </a:xfrm>
          <a:prstGeom prst="bentConnector3">
            <a:avLst>
              <a:gd fmla="val 50000" name="adj1"/>
            </a:avLst>
          </a:prstGeom>
          <a:noFill/>
          <a:ln cap="flat" cmpd="sng" w="28575">
            <a:solidFill>
              <a:srgbClr val="FFFFFF"/>
            </a:solidFill>
            <a:prstDash val="solid"/>
            <a:round/>
            <a:headEnd len="med" w="med" type="none"/>
            <a:tailEnd len="med" w="med" type="none"/>
          </a:ln>
        </p:spPr>
      </p:cxnSp>
      <p:cxnSp>
        <p:nvCxnSpPr>
          <p:cNvPr id="341" name="Google Shape;341;p23"/>
          <p:cNvCxnSpPr/>
          <p:nvPr/>
        </p:nvCxnSpPr>
        <p:spPr>
          <a:xfrm>
            <a:off x="6052703" y="2256874"/>
            <a:ext cx="1403700" cy="1323000"/>
          </a:xfrm>
          <a:prstGeom prst="bentConnector3">
            <a:avLst>
              <a:gd fmla="val 50000" name="adj1"/>
            </a:avLst>
          </a:prstGeom>
          <a:noFill/>
          <a:ln cap="flat" cmpd="sng" w="28575">
            <a:solidFill>
              <a:srgbClr val="FFFFFF"/>
            </a:solidFill>
            <a:prstDash val="solid"/>
            <a:round/>
            <a:headEnd len="med" w="med" type="none"/>
            <a:tailEnd len="med" w="med" type="none"/>
          </a:ln>
        </p:spPr>
      </p:cxnSp>
      <p:cxnSp>
        <p:nvCxnSpPr>
          <p:cNvPr id="342" name="Google Shape;342;p23"/>
          <p:cNvCxnSpPr/>
          <p:nvPr/>
        </p:nvCxnSpPr>
        <p:spPr>
          <a:xfrm>
            <a:off x="6052703" y="3961474"/>
            <a:ext cx="1527900" cy="210300"/>
          </a:xfrm>
          <a:prstGeom prst="bentConnector3">
            <a:avLst>
              <a:gd fmla="val 50000" name="adj1"/>
            </a:avLst>
          </a:prstGeom>
          <a:noFill/>
          <a:ln cap="flat" cmpd="sng" w="28575">
            <a:solidFill>
              <a:srgbClr val="FFFFFF"/>
            </a:solidFill>
            <a:prstDash val="solid"/>
            <a:round/>
            <a:headEnd len="med" w="med" type="none"/>
            <a:tailEnd len="med" w="med" type="none"/>
          </a:ln>
        </p:spPr>
      </p:cxnSp>
      <p:cxnSp>
        <p:nvCxnSpPr>
          <p:cNvPr id="343" name="Google Shape;343;p23"/>
          <p:cNvCxnSpPr/>
          <p:nvPr/>
        </p:nvCxnSpPr>
        <p:spPr>
          <a:xfrm>
            <a:off x="6114903" y="1902224"/>
            <a:ext cx="1891800" cy="381300"/>
          </a:xfrm>
          <a:prstGeom prst="bentConnector3">
            <a:avLst>
              <a:gd fmla="val 50000" name="adj1"/>
            </a:avLst>
          </a:prstGeom>
          <a:noFill/>
          <a:ln cap="flat" cmpd="sng" w="28575">
            <a:solidFill>
              <a:srgbClr val="FFFFFF"/>
            </a:solidFill>
            <a:prstDash val="solid"/>
            <a:round/>
            <a:headEnd len="med" w="med" type="none"/>
            <a:tailEnd len="med" w="med" type="none"/>
          </a:ln>
        </p:spPr>
      </p:cxnSp>
      <p:cxnSp>
        <p:nvCxnSpPr>
          <p:cNvPr id="344" name="Google Shape;344;p23"/>
          <p:cNvCxnSpPr/>
          <p:nvPr/>
        </p:nvCxnSpPr>
        <p:spPr>
          <a:xfrm flipH="1" rot="10800000">
            <a:off x="1936393" y="3985425"/>
            <a:ext cx="2045400" cy="285600"/>
          </a:xfrm>
          <a:prstGeom prst="bentConnector3">
            <a:avLst>
              <a:gd fmla="val 20352" name="adj1"/>
            </a:avLst>
          </a:prstGeom>
          <a:noFill/>
          <a:ln cap="flat" cmpd="sng" w="28575">
            <a:solidFill>
              <a:srgbClr val="FFFFFF"/>
            </a:solidFill>
            <a:prstDash val="solid"/>
            <a:round/>
            <a:headEnd len="med" w="med" type="none"/>
            <a:tailEnd len="med" w="med" type="none"/>
          </a:ln>
        </p:spPr>
      </p:cxnSp>
      <p:sp>
        <p:nvSpPr>
          <p:cNvPr id="345" name="Google Shape;345;p23"/>
          <p:cNvSpPr txBox="1"/>
          <p:nvPr/>
        </p:nvSpPr>
        <p:spPr>
          <a:xfrm>
            <a:off x="7511150" y="3985425"/>
            <a:ext cx="34092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200">
                <a:solidFill>
                  <a:srgbClr val="FFFFFF"/>
                </a:solidFill>
                <a:latin typeface="Roboto"/>
                <a:ea typeface="Roboto"/>
                <a:cs typeface="Roboto"/>
                <a:sym typeface="Roboto"/>
              </a:rPr>
              <a:t>Chat </a:t>
            </a:r>
            <a:endParaRPr b="1" sz="1200">
              <a:solidFill>
                <a:srgbClr val="FFFFFF"/>
              </a:solidFill>
              <a:latin typeface="Roboto"/>
              <a:ea typeface="Roboto"/>
              <a:cs typeface="Roboto"/>
              <a:sym typeface="Roboto"/>
            </a:endParaRPr>
          </a:p>
        </p:txBody>
      </p:sp>
      <p:cxnSp>
        <p:nvCxnSpPr>
          <p:cNvPr id="346" name="Google Shape;346;p23"/>
          <p:cNvCxnSpPr/>
          <p:nvPr/>
        </p:nvCxnSpPr>
        <p:spPr>
          <a:xfrm>
            <a:off x="1269700" y="1821613"/>
            <a:ext cx="2083200" cy="65400"/>
          </a:xfrm>
          <a:prstGeom prst="bentConnector3">
            <a:avLst>
              <a:gd fmla="val 50000" name="adj1"/>
            </a:avLst>
          </a:prstGeom>
          <a:noFill/>
          <a:ln cap="flat" cmpd="sng" w="28575">
            <a:solidFill>
              <a:srgbClr val="FFFFFF"/>
            </a:solidFill>
            <a:prstDash val="solid"/>
            <a:round/>
            <a:headEnd len="med" w="med" type="none"/>
            <a:tailEnd len="med" w="med" type="none"/>
          </a:ln>
        </p:spPr>
      </p:cxnSp>
      <p:sp>
        <p:nvSpPr>
          <p:cNvPr id="347" name="Google Shape;347;p23"/>
          <p:cNvSpPr txBox="1"/>
          <p:nvPr/>
        </p:nvSpPr>
        <p:spPr>
          <a:xfrm>
            <a:off x="345250" y="1618150"/>
            <a:ext cx="34092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200">
                <a:solidFill>
                  <a:srgbClr val="FFFFFF"/>
                </a:solidFill>
                <a:latin typeface="Roboto"/>
                <a:ea typeface="Roboto"/>
                <a:cs typeface="Roboto"/>
                <a:sym typeface="Roboto"/>
              </a:rPr>
              <a:t>Editor panel</a:t>
            </a:r>
            <a:endParaRPr b="1" sz="1200">
              <a:solidFill>
                <a:srgbClr val="FFFFFF"/>
              </a:solidFill>
              <a:latin typeface="Roboto"/>
              <a:ea typeface="Roboto"/>
              <a:cs typeface="Roboto"/>
              <a:sym typeface="Roboto"/>
            </a:endParaRPr>
          </a:p>
        </p:txBody>
      </p:sp>
      <p:pic>
        <p:nvPicPr>
          <p:cNvPr id="348" name="Google Shape;348;p23"/>
          <p:cNvPicPr preferRelativeResize="0"/>
          <p:nvPr/>
        </p:nvPicPr>
        <p:blipFill>
          <a:blip r:embed="rId4">
            <a:alphaModFix/>
          </a:blip>
          <a:stretch>
            <a:fillRect/>
          </a:stretch>
        </p:blipFill>
        <p:spPr>
          <a:xfrm>
            <a:off x="149575" y="2016725"/>
            <a:ext cx="2118600" cy="173878"/>
          </a:xfrm>
          <a:prstGeom prst="rect">
            <a:avLst/>
          </a:prstGeom>
          <a:noFill/>
          <a:ln>
            <a:noFill/>
          </a:ln>
        </p:spPr>
      </p:pic>
      <p:pic>
        <p:nvPicPr>
          <p:cNvPr id="349" name="Google Shape;349;p23"/>
          <p:cNvPicPr preferRelativeResize="0"/>
          <p:nvPr/>
        </p:nvPicPr>
        <p:blipFill>
          <a:blip r:embed="rId5">
            <a:alphaModFix/>
          </a:blip>
          <a:stretch>
            <a:fillRect/>
          </a:stretch>
        </p:blipFill>
        <p:spPr>
          <a:xfrm>
            <a:off x="7233363" y="2413838"/>
            <a:ext cx="1819275" cy="25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ctrTitle"/>
          </p:nvPr>
        </p:nvSpPr>
        <p:spPr>
          <a:xfrm>
            <a:off x="311700" y="3397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KEY FEATURES</a:t>
            </a:r>
            <a:endParaRPr/>
          </a:p>
        </p:txBody>
      </p:sp>
      <p:sp>
        <p:nvSpPr>
          <p:cNvPr id="355" name="Google Shape;355;p24"/>
          <p:cNvSpPr txBox="1"/>
          <p:nvPr>
            <p:ph idx="3" type="subTitle"/>
          </p:nvPr>
        </p:nvSpPr>
        <p:spPr>
          <a:xfrm>
            <a:off x="6335025" y="1675000"/>
            <a:ext cx="18894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A timeline to view the series of edits done to the document</a:t>
            </a:r>
            <a:endParaRPr>
              <a:solidFill>
                <a:srgbClr val="48FFD5"/>
              </a:solidFill>
            </a:endParaRPr>
          </a:p>
        </p:txBody>
      </p:sp>
      <p:sp>
        <p:nvSpPr>
          <p:cNvPr id="356" name="Google Shape;356;p24"/>
          <p:cNvSpPr txBox="1"/>
          <p:nvPr>
            <p:ph idx="4" type="title"/>
          </p:nvPr>
        </p:nvSpPr>
        <p:spPr>
          <a:xfrm>
            <a:off x="5090925" y="1438450"/>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rgbClr val="48FFD5"/>
                </a:solidFill>
              </a:rPr>
              <a:t>05</a:t>
            </a:r>
            <a:endParaRPr>
              <a:solidFill>
                <a:srgbClr val="48FFD5"/>
              </a:solidFill>
            </a:endParaRPr>
          </a:p>
        </p:txBody>
      </p:sp>
      <p:sp>
        <p:nvSpPr>
          <p:cNvPr id="357" name="Google Shape;357;p24"/>
          <p:cNvSpPr txBox="1"/>
          <p:nvPr>
            <p:ph idx="5" type="subTitle"/>
          </p:nvPr>
        </p:nvSpPr>
        <p:spPr>
          <a:xfrm>
            <a:off x="6335025" y="2487650"/>
            <a:ext cx="18894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To integrate the Real-time video chat to our project.</a:t>
            </a:r>
            <a:endParaRPr>
              <a:solidFill>
                <a:srgbClr val="48FFD5"/>
              </a:solidFill>
            </a:endParaRPr>
          </a:p>
        </p:txBody>
      </p:sp>
      <p:sp>
        <p:nvSpPr>
          <p:cNvPr id="358" name="Google Shape;358;p24"/>
          <p:cNvSpPr txBox="1"/>
          <p:nvPr>
            <p:ph idx="6" type="title"/>
          </p:nvPr>
        </p:nvSpPr>
        <p:spPr>
          <a:xfrm>
            <a:off x="5090925" y="2246900"/>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rgbClr val="48FFD5"/>
                </a:solidFill>
              </a:rPr>
              <a:t>06</a:t>
            </a:r>
            <a:endParaRPr>
              <a:solidFill>
                <a:srgbClr val="48FFD5"/>
              </a:solidFill>
            </a:endParaRPr>
          </a:p>
        </p:txBody>
      </p:sp>
      <p:sp>
        <p:nvSpPr>
          <p:cNvPr id="359" name="Google Shape;359;p24"/>
          <p:cNvSpPr txBox="1"/>
          <p:nvPr>
            <p:ph idx="7" type="subTitle"/>
          </p:nvPr>
        </p:nvSpPr>
        <p:spPr>
          <a:xfrm>
            <a:off x="649550" y="1664700"/>
            <a:ext cx="2010000" cy="50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Collaborative system to ease the terms and conditions agreement</a:t>
            </a:r>
            <a:endParaRPr>
              <a:solidFill>
                <a:srgbClr val="48FFD5"/>
              </a:solidFill>
            </a:endParaRPr>
          </a:p>
        </p:txBody>
      </p:sp>
      <p:sp>
        <p:nvSpPr>
          <p:cNvPr id="360" name="Google Shape;360;p24"/>
          <p:cNvSpPr txBox="1"/>
          <p:nvPr>
            <p:ph idx="8" type="title"/>
          </p:nvPr>
        </p:nvSpPr>
        <p:spPr>
          <a:xfrm>
            <a:off x="2827575" y="144405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48FFD5"/>
                </a:solidFill>
              </a:rPr>
              <a:t>01</a:t>
            </a:r>
            <a:endParaRPr>
              <a:solidFill>
                <a:srgbClr val="48FFD5"/>
              </a:solidFill>
            </a:endParaRPr>
          </a:p>
        </p:txBody>
      </p:sp>
      <p:sp>
        <p:nvSpPr>
          <p:cNvPr id="361" name="Google Shape;361;p24"/>
          <p:cNvSpPr txBox="1"/>
          <p:nvPr>
            <p:ph idx="9" type="subTitle"/>
          </p:nvPr>
        </p:nvSpPr>
        <p:spPr>
          <a:xfrm>
            <a:off x="725750" y="2513200"/>
            <a:ext cx="2010000" cy="50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Making easy to highlight the part which needs discussion</a:t>
            </a:r>
            <a:endParaRPr>
              <a:solidFill>
                <a:srgbClr val="48FFD5"/>
              </a:solidFill>
            </a:endParaRPr>
          </a:p>
        </p:txBody>
      </p:sp>
      <p:sp>
        <p:nvSpPr>
          <p:cNvPr id="362" name="Google Shape;362;p24"/>
          <p:cNvSpPr txBox="1"/>
          <p:nvPr>
            <p:ph idx="13" type="title"/>
          </p:nvPr>
        </p:nvSpPr>
        <p:spPr>
          <a:xfrm>
            <a:off x="2827575" y="2264575"/>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48FFD5"/>
                </a:solidFill>
              </a:rPr>
              <a:t>02</a:t>
            </a:r>
            <a:endParaRPr>
              <a:solidFill>
                <a:srgbClr val="48FFD5"/>
              </a:solidFill>
            </a:endParaRPr>
          </a:p>
        </p:txBody>
      </p:sp>
      <p:sp>
        <p:nvSpPr>
          <p:cNvPr id="363" name="Google Shape;363;p24"/>
          <p:cNvSpPr txBox="1"/>
          <p:nvPr>
            <p:ph idx="14" type="subTitle"/>
          </p:nvPr>
        </p:nvSpPr>
        <p:spPr>
          <a:xfrm>
            <a:off x="725750" y="3402050"/>
            <a:ext cx="2010000" cy="50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To communicate real time for better agreement</a:t>
            </a:r>
            <a:endParaRPr>
              <a:solidFill>
                <a:srgbClr val="48FFD5"/>
              </a:solidFill>
            </a:endParaRPr>
          </a:p>
        </p:txBody>
      </p:sp>
      <p:sp>
        <p:nvSpPr>
          <p:cNvPr id="364" name="Google Shape;364;p24"/>
          <p:cNvSpPr txBox="1"/>
          <p:nvPr>
            <p:ph idx="15" type="title"/>
          </p:nvPr>
        </p:nvSpPr>
        <p:spPr>
          <a:xfrm>
            <a:off x="2827575" y="316130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48FFD5"/>
                </a:solidFill>
              </a:rPr>
              <a:t>03</a:t>
            </a:r>
            <a:endParaRPr>
              <a:solidFill>
                <a:srgbClr val="48FFD5"/>
              </a:solidFill>
            </a:endParaRPr>
          </a:p>
        </p:txBody>
      </p:sp>
      <p:sp>
        <p:nvSpPr>
          <p:cNvPr id="365" name="Google Shape;365;p24"/>
          <p:cNvSpPr txBox="1"/>
          <p:nvPr>
            <p:ph idx="16" type="ctrTitle"/>
          </p:nvPr>
        </p:nvSpPr>
        <p:spPr>
          <a:xfrm>
            <a:off x="567288" y="1593563"/>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Real time </a:t>
            </a:r>
            <a:endParaRPr/>
          </a:p>
        </p:txBody>
      </p:sp>
      <p:sp>
        <p:nvSpPr>
          <p:cNvPr id="366" name="Google Shape;366;p24"/>
          <p:cNvSpPr txBox="1"/>
          <p:nvPr>
            <p:ph idx="17" type="ctrTitle"/>
          </p:nvPr>
        </p:nvSpPr>
        <p:spPr>
          <a:xfrm>
            <a:off x="643488" y="2441563"/>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Comments</a:t>
            </a:r>
            <a:endParaRPr/>
          </a:p>
        </p:txBody>
      </p:sp>
      <p:sp>
        <p:nvSpPr>
          <p:cNvPr id="367" name="Google Shape;367;p24"/>
          <p:cNvSpPr txBox="1"/>
          <p:nvPr>
            <p:ph idx="18" type="ctrTitle"/>
          </p:nvPr>
        </p:nvSpPr>
        <p:spPr>
          <a:xfrm>
            <a:off x="643488" y="3330500"/>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Chat Feature</a:t>
            </a:r>
            <a:endParaRPr/>
          </a:p>
        </p:txBody>
      </p:sp>
      <p:sp>
        <p:nvSpPr>
          <p:cNvPr id="368" name="Google Shape;368;p24"/>
          <p:cNvSpPr txBox="1"/>
          <p:nvPr>
            <p:ph idx="20" type="ctrTitle"/>
          </p:nvPr>
        </p:nvSpPr>
        <p:spPr>
          <a:xfrm>
            <a:off x="6348313" y="1603363"/>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Revision History</a:t>
            </a:r>
            <a:endParaRPr/>
          </a:p>
        </p:txBody>
      </p:sp>
      <p:sp>
        <p:nvSpPr>
          <p:cNvPr id="369" name="Google Shape;369;p24"/>
          <p:cNvSpPr txBox="1"/>
          <p:nvPr>
            <p:ph idx="21" type="ctrTitle"/>
          </p:nvPr>
        </p:nvSpPr>
        <p:spPr>
          <a:xfrm>
            <a:off x="6348313" y="2416100"/>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Integrated API calls</a:t>
            </a:r>
            <a:endParaRPr/>
          </a:p>
        </p:txBody>
      </p:sp>
      <p:cxnSp>
        <p:nvCxnSpPr>
          <p:cNvPr id="370" name="Google Shape;370;p24"/>
          <p:cNvCxnSpPr/>
          <p:nvPr/>
        </p:nvCxnSpPr>
        <p:spPr>
          <a:xfrm>
            <a:off x="311700" y="963100"/>
            <a:ext cx="8520600" cy="0"/>
          </a:xfrm>
          <a:prstGeom prst="straightConnector1">
            <a:avLst/>
          </a:prstGeom>
          <a:noFill/>
          <a:ln cap="flat" cmpd="sng" w="9525">
            <a:solidFill>
              <a:srgbClr val="48FFD5"/>
            </a:solidFill>
            <a:prstDash val="solid"/>
            <a:round/>
            <a:headEnd len="med" w="med" type="none"/>
            <a:tailEnd len="med" w="med" type="none"/>
          </a:ln>
        </p:spPr>
      </p:cxnSp>
      <p:sp>
        <p:nvSpPr>
          <p:cNvPr id="371" name="Google Shape;371;p24"/>
          <p:cNvSpPr txBox="1"/>
          <p:nvPr>
            <p:ph idx="14" type="subTitle"/>
          </p:nvPr>
        </p:nvSpPr>
        <p:spPr>
          <a:xfrm>
            <a:off x="418225" y="4316450"/>
            <a:ext cx="2317500" cy="50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solidFill>
                  <a:srgbClr val="48FFD5"/>
                </a:solidFill>
              </a:rPr>
              <a:t>F</a:t>
            </a:r>
            <a:r>
              <a:rPr lang="es">
                <a:solidFill>
                  <a:srgbClr val="48FFD5"/>
                </a:solidFill>
              </a:rPr>
              <a:t>or a better exchange of information between buyer and seller to interpret body language and facial </a:t>
            </a:r>
            <a:endParaRPr>
              <a:solidFill>
                <a:srgbClr val="48FFD5"/>
              </a:solidFill>
            </a:endParaRPr>
          </a:p>
          <a:p>
            <a:pPr indent="0" lvl="0" marL="0" rtl="0" algn="r">
              <a:spcBef>
                <a:spcPts val="0"/>
              </a:spcBef>
              <a:spcAft>
                <a:spcPts val="0"/>
              </a:spcAft>
              <a:buClr>
                <a:schemeClr val="dk1"/>
              </a:buClr>
              <a:buSzPts val="1100"/>
              <a:buFont typeface="Arial"/>
              <a:buNone/>
            </a:pPr>
            <a:r>
              <a:rPr lang="es">
                <a:solidFill>
                  <a:srgbClr val="48FFD5"/>
                </a:solidFill>
              </a:rPr>
              <a:t>expressions</a:t>
            </a:r>
            <a:endParaRPr>
              <a:solidFill>
                <a:srgbClr val="48FFD5"/>
              </a:solidFill>
            </a:endParaRPr>
          </a:p>
        </p:txBody>
      </p:sp>
      <p:sp>
        <p:nvSpPr>
          <p:cNvPr id="372" name="Google Shape;372;p24"/>
          <p:cNvSpPr txBox="1"/>
          <p:nvPr>
            <p:ph idx="15" type="title"/>
          </p:nvPr>
        </p:nvSpPr>
        <p:spPr>
          <a:xfrm>
            <a:off x="2827575" y="407570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48FFD5"/>
                </a:solidFill>
              </a:rPr>
              <a:t>0</a:t>
            </a:r>
            <a:r>
              <a:rPr lang="es"/>
              <a:t>4</a:t>
            </a:r>
            <a:endParaRPr>
              <a:solidFill>
                <a:srgbClr val="48FFD5"/>
              </a:solidFill>
            </a:endParaRPr>
          </a:p>
        </p:txBody>
      </p:sp>
      <p:sp>
        <p:nvSpPr>
          <p:cNvPr id="373" name="Google Shape;373;p24"/>
          <p:cNvSpPr txBox="1"/>
          <p:nvPr>
            <p:ph idx="18" type="ctrTitle"/>
          </p:nvPr>
        </p:nvSpPr>
        <p:spPr>
          <a:xfrm>
            <a:off x="643488" y="4244900"/>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Video Chat</a:t>
            </a:r>
            <a:endParaRPr/>
          </a:p>
        </p:txBody>
      </p:sp>
      <p:sp>
        <p:nvSpPr>
          <p:cNvPr id="374" name="Google Shape;374;p24"/>
          <p:cNvSpPr txBox="1"/>
          <p:nvPr>
            <p:ph idx="3" type="subTitle"/>
          </p:nvPr>
        </p:nvSpPr>
        <p:spPr>
          <a:xfrm>
            <a:off x="6335025" y="3427600"/>
            <a:ext cx="18894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Any number of members of the portal that has all the rights.</a:t>
            </a:r>
            <a:endParaRPr>
              <a:solidFill>
                <a:srgbClr val="48FFD5"/>
              </a:solidFill>
            </a:endParaRPr>
          </a:p>
        </p:txBody>
      </p:sp>
      <p:sp>
        <p:nvSpPr>
          <p:cNvPr id="375" name="Google Shape;375;p24"/>
          <p:cNvSpPr txBox="1"/>
          <p:nvPr>
            <p:ph idx="4" type="title"/>
          </p:nvPr>
        </p:nvSpPr>
        <p:spPr>
          <a:xfrm>
            <a:off x="5090925" y="3178975"/>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rgbClr val="48FFD5"/>
                </a:solidFill>
              </a:rPr>
              <a:t>0</a:t>
            </a:r>
            <a:r>
              <a:rPr lang="es"/>
              <a:t>7</a:t>
            </a:r>
            <a:endParaRPr>
              <a:solidFill>
                <a:srgbClr val="48FFD5"/>
              </a:solidFill>
            </a:endParaRPr>
          </a:p>
        </p:txBody>
      </p:sp>
      <p:sp>
        <p:nvSpPr>
          <p:cNvPr id="376" name="Google Shape;376;p24"/>
          <p:cNvSpPr txBox="1"/>
          <p:nvPr>
            <p:ph idx="5" type="subTitle"/>
          </p:nvPr>
        </p:nvSpPr>
        <p:spPr>
          <a:xfrm>
            <a:off x="6335025" y="4316450"/>
            <a:ext cx="18894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Of the documents made easy for discussing on an existing document or to finalise a document</a:t>
            </a:r>
            <a:endParaRPr>
              <a:solidFill>
                <a:srgbClr val="48FFD5"/>
              </a:solidFill>
            </a:endParaRPr>
          </a:p>
        </p:txBody>
      </p:sp>
      <p:sp>
        <p:nvSpPr>
          <p:cNvPr id="377" name="Google Shape;377;p24"/>
          <p:cNvSpPr txBox="1"/>
          <p:nvPr>
            <p:ph idx="6" type="title"/>
          </p:nvPr>
        </p:nvSpPr>
        <p:spPr>
          <a:xfrm>
            <a:off x="5090925" y="4075700"/>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rgbClr val="48FFD5"/>
                </a:solidFill>
              </a:rPr>
              <a:t>0</a:t>
            </a:r>
            <a:r>
              <a:rPr lang="es"/>
              <a:t>8</a:t>
            </a:r>
            <a:endParaRPr>
              <a:solidFill>
                <a:srgbClr val="48FFD5"/>
              </a:solidFill>
            </a:endParaRPr>
          </a:p>
        </p:txBody>
      </p:sp>
      <p:sp>
        <p:nvSpPr>
          <p:cNvPr id="378" name="Google Shape;378;p24"/>
          <p:cNvSpPr txBox="1"/>
          <p:nvPr>
            <p:ph idx="20" type="ctrTitle"/>
          </p:nvPr>
        </p:nvSpPr>
        <p:spPr>
          <a:xfrm>
            <a:off x="6348313" y="3355963"/>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Super Admin access of Owner</a:t>
            </a:r>
            <a:endParaRPr/>
          </a:p>
        </p:txBody>
      </p:sp>
      <p:sp>
        <p:nvSpPr>
          <p:cNvPr id="379" name="Google Shape;379;p24"/>
          <p:cNvSpPr txBox="1"/>
          <p:nvPr>
            <p:ph idx="21" type="ctrTitle"/>
          </p:nvPr>
        </p:nvSpPr>
        <p:spPr>
          <a:xfrm>
            <a:off x="6348313" y="4244900"/>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Import/Export</a:t>
            </a:r>
            <a:endParaRPr/>
          </a:p>
        </p:txBody>
      </p:sp>
      <p:grpSp>
        <p:nvGrpSpPr>
          <p:cNvPr id="380" name="Google Shape;380;p24"/>
          <p:cNvGrpSpPr/>
          <p:nvPr/>
        </p:nvGrpSpPr>
        <p:grpSpPr>
          <a:xfrm>
            <a:off x="3618268" y="3259879"/>
            <a:ext cx="479100" cy="454597"/>
            <a:chOff x="580725" y="3617925"/>
            <a:chExt cx="299325" cy="297375"/>
          </a:xfrm>
        </p:grpSpPr>
        <p:sp>
          <p:nvSpPr>
            <p:cNvPr id="381" name="Google Shape;381;p24"/>
            <p:cNvSpPr/>
            <p:nvPr/>
          </p:nvSpPr>
          <p:spPr>
            <a:xfrm>
              <a:off x="609075" y="3662050"/>
              <a:ext cx="51225" cy="51200"/>
            </a:xfrm>
            <a:custGeom>
              <a:rect b="b" l="l" r="r" t="t"/>
              <a:pathLst>
                <a:path extrusionOk="0" h="2048" w="2049">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4"/>
            <p:cNvSpPr/>
            <p:nvPr/>
          </p:nvSpPr>
          <p:spPr>
            <a:xfrm>
              <a:off x="668950" y="3617925"/>
              <a:ext cx="122875" cy="104475"/>
            </a:xfrm>
            <a:custGeom>
              <a:rect b="b" l="l" r="r" t="t"/>
              <a:pathLst>
                <a:path extrusionOk="0" h="4179" w="4915">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4"/>
            <p:cNvSpPr/>
            <p:nvPr/>
          </p:nvSpPr>
          <p:spPr>
            <a:xfrm>
              <a:off x="580725" y="3721900"/>
              <a:ext cx="141800" cy="192025"/>
            </a:xfrm>
            <a:custGeom>
              <a:rect b="b" l="l" r="r" t="t"/>
              <a:pathLst>
                <a:path extrusionOk="0" h="7681" w="5672">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4"/>
            <p:cNvSpPr/>
            <p:nvPr/>
          </p:nvSpPr>
          <p:spPr>
            <a:xfrm>
              <a:off x="800475" y="3662050"/>
              <a:ext cx="51225" cy="51200"/>
            </a:xfrm>
            <a:custGeom>
              <a:rect b="b" l="l" r="r" t="t"/>
              <a:pathLst>
                <a:path extrusionOk="0" h="2048" w="2049">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4"/>
            <p:cNvSpPr/>
            <p:nvPr/>
          </p:nvSpPr>
          <p:spPr>
            <a:xfrm>
              <a:off x="738250" y="3722700"/>
              <a:ext cx="141800" cy="192600"/>
            </a:xfrm>
            <a:custGeom>
              <a:rect b="b" l="l" r="r" t="t"/>
              <a:pathLst>
                <a:path extrusionOk="0" h="7704" w="5672">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24"/>
          <p:cNvGrpSpPr/>
          <p:nvPr/>
        </p:nvGrpSpPr>
        <p:grpSpPr>
          <a:xfrm>
            <a:off x="3686603" y="4118111"/>
            <a:ext cx="460430" cy="475329"/>
            <a:chOff x="-34004625" y="3585850"/>
            <a:chExt cx="292225" cy="292025"/>
          </a:xfrm>
        </p:grpSpPr>
        <p:sp>
          <p:nvSpPr>
            <p:cNvPr id="387" name="Google Shape;387;p24"/>
            <p:cNvSpPr/>
            <p:nvPr/>
          </p:nvSpPr>
          <p:spPr>
            <a:xfrm>
              <a:off x="-33832150" y="3585850"/>
              <a:ext cx="103200" cy="154200"/>
            </a:xfrm>
            <a:custGeom>
              <a:rect b="b" l="l" r="r" t="t"/>
              <a:pathLst>
                <a:path extrusionOk="0" h="6168" w="4128">
                  <a:moveTo>
                    <a:pt x="2426" y="1"/>
                  </a:moveTo>
                  <a:cubicBezTo>
                    <a:pt x="2286" y="1"/>
                    <a:pt x="2136" y="77"/>
                    <a:pt x="2112" y="244"/>
                  </a:cubicBezTo>
                  <a:lnTo>
                    <a:pt x="64" y="5064"/>
                  </a:lnTo>
                  <a:cubicBezTo>
                    <a:pt x="1" y="5222"/>
                    <a:pt x="64" y="5474"/>
                    <a:pt x="253" y="5506"/>
                  </a:cubicBezTo>
                  <a:cubicBezTo>
                    <a:pt x="295" y="5531"/>
                    <a:pt x="342" y="5543"/>
                    <a:pt x="389" y="5543"/>
                  </a:cubicBezTo>
                  <a:cubicBezTo>
                    <a:pt x="517" y="5543"/>
                    <a:pt x="648" y="5455"/>
                    <a:pt x="694" y="5317"/>
                  </a:cubicBezTo>
                  <a:lnTo>
                    <a:pt x="1261" y="4025"/>
                  </a:lnTo>
                  <a:cubicBezTo>
                    <a:pt x="1419" y="4088"/>
                    <a:pt x="1576" y="4119"/>
                    <a:pt x="1765" y="4119"/>
                  </a:cubicBezTo>
                  <a:cubicBezTo>
                    <a:pt x="1891" y="4119"/>
                    <a:pt x="1986" y="4088"/>
                    <a:pt x="2112" y="4056"/>
                  </a:cubicBezTo>
                  <a:lnTo>
                    <a:pt x="2112" y="4844"/>
                  </a:lnTo>
                  <a:cubicBezTo>
                    <a:pt x="1450" y="4970"/>
                    <a:pt x="946" y="5506"/>
                    <a:pt x="789" y="6167"/>
                  </a:cubicBezTo>
                  <a:lnTo>
                    <a:pt x="4128" y="6167"/>
                  </a:lnTo>
                  <a:cubicBezTo>
                    <a:pt x="4002" y="5506"/>
                    <a:pt x="3466" y="5001"/>
                    <a:pt x="2773" y="4844"/>
                  </a:cubicBezTo>
                  <a:lnTo>
                    <a:pt x="2773" y="3143"/>
                  </a:lnTo>
                  <a:cubicBezTo>
                    <a:pt x="2773" y="2670"/>
                    <a:pt x="2458" y="2324"/>
                    <a:pt x="2080" y="2166"/>
                  </a:cubicBezTo>
                  <a:lnTo>
                    <a:pt x="2773" y="496"/>
                  </a:lnTo>
                  <a:cubicBezTo>
                    <a:pt x="2773" y="307"/>
                    <a:pt x="2710" y="118"/>
                    <a:pt x="2553" y="24"/>
                  </a:cubicBezTo>
                  <a:cubicBezTo>
                    <a:pt x="2515" y="8"/>
                    <a:pt x="2471" y="1"/>
                    <a:pt x="2426"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4"/>
            <p:cNvSpPr/>
            <p:nvPr/>
          </p:nvSpPr>
          <p:spPr>
            <a:xfrm>
              <a:off x="-34004625" y="3690400"/>
              <a:ext cx="155175" cy="187475"/>
            </a:xfrm>
            <a:custGeom>
              <a:rect b="b" l="l" r="r" t="t"/>
              <a:pathLst>
                <a:path extrusionOk="0" h="7499" w="6207">
                  <a:moveTo>
                    <a:pt x="693" y="0"/>
                  </a:moveTo>
                  <a:cubicBezTo>
                    <a:pt x="315" y="0"/>
                    <a:pt x="0" y="315"/>
                    <a:pt x="0" y="662"/>
                  </a:cubicBezTo>
                  <a:lnTo>
                    <a:pt x="0" y="6490"/>
                  </a:lnTo>
                  <a:cubicBezTo>
                    <a:pt x="32" y="7026"/>
                    <a:pt x="504" y="7498"/>
                    <a:pt x="1103" y="7498"/>
                  </a:cubicBezTo>
                  <a:lnTo>
                    <a:pt x="6207" y="7498"/>
                  </a:lnTo>
                  <a:lnTo>
                    <a:pt x="6207" y="5797"/>
                  </a:lnTo>
                  <a:cubicBezTo>
                    <a:pt x="6207" y="5608"/>
                    <a:pt x="6049" y="5451"/>
                    <a:pt x="5860" y="5451"/>
                  </a:cubicBezTo>
                  <a:lnTo>
                    <a:pt x="1765" y="5451"/>
                  </a:lnTo>
                  <a:cubicBezTo>
                    <a:pt x="1576" y="5451"/>
                    <a:pt x="1418" y="5293"/>
                    <a:pt x="1418" y="5104"/>
                  </a:cubicBezTo>
                  <a:lnTo>
                    <a:pt x="1418" y="662"/>
                  </a:lnTo>
                  <a:cubicBezTo>
                    <a:pt x="1418" y="252"/>
                    <a:pt x="1103" y="0"/>
                    <a:pt x="693"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4"/>
            <p:cNvSpPr/>
            <p:nvPr/>
          </p:nvSpPr>
          <p:spPr>
            <a:xfrm>
              <a:off x="-33936100" y="3621075"/>
              <a:ext cx="51200" cy="51225"/>
            </a:xfrm>
            <a:custGeom>
              <a:rect b="b" l="l" r="r" t="t"/>
              <a:pathLst>
                <a:path extrusionOk="0" h="2049" w="2048">
                  <a:moveTo>
                    <a:pt x="1040" y="1"/>
                  </a:moveTo>
                  <a:cubicBezTo>
                    <a:pt x="473" y="1"/>
                    <a:pt x="0" y="473"/>
                    <a:pt x="0" y="1041"/>
                  </a:cubicBezTo>
                  <a:cubicBezTo>
                    <a:pt x="0" y="1576"/>
                    <a:pt x="473" y="2049"/>
                    <a:pt x="1040" y="2049"/>
                  </a:cubicBezTo>
                  <a:cubicBezTo>
                    <a:pt x="1576" y="2049"/>
                    <a:pt x="2048" y="1576"/>
                    <a:pt x="2048" y="1041"/>
                  </a:cubicBezTo>
                  <a:cubicBezTo>
                    <a:pt x="2048" y="473"/>
                    <a:pt x="1607" y="1"/>
                    <a:pt x="104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p:nvPr/>
          </p:nvSpPr>
          <p:spPr>
            <a:xfrm>
              <a:off x="-33952650" y="3690125"/>
              <a:ext cx="155975" cy="186950"/>
            </a:xfrm>
            <a:custGeom>
              <a:rect b="b" l="l" r="r" t="t"/>
              <a:pathLst>
                <a:path extrusionOk="0" h="7478" w="6239">
                  <a:moveTo>
                    <a:pt x="1641" y="1"/>
                  </a:moveTo>
                  <a:cubicBezTo>
                    <a:pt x="1242" y="1"/>
                    <a:pt x="819" y="205"/>
                    <a:pt x="568" y="484"/>
                  </a:cubicBezTo>
                  <a:cubicBezTo>
                    <a:pt x="190" y="799"/>
                    <a:pt x="1" y="1209"/>
                    <a:pt x="1" y="1681"/>
                  </a:cubicBezTo>
                  <a:lnTo>
                    <a:pt x="1" y="4769"/>
                  </a:lnTo>
                  <a:lnTo>
                    <a:pt x="2679" y="4769"/>
                  </a:lnTo>
                  <a:cubicBezTo>
                    <a:pt x="2521" y="4359"/>
                    <a:pt x="2175" y="4107"/>
                    <a:pt x="1702" y="4107"/>
                  </a:cubicBezTo>
                  <a:lnTo>
                    <a:pt x="1040" y="4107"/>
                  </a:lnTo>
                  <a:cubicBezTo>
                    <a:pt x="820" y="4107"/>
                    <a:pt x="662" y="3949"/>
                    <a:pt x="662" y="3729"/>
                  </a:cubicBezTo>
                  <a:lnTo>
                    <a:pt x="662" y="2374"/>
                  </a:lnTo>
                  <a:cubicBezTo>
                    <a:pt x="662" y="2154"/>
                    <a:pt x="820" y="1996"/>
                    <a:pt x="1040" y="1996"/>
                  </a:cubicBezTo>
                  <a:cubicBezTo>
                    <a:pt x="1229" y="1996"/>
                    <a:pt x="1387" y="2154"/>
                    <a:pt x="1387" y="2374"/>
                  </a:cubicBezTo>
                  <a:lnTo>
                    <a:pt x="1387" y="3382"/>
                  </a:lnTo>
                  <a:lnTo>
                    <a:pt x="1733" y="3382"/>
                  </a:lnTo>
                  <a:cubicBezTo>
                    <a:pt x="2553" y="3382"/>
                    <a:pt x="3277" y="3981"/>
                    <a:pt x="3435" y="4769"/>
                  </a:cubicBezTo>
                  <a:lnTo>
                    <a:pt x="3813" y="4769"/>
                  </a:lnTo>
                  <a:cubicBezTo>
                    <a:pt x="4380" y="4769"/>
                    <a:pt x="4852" y="5241"/>
                    <a:pt x="4852" y="5777"/>
                  </a:cubicBezTo>
                  <a:lnTo>
                    <a:pt x="4852" y="7478"/>
                  </a:lnTo>
                  <a:lnTo>
                    <a:pt x="6239" y="7478"/>
                  </a:lnTo>
                  <a:lnTo>
                    <a:pt x="6239" y="5084"/>
                  </a:lnTo>
                  <a:cubicBezTo>
                    <a:pt x="6176" y="4580"/>
                    <a:pt x="5703" y="4107"/>
                    <a:pt x="5168" y="4107"/>
                  </a:cubicBezTo>
                  <a:lnTo>
                    <a:pt x="3781" y="4107"/>
                  </a:lnTo>
                  <a:cubicBezTo>
                    <a:pt x="3592" y="4107"/>
                    <a:pt x="3435" y="3949"/>
                    <a:pt x="3435" y="3729"/>
                  </a:cubicBezTo>
                  <a:lnTo>
                    <a:pt x="3435" y="1807"/>
                  </a:lnTo>
                  <a:cubicBezTo>
                    <a:pt x="3435" y="862"/>
                    <a:pt x="2710" y="43"/>
                    <a:pt x="1796" y="11"/>
                  </a:cubicBezTo>
                  <a:cubicBezTo>
                    <a:pt x="1745" y="4"/>
                    <a:pt x="1694" y="1"/>
                    <a:pt x="164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4"/>
            <p:cNvSpPr/>
            <p:nvPr/>
          </p:nvSpPr>
          <p:spPr>
            <a:xfrm>
              <a:off x="-33849475" y="3758125"/>
              <a:ext cx="137075" cy="33100"/>
            </a:xfrm>
            <a:custGeom>
              <a:rect b="b" l="l" r="r" t="t"/>
              <a:pathLst>
                <a:path extrusionOk="0" h="1324" w="5483">
                  <a:moveTo>
                    <a:pt x="1" y="1"/>
                  </a:moveTo>
                  <a:lnTo>
                    <a:pt x="1" y="662"/>
                  </a:lnTo>
                  <a:lnTo>
                    <a:pt x="1041" y="662"/>
                  </a:lnTo>
                  <a:cubicBezTo>
                    <a:pt x="1576" y="662"/>
                    <a:pt x="2080" y="946"/>
                    <a:pt x="2395" y="1324"/>
                  </a:cubicBezTo>
                  <a:lnTo>
                    <a:pt x="5136" y="1324"/>
                  </a:lnTo>
                  <a:cubicBezTo>
                    <a:pt x="5325" y="1324"/>
                    <a:pt x="5483" y="1166"/>
                    <a:pt x="5483" y="977"/>
                  </a:cubicBezTo>
                  <a:lnTo>
                    <a:pt x="5483" y="316"/>
                  </a:lnTo>
                  <a:cubicBezTo>
                    <a:pt x="5483" y="158"/>
                    <a:pt x="5325" y="1"/>
                    <a:pt x="5136"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24"/>
          <p:cNvGrpSpPr/>
          <p:nvPr/>
        </p:nvGrpSpPr>
        <p:grpSpPr>
          <a:xfrm>
            <a:off x="5157352" y="1596737"/>
            <a:ext cx="396247" cy="410536"/>
            <a:chOff x="2085450" y="842250"/>
            <a:chExt cx="483700" cy="481850"/>
          </a:xfrm>
        </p:grpSpPr>
        <p:sp>
          <p:nvSpPr>
            <p:cNvPr id="393" name="Google Shape;393;p24"/>
            <p:cNvSpPr/>
            <p:nvPr/>
          </p:nvSpPr>
          <p:spPr>
            <a:xfrm>
              <a:off x="2085525" y="926925"/>
              <a:ext cx="483625" cy="397175"/>
            </a:xfrm>
            <a:custGeom>
              <a:rect b="b" l="l" r="r" t="t"/>
              <a:pathLst>
                <a:path extrusionOk="0" h="15887" w="19345">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4" name="Google Shape;394;p24"/>
            <p:cNvSpPr/>
            <p:nvPr/>
          </p:nvSpPr>
          <p:spPr>
            <a:xfrm>
              <a:off x="2085450" y="1151875"/>
              <a:ext cx="143650" cy="87575"/>
            </a:xfrm>
            <a:custGeom>
              <a:rect b="b" l="l" r="r" t="t"/>
              <a:pathLst>
                <a:path extrusionOk="0" h="3503" w="5746">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5" name="Google Shape;395;p24"/>
            <p:cNvSpPr/>
            <p:nvPr/>
          </p:nvSpPr>
          <p:spPr>
            <a:xfrm>
              <a:off x="2274775" y="842250"/>
              <a:ext cx="294375" cy="197650"/>
            </a:xfrm>
            <a:custGeom>
              <a:rect b="b" l="l" r="r" t="t"/>
              <a:pathLst>
                <a:path extrusionOk="0" h="7906" w="11775">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96" name="Google Shape;396;p24"/>
          <p:cNvGrpSpPr/>
          <p:nvPr/>
        </p:nvGrpSpPr>
        <p:grpSpPr>
          <a:xfrm>
            <a:off x="5169474" y="4111058"/>
            <a:ext cx="400300" cy="492232"/>
            <a:chOff x="5049725" y="249400"/>
            <a:chExt cx="481825" cy="481825"/>
          </a:xfrm>
        </p:grpSpPr>
        <p:sp>
          <p:nvSpPr>
            <p:cNvPr id="397" name="Google Shape;397;p24"/>
            <p:cNvSpPr/>
            <p:nvPr/>
          </p:nvSpPr>
          <p:spPr>
            <a:xfrm>
              <a:off x="5191775" y="560925"/>
              <a:ext cx="197625" cy="170300"/>
            </a:xfrm>
            <a:custGeom>
              <a:rect b="b" l="l" r="r" t="t"/>
              <a:pathLst>
                <a:path extrusionOk="0" h="6812" w="7905">
                  <a:moveTo>
                    <a:pt x="6213" y="1129"/>
                  </a:moveTo>
                  <a:cubicBezTo>
                    <a:pt x="6523" y="1129"/>
                    <a:pt x="6776" y="1379"/>
                    <a:pt x="6776" y="1693"/>
                  </a:cubicBezTo>
                  <a:cubicBezTo>
                    <a:pt x="6776" y="2006"/>
                    <a:pt x="6523" y="2259"/>
                    <a:pt x="6213" y="2259"/>
                  </a:cubicBezTo>
                  <a:lnTo>
                    <a:pt x="1696" y="2259"/>
                  </a:lnTo>
                  <a:cubicBezTo>
                    <a:pt x="1383" y="2259"/>
                    <a:pt x="1130" y="2006"/>
                    <a:pt x="1130" y="1693"/>
                  </a:cubicBezTo>
                  <a:cubicBezTo>
                    <a:pt x="1130" y="1379"/>
                    <a:pt x="1383" y="1129"/>
                    <a:pt x="1696" y="1129"/>
                  </a:cubicBezTo>
                  <a:close/>
                  <a:moveTo>
                    <a:pt x="6213" y="3388"/>
                  </a:moveTo>
                  <a:cubicBezTo>
                    <a:pt x="6523" y="3388"/>
                    <a:pt x="6776" y="3638"/>
                    <a:pt x="6776" y="3951"/>
                  </a:cubicBezTo>
                  <a:cubicBezTo>
                    <a:pt x="6776" y="4264"/>
                    <a:pt x="6523" y="4517"/>
                    <a:pt x="6213" y="4517"/>
                  </a:cubicBezTo>
                  <a:lnTo>
                    <a:pt x="1696" y="4517"/>
                  </a:lnTo>
                  <a:cubicBezTo>
                    <a:pt x="1383" y="4517"/>
                    <a:pt x="1130" y="4264"/>
                    <a:pt x="1130" y="3951"/>
                  </a:cubicBezTo>
                  <a:cubicBezTo>
                    <a:pt x="1130" y="3638"/>
                    <a:pt x="1383" y="3388"/>
                    <a:pt x="1696" y="3388"/>
                  </a:cubicBezTo>
                  <a:close/>
                  <a:moveTo>
                    <a:pt x="0" y="0"/>
                  </a:moveTo>
                  <a:lnTo>
                    <a:pt x="0" y="6249"/>
                  </a:lnTo>
                  <a:cubicBezTo>
                    <a:pt x="0" y="6559"/>
                    <a:pt x="253" y="6812"/>
                    <a:pt x="567" y="6812"/>
                  </a:cubicBezTo>
                  <a:lnTo>
                    <a:pt x="7342" y="6812"/>
                  </a:lnTo>
                  <a:cubicBezTo>
                    <a:pt x="7652" y="6812"/>
                    <a:pt x="7905" y="6559"/>
                    <a:pt x="7905" y="6249"/>
                  </a:cubicBezTo>
                  <a:lnTo>
                    <a:pt x="7905"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8" name="Google Shape;398;p24"/>
            <p:cNvSpPr/>
            <p:nvPr/>
          </p:nvSpPr>
          <p:spPr>
            <a:xfrm>
              <a:off x="5049725" y="249400"/>
              <a:ext cx="481825" cy="396225"/>
            </a:xfrm>
            <a:custGeom>
              <a:rect b="b" l="l" r="r" t="t"/>
              <a:pathLst>
                <a:path extrusionOk="0" h="15849" w="19273">
                  <a:moveTo>
                    <a:pt x="4553" y="4518"/>
                  </a:moveTo>
                  <a:lnTo>
                    <a:pt x="4553" y="5686"/>
                  </a:lnTo>
                  <a:lnTo>
                    <a:pt x="3424" y="5686"/>
                  </a:lnTo>
                  <a:lnTo>
                    <a:pt x="3424" y="4948"/>
                  </a:lnTo>
                  <a:cubicBezTo>
                    <a:pt x="3424" y="4710"/>
                    <a:pt x="3617" y="4518"/>
                    <a:pt x="3852" y="4518"/>
                  </a:cubicBezTo>
                  <a:close/>
                  <a:moveTo>
                    <a:pt x="15418" y="4518"/>
                  </a:moveTo>
                  <a:cubicBezTo>
                    <a:pt x="15653" y="4518"/>
                    <a:pt x="15845" y="4710"/>
                    <a:pt x="15845" y="4948"/>
                  </a:cubicBezTo>
                  <a:lnTo>
                    <a:pt x="15845" y="5686"/>
                  </a:lnTo>
                  <a:lnTo>
                    <a:pt x="14716" y="5686"/>
                  </a:lnTo>
                  <a:lnTo>
                    <a:pt x="14716" y="4518"/>
                  </a:lnTo>
                  <a:close/>
                  <a:moveTo>
                    <a:pt x="10199" y="1130"/>
                  </a:moveTo>
                  <a:lnTo>
                    <a:pt x="10199" y="3954"/>
                  </a:lnTo>
                  <a:cubicBezTo>
                    <a:pt x="10199" y="4265"/>
                    <a:pt x="10452" y="4518"/>
                    <a:pt x="10765" y="4518"/>
                  </a:cubicBezTo>
                  <a:lnTo>
                    <a:pt x="13587" y="4518"/>
                  </a:lnTo>
                  <a:lnTo>
                    <a:pt x="13587" y="6815"/>
                  </a:lnTo>
                  <a:lnTo>
                    <a:pt x="5682" y="6815"/>
                  </a:lnTo>
                  <a:lnTo>
                    <a:pt x="5682" y="1130"/>
                  </a:lnTo>
                  <a:close/>
                  <a:moveTo>
                    <a:pt x="16412" y="9074"/>
                  </a:moveTo>
                  <a:cubicBezTo>
                    <a:pt x="16722" y="9074"/>
                    <a:pt x="16975" y="9324"/>
                    <a:pt x="16975" y="9637"/>
                  </a:cubicBezTo>
                  <a:cubicBezTo>
                    <a:pt x="16975" y="9950"/>
                    <a:pt x="16722" y="10203"/>
                    <a:pt x="16412" y="10203"/>
                  </a:cubicBezTo>
                  <a:lnTo>
                    <a:pt x="15282" y="10203"/>
                  </a:lnTo>
                  <a:cubicBezTo>
                    <a:pt x="14969" y="10203"/>
                    <a:pt x="14716" y="9950"/>
                    <a:pt x="14716" y="9637"/>
                  </a:cubicBezTo>
                  <a:cubicBezTo>
                    <a:pt x="14716" y="9324"/>
                    <a:pt x="14969" y="9074"/>
                    <a:pt x="15282" y="9074"/>
                  </a:cubicBezTo>
                  <a:close/>
                  <a:moveTo>
                    <a:pt x="10782" y="1"/>
                  </a:moveTo>
                  <a:cubicBezTo>
                    <a:pt x="10776" y="1"/>
                    <a:pt x="10771" y="1"/>
                    <a:pt x="10765" y="1"/>
                  </a:cubicBezTo>
                  <a:lnTo>
                    <a:pt x="5119" y="1"/>
                  </a:lnTo>
                  <a:cubicBezTo>
                    <a:pt x="4806" y="1"/>
                    <a:pt x="4553" y="254"/>
                    <a:pt x="4553" y="567"/>
                  </a:cubicBezTo>
                  <a:lnTo>
                    <a:pt x="4553" y="3388"/>
                  </a:lnTo>
                  <a:lnTo>
                    <a:pt x="3852" y="3388"/>
                  </a:lnTo>
                  <a:cubicBezTo>
                    <a:pt x="2993" y="3388"/>
                    <a:pt x="2295" y="4087"/>
                    <a:pt x="2295" y="4948"/>
                  </a:cubicBezTo>
                  <a:lnTo>
                    <a:pt x="2295" y="5686"/>
                  </a:lnTo>
                  <a:lnTo>
                    <a:pt x="1693" y="5686"/>
                  </a:lnTo>
                  <a:cubicBezTo>
                    <a:pt x="756" y="5686"/>
                    <a:pt x="0" y="6442"/>
                    <a:pt x="0" y="7378"/>
                  </a:cubicBezTo>
                  <a:lnTo>
                    <a:pt x="0" y="14154"/>
                  </a:lnTo>
                  <a:cubicBezTo>
                    <a:pt x="0" y="15090"/>
                    <a:pt x="756" y="15846"/>
                    <a:pt x="1693" y="15849"/>
                  </a:cubicBezTo>
                  <a:lnTo>
                    <a:pt x="4553" y="15849"/>
                  </a:lnTo>
                  <a:lnTo>
                    <a:pt x="4553" y="12461"/>
                  </a:lnTo>
                  <a:lnTo>
                    <a:pt x="3990" y="12461"/>
                  </a:lnTo>
                  <a:cubicBezTo>
                    <a:pt x="3677" y="12461"/>
                    <a:pt x="3424" y="12208"/>
                    <a:pt x="3424" y="11895"/>
                  </a:cubicBezTo>
                  <a:cubicBezTo>
                    <a:pt x="3424" y="11582"/>
                    <a:pt x="3677" y="11332"/>
                    <a:pt x="3990" y="11332"/>
                  </a:cubicBezTo>
                  <a:lnTo>
                    <a:pt x="15282" y="11332"/>
                  </a:lnTo>
                  <a:cubicBezTo>
                    <a:pt x="15593" y="11332"/>
                    <a:pt x="15845" y="11582"/>
                    <a:pt x="15845" y="11895"/>
                  </a:cubicBezTo>
                  <a:cubicBezTo>
                    <a:pt x="15845" y="12208"/>
                    <a:pt x="15593" y="12461"/>
                    <a:pt x="15282" y="12461"/>
                  </a:cubicBezTo>
                  <a:lnTo>
                    <a:pt x="14716" y="12461"/>
                  </a:lnTo>
                  <a:lnTo>
                    <a:pt x="14716" y="15849"/>
                  </a:lnTo>
                  <a:lnTo>
                    <a:pt x="17541" y="15849"/>
                  </a:lnTo>
                  <a:cubicBezTo>
                    <a:pt x="18474" y="15849"/>
                    <a:pt x="19272" y="15087"/>
                    <a:pt x="19272" y="14154"/>
                  </a:cubicBezTo>
                  <a:lnTo>
                    <a:pt x="19272" y="7378"/>
                  </a:lnTo>
                  <a:cubicBezTo>
                    <a:pt x="19272" y="6445"/>
                    <a:pt x="18474" y="5686"/>
                    <a:pt x="17541" y="5686"/>
                  </a:cubicBezTo>
                  <a:lnTo>
                    <a:pt x="16975" y="5686"/>
                  </a:lnTo>
                  <a:lnTo>
                    <a:pt x="16975" y="4948"/>
                  </a:lnTo>
                  <a:cubicBezTo>
                    <a:pt x="16975" y="4087"/>
                    <a:pt x="16276" y="3388"/>
                    <a:pt x="15418" y="3388"/>
                  </a:cubicBezTo>
                  <a:lnTo>
                    <a:pt x="14385" y="3388"/>
                  </a:lnTo>
                  <a:cubicBezTo>
                    <a:pt x="11026" y="30"/>
                    <a:pt x="11079" y="1"/>
                    <a:pt x="1078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99" name="Google Shape;399;p24"/>
          <p:cNvGrpSpPr/>
          <p:nvPr/>
        </p:nvGrpSpPr>
        <p:grpSpPr>
          <a:xfrm>
            <a:off x="5173178" y="3274357"/>
            <a:ext cx="392889" cy="450332"/>
            <a:chOff x="-53232900" y="3192625"/>
            <a:chExt cx="298525" cy="319000"/>
          </a:xfrm>
        </p:grpSpPr>
        <p:sp>
          <p:nvSpPr>
            <p:cNvPr id="400" name="Google Shape;400;p24"/>
            <p:cNvSpPr/>
            <p:nvPr/>
          </p:nvSpPr>
          <p:spPr>
            <a:xfrm>
              <a:off x="-52972975" y="3315500"/>
              <a:ext cx="37825" cy="55925"/>
            </a:xfrm>
            <a:custGeom>
              <a:rect b="b" l="l" r="r" t="t"/>
              <a:pathLst>
                <a:path extrusionOk="0" h="2237" w="1513">
                  <a:moveTo>
                    <a:pt x="0" y="0"/>
                  </a:moveTo>
                  <a:lnTo>
                    <a:pt x="0" y="2048"/>
                  </a:lnTo>
                  <a:cubicBezTo>
                    <a:pt x="252" y="2142"/>
                    <a:pt x="505" y="2237"/>
                    <a:pt x="788" y="2237"/>
                  </a:cubicBezTo>
                  <a:lnTo>
                    <a:pt x="1135" y="2237"/>
                  </a:lnTo>
                  <a:cubicBezTo>
                    <a:pt x="1355" y="2237"/>
                    <a:pt x="1513" y="2079"/>
                    <a:pt x="1513" y="1859"/>
                  </a:cubicBezTo>
                  <a:lnTo>
                    <a:pt x="1513" y="1512"/>
                  </a:lnTo>
                  <a:cubicBezTo>
                    <a:pt x="1513" y="693"/>
                    <a:pt x="820" y="0"/>
                    <a:pt x="0"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a:off x="-52978500" y="3259575"/>
              <a:ext cx="44125" cy="55950"/>
            </a:xfrm>
            <a:custGeom>
              <a:rect b="b" l="l" r="r" t="t"/>
              <a:pathLst>
                <a:path extrusionOk="0" h="2238" w="1765">
                  <a:moveTo>
                    <a:pt x="1041" y="0"/>
                  </a:moveTo>
                  <a:cubicBezTo>
                    <a:pt x="663" y="0"/>
                    <a:pt x="253" y="158"/>
                    <a:pt x="1" y="441"/>
                  </a:cubicBezTo>
                  <a:cubicBezTo>
                    <a:pt x="190" y="977"/>
                    <a:pt x="316" y="1607"/>
                    <a:pt x="316" y="2237"/>
                  </a:cubicBezTo>
                  <a:cubicBezTo>
                    <a:pt x="1104" y="2206"/>
                    <a:pt x="1765" y="1544"/>
                    <a:pt x="1765" y="725"/>
                  </a:cubicBezTo>
                  <a:lnTo>
                    <a:pt x="1765" y="378"/>
                  </a:lnTo>
                  <a:cubicBezTo>
                    <a:pt x="1765" y="158"/>
                    <a:pt x="1608" y="0"/>
                    <a:pt x="141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a:off x="-53232900" y="3324950"/>
              <a:ext cx="242625" cy="55925"/>
            </a:xfrm>
            <a:custGeom>
              <a:rect b="b" l="l" r="r" t="t"/>
              <a:pathLst>
                <a:path extrusionOk="0" h="2237" w="9705">
                  <a:moveTo>
                    <a:pt x="3340" y="756"/>
                  </a:moveTo>
                  <a:cubicBezTo>
                    <a:pt x="3561" y="756"/>
                    <a:pt x="3718" y="914"/>
                    <a:pt x="3718" y="1103"/>
                  </a:cubicBezTo>
                  <a:cubicBezTo>
                    <a:pt x="3718" y="1292"/>
                    <a:pt x="3561" y="1449"/>
                    <a:pt x="3340" y="1449"/>
                  </a:cubicBezTo>
                  <a:cubicBezTo>
                    <a:pt x="3151" y="1449"/>
                    <a:pt x="2994" y="1292"/>
                    <a:pt x="2994" y="1103"/>
                  </a:cubicBezTo>
                  <a:cubicBezTo>
                    <a:pt x="2962" y="914"/>
                    <a:pt x="3151" y="756"/>
                    <a:pt x="3340" y="756"/>
                  </a:cubicBezTo>
                  <a:close/>
                  <a:moveTo>
                    <a:pt x="6333" y="756"/>
                  </a:moveTo>
                  <a:cubicBezTo>
                    <a:pt x="6554" y="756"/>
                    <a:pt x="6711" y="914"/>
                    <a:pt x="6711" y="1103"/>
                  </a:cubicBezTo>
                  <a:cubicBezTo>
                    <a:pt x="6711" y="1292"/>
                    <a:pt x="6554" y="1449"/>
                    <a:pt x="6333" y="1449"/>
                  </a:cubicBezTo>
                  <a:cubicBezTo>
                    <a:pt x="6144" y="1449"/>
                    <a:pt x="5987" y="1292"/>
                    <a:pt x="5987" y="1103"/>
                  </a:cubicBezTo>
                  <a:cubicBezTo>
                    <a:pt x="5955" y="914"/>
                    <a:pt x="6113" y="756"/>
                    <a:pt x="6333" y="756"/>
                  </a:cubicBezTo>
                  <a:close/>
                  <a:moveTo>
                    <a:pt x="1" y="0"/>
                  </a:moveTo>
                  <a:lnTo>
                    <a:pt x="1" y="2237"/>
                  </a:lnTo>
                  <a:lnTo>
                    <a:pt x="9704" y="2237"/>
                  </a:lnTo>
                  <a:lnTo>
                    <a:pt x="97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4"/>
            <p:cNvSpPr/>
            <p:nvPr/>
          </p:nvSpPr>
          <p:spPr>
            <a:xfrm>
              <a:off x="-53232100" y="3399775"/>
              <a:ext cx="241825" cy="111850"/>
            </a:xfrm>
            <a:custGeom>
              <a:rect b="b" l="l" r="r" t="t"/>
              <a:pathLst>
                <a:path extrusionOk="0" h="4474" w="9673">
                  <a:moveTo>
                    <a:pt x="0" y="0"/>
                  </a:moveTo>
                  <a:cubicBezTo>
                    <a:pt x="158" y="2457"/>
                    <a:pt x="2269" y="4474"/>
                    <a:pt x="4821" y="4474"/>
                  </a:cubicBezTo>
                  <a:cubicBezTo>
                    <a:pt x="7372" y="4474"/>
                    <a:pt x="9452" y="2457"/>
                    <a:pt x="967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p:nvPr/>
          </p:nvSpPr>
          <p:spPr>
            <a:xfrm>
              <a:off x="-53134450" y="3287125"/>
              <a:ext cx="44125" cy="18925"/>
            </a:xfrm>
            <a:custGeom>
              <a:rect b="b" l="l" r="r" t="t"/>
              <a:pathLst>
                <a:path extrusionOk="0" h="757" w="1765">
                  <a:moveTo>
                    <a:pt x="1" y="1"/>
                  </a:moveTo>
                  <a:lnTo>
                    <a:pt x="410" y="757"/>
                  </a:lnTo>
                  <a:lnTo>
                    <a:pt x="1419" y="757"/>
                  </a:lnTo>
                  <a:lnTo>
                    <a:pt x="176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a:off x="-53232900" y="3287125"/>
              <a:ext cx="86675" cy="18925"/>
            </a:xfrm>
            <a:custGeom>
              <a:rect b="b" l="l" r="r" t="t"/>
              <a:pathLst>
                <a:path extrusionOk="0" h="757" w="3467">
                  <a:moveTo>
                    <a:pt x="127" y="1"/>
                  </a:moveTo>
                  <a:cubicBezTo>
                    <a:pt x="95" y="253"/>
                    <a:pt x="32" y="473"/>
                    <a:pt x="1" y="757"/>
                  </a:cubicBezTo>
                  <a:lnTo>
                    <a:pt x="3466" y="757"/>
                  </a:lnTo>
                  <a:lnTo>
                    <a:pt x="312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a:off x="-53078525" y="3287125"/>
              <a:ext cx="86675" cy="18925"/>
            </a:xfrm>
            <a:custGeom>
              <a:rect b="b" l="l" r="r" t="t"/>
              <a:pathLst>
                <a:path extrusionOk="0" h="757" w="3467">
                  <a:moveTo>
                    <a:pt x="379" y="1"/>
                  </a:moveTo>
                  <a:lnTo>
                    <a:pt x="1" y="757"/>
                  </a:lnTo>
                  <a:lnTo>
                    <a:pt x="3466" y="757"/>
                  </a:lnTo>
                  <a:cubicBezTo>
                    <a:pt x="3466" y="536"/>
                    <a:pt x="3435" y="253"/>
                    <a:pt x="337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p:nvPr/>
          </p:nvSpPr>
          <p:spPr>
            <a:xfrm>
              <a:off x="-53224225" y="3192625"/>
              <a:ext cx="223700" cy="74850"/>
            </a:xfrm>
            <a:custGeom>
              <a:rect b="b" l="l" r="r" t="t"/>
              <a:pathLst>
                <a:path extrusionOk="0" h="2994" w="8948">
                  <a:moveTo>
                    <a:pt x="4506" y="0"/>
                  </a:moveTo>
                  <a:cubicBezTo>
                    <a:pt x="2489" y="0"/>
                    <a:pt x="756" y="1260"/>
                    <a:pt x="0" y="2993"/>
                  </a:cubicBezTo>
                  <a:lnTo>
                    <a:pt x="8948" y="2993"/>
                  </a:lnTo>
                  <a:cubicBezTo>
                    <a:pt x="8255" y="1260"/>
                    <a:pt x="6522" y="0"/>
                    <a:pt x="4506"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24"/>
          <p:cNvGrpSpPr/>
          <p:nvPr/>
        </p:nvGrpSpPr>
        <p:grpSpPr>
          <a:xfrm>
            <a:off x="5176693" y="2390860"/>
            <a:ext cx="385880" cy="442320"/>
            <a:chOff x="-3031325" y="3597450"/>
            <a:chExt cx="293825" cy="292250"/>
          </a:xfrm>
        </p:grpSpPr>
        <p:sp>
          <p:nvSpPr>
            <p:cNvPr id="409" name="Google Shape;409;p24"/>
            <p:cNvSpPr/>
            <p:nvPr/>
          </p:nvSpPr>
          <p:spPr>
            <a:xfrm>
              <a:off x="-3029750" y="3597450"/>
              <a:ext cx="292250" cy="67775"/>
            </a:xfrm>
            <a:custGeom>
              <a:rect b="b" l="l" r="r" t="t"/>
              <a:pathLst>
                <a:path extrusionOk="0" h="2711" w="11690">
                  <a:moveTo>
                    <a:pt x="1702" y="1387"/>
                  </a:moveTo>
                  <a:cubicBezTo>
                    <a:pt x="1891" y="1387"/>
                    <a:pt x="2049" y="1545"/>
                    <a:pt x="2049" y="1734"/>
                  </a:cubicBezTo>
                  <a:cubicBezTo>
                    <a:pt x="2049" y="1923"/>
                    <a:pt x="1891" y="2080"/>
                    <a:pt x="1702" y="2080"/>
                  </a:cubicBezTo>
                  <a:cubicBezTo>
                    <a:pt x="1513" y="2080"/>
                    <a:pt x="1356" y="1923"/>
                    <a:pt x="1356" y="1734"/>
                  </a:cubicBezTo>
                  <a:cubicBezTo>
                    <a:pt x="1356" y="1545"/>
                    <a:pt x="1513" y="1387"/>
                    <a:pt x="1702" y="1387"/>
                  </a:cubicBezTo>
                  <a:close/>
                  <a:moveTo>
                    <a:pt x="3120" y="1387"/>
                  </a:moveTo>
                  <a:cubicBezTo>
                    <a:pt x="3309" y="1387"/>
                    <a:pt x="3466" y="1545"/>
                    <a:pt x="3466" y="1734"/>
                  </a:cubicBezTo>
                  <a:cubicBezTo>
                    <a:pt x="3466" y="1923"/>
                    <a:pt x="3309" y="2080"/>
                    <a:pt x="3120" y="2080"/>
                  </a:cubicBezTo>
                  <a:cubicBezTo>
                    <a:pt x="2931" y="2080"/>
                    <a:pt x="2773" y="1923"/>
                    <a:pt x="2773" y="1734"/>
                  </a:cubicBezTo>
                  <a:cubicBezTo>
                    <a:pt x="2773" y="1545"/>
                    <a:pt x="2931" y="1387"/>
                    <a:pt x="3120" y="1387"/>
                  </a:cubicBezTo>
                  <a:close/>
                  <a:moveTo>
                    <a:pt x="9985" y="1417"/>
                  </a:moveTo>
                  <a:cubicBezTo>
                    <a:pt x="10400" y="1417"/>
                    <a:pt x="10449" y="2080"/>
                    <a:pt x="9956" y="2080"/>
                  </a:cubicBezTo>
                  <a:lnTo>
                    <a:pt x="5861" y="2080"/>
                  </a:lnTo>
                  <a:cubicBezTo>
                    <a:pt x="5451" y="2080"/>
                    <a:pt x="5388" y="1418"/>
                    <a:pt x="5861" y="1418"/>
                  </a:cubicBezTo>
                  <a:lnTo>
                    <a:pt x="9956" y="1418"/>
                  </a:lnTo>
                  <a:cubicBezTo>
                    <a:pt x="9966" y="1418"/>
                    <a:pt x="9976" y="1417"/>
                    <a:pt x="9985" y="1417"/>
                  </a:cubicBezTo>
                  <a:close/>
                  <a:moveTo>
                    <a:pt x="1041" y="1"/>
                  </a:moveTo>
                  <a:cubicBezTo>
                    <a:pt x="473" y="1"/>
                    <a:pt x="1" y="473"/>
                    <a:pt x="1" y="1040"/>
                  </a:cubicBezTo>
                  <a:lnTo>
                    <a:pt x="1" y="2710"/>
                  </a:lnTo>
                  <a:lnTo>
                    <a:pt x="11689" y="2710"/>
                  </a:lnTo>
                  <a:lnTo>
                    <a:pt x="11689" y="1040"/>
                  </a:lnTo>
                  <a:cubicBezTo>
                    <a:pt x="11658" y="473"/>
                    <a:pt x="11248" y="1"/>
                    <a:pt x="1065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4"/>
            <p:cNvSpPr/>
            <p:nvPr/>
          </p:nvSpPr>
          <p:spPr>
            <a:xfrm>
              <a:off x="-3031325" y="3687250"/>
              <a:ext cx="292250" cy="153600"/>
            </a:xfrm>
            <a:custGeom>
              <a:rect b="b" l="l" r="r" t="t"/>
              <a:pathLst>
                <a:path extrusionOk="0" h="6144" w="11690">
                  <a:moveTo>
                    <a:pt x="1" y="0"/>
                  </a:moveTo>
                  <a:lnTo>
                    <a:pt x="1" y="5104"/>
                  </a:lnTo>
                  <a:lnTo>
                    <a:pt x="64" y="5104"/>
                  </a:lnTo>
                  <a:cubicBezTo>
                    <a:pt x="64" y="5671"/>
                    <a:pt x="536" y="6144"/>
                    <a:pt x="1104" y="6144"/>
                  </a:cubicBezTo>
                  <a:lnTo>
                    <a:pt x="4475" y="6144"/>
                  </a:lnTo>
                  <a:cubicBezTo>
                    <a:pt x="4317" y="5671"/>
                    <a:pt x="4223" y="5199"/>
                    <a:pt x="4223" y="4695"/>
                  </a:cubicBezTo>
                  <a:lnTo>
                    <a:pt x="4223" y="2395"/>
                  </a:lnTo>
                  <a:cubicBezTo>
                    <a:pt x="4223" y="1790"/>
                    <a:pt x="4686" y="1366"/>
                    <a:pt x="5227" y="1366"/>
                  </a:cubicBezTo>
                  <a:cubicBezTo>
                    <a:pt x="5362" y="1366"/>
                    <a:pt x="5502" y="1393"/>
                    <a:pt x="5640" y="1450"/>
                  </a:cubicBezTo>
                  <a:cubicBezTo>
                    <a:pt x="5735" y="1481"/>
                    <a:pt x="5861" y="1544"/>
                    <a:pt x="5987" y="1544"/>
                  </a:cubicBezTo>
                  <a:cubicBezTo>
                    <a:pt x="6144" y="1544"/>
                    <a:pt x="6365" y="1450"/>
                    <a:pt x="6900" y="977"/>
                  </a:cubicBezTo>
                  <a:cubicBezTo>
                    <a:pt x="7090" y="788"/>
                    <a:pt x="7349" y="693"/>
                    <a:pt x="7613" y="693"/>
                  </a:cubicBezTo>
                  <a:cubicBezTo>
                    <a:pt x="7877" y="693"/>
                    <a:pt x="8145" y="788"/>
                    <a:pt x="8350" y="977"/>
                  </a:cubicBezTo>
                  <a:cubicBezTo>
                    <a:pt x="8822" y="1450"/>
                    <a:pt x="9106" y="1544"/>
                    <a:pt x="9263" y="1544"/>
                  </a:cubicBezTo>
                  <a:cubicBezTo>
                    <a:pt x="9358" y="1544"/>
                    <a:pt x="9484" y="1481"/>
                    <a:pt x="9610" y="1450"/>
                  </a:cubicBezTo>
                  <a:cubicBezTo>
                    <a:pt x="9742" y="1393"/>
                    <a:pt x="9878" y="1366"/>
                    <a:pt x="10011" y="1366"/>
                  </a:cubicBezTo>
                  <a:cubicBezTo>
                    <a:pt x="10544" y="1366"/>
                    <a:pt x="11028" y="1790"/>
                    <a:pt x="11028" y="2395"/>
                  </a:cubicBezTo>
                  <a:lnTo>
                    <a:pt x="11028" y="4695"/>
                  </a:lnTo>
                  <a:cubicBezTo>
                    <a:pt x="11028" y="5199"/>
                    <a:pt x="10933" y="5671"/>
                    <a:pt x="10744" y="6144"/>
                  </a:cubicBezTo>
                  <a:cubicBezTo>
                    <a:pt x="11248" y="6112"/>
                    <a:pt x="11689" y="5671"/>
                    <a:pt x="11689" y="5104"/>
                  </a:cubicBezTo>
                  <a:lnTo>
                    <a:pt x="1168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4"/>
            <p:cNvSpPr/>
            <p:nvPr/>
          </p:nvSpPr>
          <p:spPr>
            <a:xfrm>
              <a:off x="-2908450" y="3724275"/>
              <a:ext cx="59900" cy="164625"/>
            </a:xfrm>
            <a:custGeom>
              <a:rect b="b" l="l" r="r" t="t"/>
              <a:pathLst>
                <a:path extrusionOk="0" h="6585" w="2396">
                  <a:moveTo>
                    <a:pt x="2395" y="0"/>
                  </a:moveTo>
                  <a:cubicBezTo>
                    <a:pt x="1904" y="491"/>
                    <a:pt x="1500" y="721"/>
                    <a:pt x="1085" y="721"/>
                  </a:cubicBezTo>
                  <a:cubicBezTo>
                    <a:pt x="887" y="721"/>
                    <a:pt x="687" y="669"/>
                    <a:pt x="473" y="567"/>
                  </a:cubicBezTo>
                  <a:cubicBezTo>
                    <a:pt x="423" y="548"/>
                    <a:pt x="374" y="539"/>
                    <a:pt x="327" y="539"/>
                  </a:cubicBezTo>
                  <a:cubicBezTo>
                    <a:pt x="142" y="539"/>
                    <a:pt x="1" y="681"/>
                    <a:pt x="1" y="882"/>
                  </a:cubicBezTo>
                  <a:lnTo>
                    <a:pt x="1" y="3214"/>
                  </a:lnTo>
                  <a:cubicBezTo>
                    <a:pt x="1" y="3718"/>
                    <a:pt x="127" y="4222"/>
                    <a:pt x="316" y="4663"/>
                  </a:cubicBezTo>
                  <a:cubicBezTo>
                    <a:pt x="725" y="5513"/>
                    <a:pt x="1387" y="6238"/>
                    <a:pt x="2395" y="6585"/>
                  </a:cubicBezTo>
                  <a:lnTo>
                    <a:pt x="2395"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4"/>
            <p:cNvSpPr/>
            <p:nvPr/>
          </p:nvSpPr>
          <p:spPr>
            <a:xfrm>
              <a:off x="-2831250" y="3725850"/>
              <a:ext cx="59875" cy="163850"/>
            </a:xfrm>
            <a:custGeom>
              <a:rect b="b" l="l" r="r" t="t"/>
              <a:pathLst>
                <a:path extrusionOk="0" h="6554" w="2395">
                  <a:moveTo>
                    <a:pt x="0" y="0"/>
                  </a:moveTo>
                  <a:lnTo>
                    <a:pt x="0" y="6553"/>
                  </a:lnTo>
                  <a:cubicBezTo>
                    <a:pt x="1008" y="6175"/>
                    <a:pt x="1670" y="5450"/>
                    <a:pt x="2079" y="4631"/>
                  </a:cubicBezTo>
                  <a:cubicBezTo>
                    <a:pt x="2269" y="4159"/>
                    <a:pt x="2395" y="3686"/>
                    <a:pt x="2395" y="3182"/>
                  </a:cubicBezTo>
                  <a:lnTo>
                    <a:pt x="2395" y="851"/>
                  </a:lnTo>
                  <a:cubicBezTo>
                    <a:pt x="2395" y="623"/>
                    <a:pt x="2212" y="477"/>
                    <a:pt x="2042" y="477"/>
                  </a:cubicBezTo>
                  <a:cubicBezTo>
                    <a:pt x="2000" y="477"/>
                    <a:pt x="1959" y="485"/>
                    <a:pt x="1922" y="504"/>
                  </a:cubicBezTo>
                  <a:cubicBezTo>
                    <a:pt x="1704" y="598"/>
                    <a:pt x="1496" y="647"/>
                    <a:pt x="1291" y="647"/>
                  </a:cubicBezTo>
                  <a:cubicBezTo>
                    <a:pt x="873" y="647"/>
                    <a:pt x="465" y="444"/>
                    <a:pt x="0"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24"/>
          <p:cNvGrpSpPr/>
          <p:nvPr/>
        </p:nvGrpSpPr>
        <p:grpSpPr>
          <a:xfrm>
            <a:off x="3618838" y="2392889"/>
            <a:ext cx="477963" cy="426181"/>
            <a:chOff x="-804700" y="3226500"/>
            <a:chExt cx="292225" cy="292225"/>
          </a:xfrm>
        </p:grpSpPr>
        <p:sp>
          <p:nvSpPr>
            <p:cNvPr id="414" name="Google Shape;414;p24"/>
            <p:cNvSpPr/>
            <p:nvPr/>
          </p:nvSpPr>
          <p:spPr>
            <a:xfrm>
              <a:off x="-804700" y="3467500"/>
              <a:ext cx="85875" cy="51225"/>
            </a:xfrm>
            <a:custGeom>
              <a:rect b="b" l="l" r="r" t="t"/>
              <a:pathLst>
                <a:path extrusionOk="0" h="2049" w="3435">
                  <a:moveTo>
                    <a:pt x="1040" y="0"/>
                  </a:moveTo>
                  <a:cubicBezTo>
                    <a:pt x="473" y="0"/>
                    <a:pt x="0" y="473"/>
                    <a:pt x="0" y="1040"/>
                  </a:cubicBezTo>
                  <a:cubicBezTo>
                    <a:pt x="0" y="1576"/>
                    <a:pt x="473" y="2048"/>
                    <a:pt x="1040" y="2048"/>
                  </a:cubicBezTo>
                  <a:lnTo>
                    <a:pt x="2395" y="2048"/>
                  </a:lnTo>
                  <a:cubicBezTo>
                    <a:pt x="2962" y="2048"/>
                    <a:pt x="3434" y="1576"/>
                    <a:pt x="3434" y="1040"/>
                  </a:cubicBezTo>
                  <a:cubicBezTo>
                    <a:pt x="3434" y="473"/>
                    <a:pt x="2962" y="0"/>
                    <a:pt x="2395"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4"/>
            <p:cNvSpPr/>
            <p:nvPr/>
          </p:nvSpPr>
          <p:spPr>
            <a:xfrm>
              <a:off x="-710975" y="3466700"/>
              <a:ext cx="196925" cy="51225"/>
            </a:xfrm>
            <a:custGeom>
              <a:rect b="b" l="l" r="r" t="t"/>
              <a:pathLst>
                <a:path extrusionOk="0" h="2049" w="7877">
                  <a:moveTo>
                    <a:pt x="1" y="1"/>
                  </a:moveTo>
                  <a:cubicBezTo>
                    <a:pt x="221" y="253"/>
                    <a:pt x="347" y="663"/>
                    <a:pt x="347" y="1009"/>
                  </a:cubicBezTo>
                  <a:cubicBezTo>
                    <a:pt x="347" y="1419"/>
                    <a:pt x="221" y="1765"/>
                    <a:pt x="1" y="2049"/>
                  </a:cubicBezTo>
                  <a:lnTo>
                    <a:pt x="6837" y="2049"/>
                  </a:lnTo>
                  <a:cubicBezTo>
                    <a:pt x="7404" y="2049"/>
                    <a:pt x="7877" y="1576"/>
                    <a:pt x="7877" y="1009"/>
                  </a:cubicBezTo>
                  <a:cubicBezTo>
                    <a:pt x="7877" y="474"/>
                    <a:pt x="7436" y="1"/>
                    <a:pt x="6837"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4"/>
            <p:cNvSpPr/>
            <p:nvPr/>
          </p:nvSpPr>
          <p:spPr>
            <a:xfrm>
              <a:off x="-667650" y="3312350"/>
              <a:ext cx="18125" cy="17350"/>
            </a:xfrm>
            <a:custGeom>
              <a:rect b="b" l="l" r="r" t="t"/>
              <a:pathLst>
                <a:path extrusionOk="0" h="694" w="725">
                  <a:moveTo>
                    <a:pt x="347" y="0"/>
                  </a:moveTo>
                  <a:cubicBezTo>
                    <a:pt x="158" y="0"/>
                    <a:pt x="0" y="158"/>
                    <a:pt x="0" y="347"/>
                  </a:cubicBezTo>
                  <a:cubicBezTo>
                    <a:pt x="0" y="567"/>
                    <a:pt x="158" y="693"/>
                    <a:pt x="347" y="693"/>
                  </a:cubicBezTo>
                  <a:cubicBezTo>
                    <a:pt x="536" y="693"/>
                    <a:pt x="725" y="536"/>
                    <a:pt x="725" y="347"/>
                  </a:cubicBezTo>
                  <a:cubicBezTo>
                    <a:pt x="725" y="158"/>
                    <a:pt x="536" y="0"/>
                    <a:pt x="347"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4"/>
            <p:cNvSpPr/>
            <p:nvPr/>
          </p:nvSpPr>
          <p:spPr>
            <a:xfrm>
              <a:off x="-683400" y="3347775"/>
              <a:ext cx="48050" cy="16575"/>
            </a:xfrm>
            <a:custGeom>
              <a:rect b="b" l="l" r="r" t="t"/>
              <a:pathLst>
                <a:path extrusionOk="0" h="663" w="1922">
                  <a:moveTo>
                    <a:pt x="977" y="1"/>
                  </a:moveTo>
                  <a:cubicBezTo>
                    <a:pt x="567" y="1"/>
                    <a:pt x="158" y="253"/>
                    <a:pt x="0" y="662"/>
                  </a:cubicBezTo>
                  <a:lnTo>
                    <a:pt x="1922" y="662"/>
                  </a:lnTo>
                  <a:cubicBezTo>
                    <a:pt x="1796" y="253"/>
                    <a:pt x="1418" y="1"/>
                    <a:pt x="977"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4"/>
            <p:cNvSpPr/>
            <p:nvPr/>
          </p:nvSpPr>
          <p:spPr>
            <a:xfrm>
              <a:off x="-735400" y="3261925"/>
              <a:ext cx="153625" cy="187875"/>
            </a:xfrm>
            <a:custGeom>
              <a:rect b="b" l="l" r="r" t="t"/>
              <a:pathLst>
                <a:path extrusionOk="0" h="7515" w="6145">
                  <a:moveTo>
                    <a:pt x="3025" y="1324"/>
                  </a:moveTo>
                  <a:cubicBezTo>
                    <a:pt x="3561" y="1324"/>
                    <a:pt x="4034" y="1796"/>
                    <a:pt x="4034" y="2364"/>
                  </a:cubicBezTo>
                  <a:cubicBezTo>
                    <a:pt x="4034" y="2553"/>
                    <a:pt x="3970" y="2742"/>
                    <a:pt x="3844" y="2962"/>
                  </a:cubicBezTo>
                  <a:cubicBezTo>
                    <a:pt x="4349" y="3277"/>
                    <a:pt x="4727" y="3781"/>
                    <a:pt x="4727" y="4443"/>
                  </a:cubicBezTo>
                  <a:cubicBezTo>
                    <a:pt x="4758" y="4632"/>
                    <a:pt x="4601" y="4789"/>
                    <a:pt x="4443" y="4789"/>
                  </a:cubicBezTo>
                  <a:lnTo>
                    <a:pt x="1671" y="4789"/>
                  </a:lnTo>
                  <a:cubicBezTo>
                    <a:pt x="1482" y="4789"/>
                    <a:pt x="1324" y="4632"/>
                    <a:pt x="1324" y="4443"/>
                  </a:cubicBezTo>
                  <a:cubicBezTo>
                    <a:pt x="1324" y="3813"/>
                    <a:pt x="1671" y="3277"/>
                    <a:pt x="2206" y="2962"/>
                  </a:cubicBezTo>
                  <a:cubicBezTo>
                    <a:pt x="2080" y="2805"/>
                    <a:pt x="1986" y="2584"/>
                    <a:pt x="1986" y="2364"/>
                  </a:cubicBezTo>
                  <a:cubicBezTo>
                    <a:pt x="1986" y="1796"/>
                    <a:pt x="2458" y="1324"/>
                    <a:pt x="3025" y="1324"/>
                  </a:cubicBezTo>
                  <a:close/>
                  <a:moveTo>
                    <a:pt x="1009" y="1"/>
                  </a:moveTo>
                  <a:cubicBezTo>
                    <a:pt x="473" y="1"/>
                    <a:pt x="1" y="473"/>
                    <a:pt x="1" y="1009"/>
                  </a:cubicBezTo>
                  <a:lnTo>
                    <a:pt x="1" y="5105"/>
                  </a:lnTo>
                  <a:cubicBezTo>
                    <a:pt x="1" y="5672"/>
                    <a:pt x="473" y="6144"/>
                    <a:pt x="1009" y="6144"/>
                  </a:cubicBezTo>
                  <a:lnTo>
                    <a:pt x="1954" y="6144"/>
                  </a:lnTo>
                  <a:lnTo>
                    <a:pt x="2773" y="7373"/>
                  </a:lnTo>
                  <a:cubicBezTo>
                    <a:pt x="2836" y="7467"/>
                    <a:pt x="2947" y="7515"/>
                    <a:pt x="3057" y="7515"/>
                  </a:cubicBezTo>
                  <a:cubicBezTo>
                    <a:pt x="3167" y="7515"/>
                    <a:pt x="3277" y="7467"/>
                    <a:pt x="3340" y="7373"/>
                  </a:cubicBezTo>
                  <a:lnTo>
                    <a:pt x="4160" y="6144"/>
                  </a:lnTo>
                  <a:lnTo>
                    <a:pt x="5105" y="6144"/>
                  </a:lnTo>
                  <a:cubicBezTo>
                    <a:pt x="5672" y="6144"/>
                    <a:pt x="6144" y="5672"/>
                    <a:pt x="6144" y="5105"/>
                  </a:cubicBezTo>
                  <a:lnTo>
                    <a:pt x="6144" y="1009"/>
                  </a:lnTo>
                  <a:cubicBezTo>
                    <a:pt x="6144" y="473"/>
                    <a:pt x="5672" y="1"/>
                    <a:pt x="510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4"/>
            <p:cNvSpPr/>
            <p:nvPr/>
          </p:nvSpPr>
          <p:spPr>
            <a:xfrm>
              <a:off x="-804700" y="3226500"/>
              <a:ext cx="118175" cy="170925"/>
            </a:xfrm>
            <a:custGeom>
              <a:rect b="b" l="l" r="r" t="t"/>
              <a:pathLst>
                <a:path extrusionOk="0" h="6837" w="4727">
                  <a:moveTo>
                    <a:pt x="1040" y="0"/>
                  </a:moveTo>
                  <a:cubicBezTo>
                    <a:pt x="473" y="0"/>
                    <a:pt x="0" y="473"/>
                    <a:pt x="0" y="1008"/>
                  </a:cubicBezTo>
                  <a:lnTo>
                    <a:pt x="0" y="4442"/>
                  </a:lnTo>
                  <a:cubicBezTo>
                    <a:pt x="0" y="5009"/>
                    <a:pt x="473" y="5450"/>
                    <a:pt x="1040" y="5450"/>
                  </a:cubicBezTo>
                  <a:cubicBezTo>
                    <a:pt x="1040" y="5450"/>
                    <a:pt x="1198" y="5986"/>
                    <a:pt x="1387" y="6490"/>
                  </a:cubicBezTo>
                  <a:cubicBezTo>
                    <a:pt x="1481" y="6679"/>
                    <a:pt x="1544" y="6837"/>
                    <a:pt x="1733" y="6837"/>
                  </a:cubicBezTo>
                  <a:cubicBezTo>
                    <a:pt x="1891" y="6837"/>
                    <a:pt x="1985" y="6774"/>
                    <a:pt x="2111" y="6648"/>
                  </a:cubicBezTo>
                  <a:lnTo>
                    <a:pt x="2111" y="6522"/>
                  </a:lnTo>
                  <a:lnTo>
                    <a:pt x="2111" y="2426"/>
                  </a:lnTo>
                  <a:cubicBezTo>
                    <a:pt x="2111" y="1481"/>
                    <a:pt x="2836" y="725"/>
                    <a:pt x="3781" y="725"/>
                  </a:cubicBezTo>
                  <a:lnTo>
                    <a:pt x="4726" y="725"/>
                  </a:lnTo>
                  <a:cubicBezTo>
                    <a:pt x="4569" y="284"/>
                    <a:pt x="4222" y="0"/>
                    <a:pt x="3781"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4"/>
            <p:cNvSpPr/>
            <p:nvPr/>
          </p:nvSpPr>
          <p:spPr>
            <a:xfrm>
              <a:off x="-630625" y="3226500"/>
              <a:ext cx="118150" cy="170950"/>
            </a:xfrm>
            <a:custGeom>
              <a:rect b="b" l="l" r="r" t="t"/>
              <a:pathLst>
                <a:path extrusionOk="0" h="6838" w="4726">
                  <a:moveTo>
                    <a:pt x="945" y="0"/>
                  </a:moveTo>
                  <a:cubicBezTo>
                    <a:pt x="536" y="0"/>
                    <a:pt x="126" y="284"/>
                    <a:pt x="0" y="662"/>
                  </a:cubicBezTo>
                  <a:lnTo>
                    <a:pt x="945" y="662"/>
                  </a:lnTo>
                  <a:cubicBezTo>
                    <a:pt x="1890" y="662"/>
                    <a:pt x="2646" y="1418"/>
                    <a:pt x="2646" y="2363"/>
                  </a:cubicBezTo>
                  <a:lnTo>
                    <a:pt x="2646" y="6490"/>
                  </a:lnTo>
                  <a:lnTo>
                    <a:pt x="2646" y="6616"/>
                  </a:lnTo>
                  <a:cubicBezTo>
                    <a:pt x="2766" y="6736"/>
                    <a:pt x="2868" y="6838"/>
                    <a:pt x="2993" y="6838"/>
                  </a:cubicBezTo>
                  <a:cubicBezTo>
                    <a:pt x="3032" y="6838"/>
                    <a:pt x="3074" y="6828"/>
                    <a:pt x="3119" y="6805"/>
                  </a:cubicBezTo>
                  <a:cubicBezTo>
                    <a:pt x="3245" y="6774"/>
                    <a:pt x="3277" y="6616"/>
                    <a:pt x="3308" y="6490"/>
                  </a:cubicBezTo>
                  <a:cubicBezTo>
                    <a:pt x="3497" y="6017"/>
                    <a:pt x="3686" y="5482"/>
                    <a:pt x="3686" y="5482"/>
                  </a:cubicBezTo>
                  <a:cubicBezTo>
                    <a:pt x="4222" y="5482"/>
                    <a:pt x="4694" y="5009"/>
                    <a:pt x="4694" y="4442"/>
                  </a:cubicBezTo>
                  <a:lnTo>
                    <a:pt x="4694" y="1008"/>
                  </a:lnTo>
                  <a:cubicBezTo>
                    <a:pt x="4726" y="473"/>
                    <a:pt x="4253" y="0"/>
                    <a:pt x="3718"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24"/>
          <p:cNvGrpSpPr/>
          <p:nvPr/>
        </p:nvGrpSpPr>
        <p:grpSpPr>
          <a:xfrm>
            <a:off x="3645439" y="1576044"/>
            <a:ext cx="424777" cy="451918"/>
            <a:chOff x="-65144125" y="4094450"/>
            <a:chExt cx="311900" cy="317425"/>
          </a:xfrm>
        </p:grpSpPr>
        <p:sp>
          <p:nvSpPr>
            <p:cNvPr id="422" name="Google Shape;422;p24"/>
            <p:cNvSpPr/>
            <p:nvPr/>
          </p:nvSpPr>
          <p:spPr>
            <a:xfrm>
              <a:off x="-65079550" y="4183450"/>
              <a:ext cx="185900" cy="185900"/>
            </a:xfrm>
            <a:custGeom>
              <a:rect b="b" l="l" r="r" t="t"/>
              <a:pathLst>
                <a:path extrusionOk="0" h="7436" w="7436">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
            <p:cNvSpPr/>
            <p:nvPr/>
          </p:nvSpPr>
          <p:spPr>
            <a:xfrm>
              <a:off x="-65039375" y="4094450"/>
              <a:ext cx="104775" cy="19700"/>
            </a:xfrm>
            <a:custGeom>
              <a:rect b="b" l="l" r="r" t="t"/>
              <a:pathLst>
                <a:path extrusionOk="0" h="788" w="4191">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p:nvPr/>
          </p:nvSpPr>
          <p:spPr>
            <a:xfrm>
              <a:off x="-65144125" y="4121025"/>
              <a:ext cx="311900" cy="290850"/>
            </a:xfrm>
            <a:custGeom>
              <a:rect b="b" l="l" r="r" t="t"/>
              <a:pathLst>
                <a:path extrusionOk="0" h="11634" w="12476">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5"/>
          <p:cNvSpPr txBox="1"/>
          <p:nvPr>
            <p:ph idx="6" type="ctrTitle"/>
          </p:nvPr>
        </p:nvSpPr>
        <p:spPr>
          <a:xfrm>
            <a:off x="318338"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WHAT WE ARE WORKING ON</a:t>
            </a:r>
            <a:endParaRPr/>
          </a:p>
        </p:txBody>
      </p:sp>
      <p:sp>
        <p:nvSpPr>
          <p:cNvPr id="430" name="Google Shape;430;p25"/>
          <p:cNvSpPr txBox="1"/>
          <p:nvPr>
            <p:ph idx="1" type="subTitle"/>
          </p:nvPr>
        </p:nvSpPr>
        <p:spPr>
          <a:xfrm>
            <a:off x="397250" y="3416325"/>
            <a:ext cx="2683800" cy="80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rPr>
              <a:t>The security measures </a:t>
            </a:r>
            <a:r>
              <a:rPr lang="es">
                <a:solidFill>
                  <a:srgbClr val="FFFFFF"/>
                </a:solidFill>
              </a:rPr>
              <a:t>include </a:t>
            </a:r>
            <a:r>
              <a:rPr lang="es"/>
              <a:t>authentication, authorisation to the terms and conditions document.</a:t>
            </a:r>
            <a:endParaRPr>
              <a:solidFill>
                <a:srgbClr val="FFFFFF"/>
              </a:solidFill>
            </a:endParaRPr>
          </a:p>
        </p:txBody>
      </p:sp>
      <p:sp>
        <p:nvSpPr>
          <p:cNvPr id="431" name="Google Shape;431;p25"/>
          <p:cNvSpPr txBox="1"/>
          <p:nvPr>
            <p:ph idx="2" type="subTitle"/>
          </p:nvPr>
        </p:nvSpPr>
        <p:spPr>
          <a:xfrm>
            <a:off x="6056375" y="3416325"/>
            <a:ext cx="2447700" cy="9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The application is tested through google insights and is extremely fast and mobile compatible.</a:t>
            </a:r>
            <a:endParaRPr/>
          </a:p>
        </p:txBody>
      </p:sp>
      <p:sp>
        <p:nvSpPr>
          <p:cNvPr id="432" name="Google Shape;432;p25"/>
          <p:cNvSpPr txBox="1"/>
          <p:nvPr>
            <p:ph idx="3" type="subTitle"/>
          </p:nvPr>
        </p:nvSpPr>
        <p:spPr>
          <a:xfrm>
            <a:off x="3123275" y="3416325"/>
            <a:ext cx="2780700" cy="8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Real time collaborative system easily integrable with the existing GEM portal.</a:t>
            </a:r>
            <a:endParaRPr/>
          </a:p>
        </p:txBody>
      </p:sp>
      <p:sp>
        <p:nvSpPr>
          <p:cNvPr id="433" name="Google Shape;433;p25"/>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SECURE</a:t>
            </a:r>
            <a:endParaRPr/>
          </a:p>
        </p:txBody>
      </p:sp>
      <p:sp>
        <p:nvSpPr>
          <p:cNvPr id="434" name="Google Shape;434;p25"/>
          <p:cNvSpPr txBox="1"/>
          <p:nvPr>
            <p:ph idx="4" type="ctrTitle"/>
          </p:nvPr>
        </p:nvSpPr>
        <p:spPr>
          <a:xfrm>
            <a:off x="6341356" y="327455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FAST AND RELIABLE</a:t>
            </a:r>
            <a:endParaRPr/>
          </a:p>
        </p:txBody>
      </p:sp>
      <p:sp>
        <p:nvSpPr>
          <p:cNvPr id="435" name="Google Shape;435;p25"/>
          <p:cNvSpPr txBox="1"/>
          <p:nvPr>
            <p:ph idx="5" type="ctrTitle"/>
          </p:nvPr>
        </p:nvSpPr>
        <p:spPr>
          <a:xfrm>
            <a:off x="3464431" y="327455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INTEGRABLE</a:t>
            </a:r>
            <a:endParaRPr/>
          </a:p>
        </p:txBody>
      </p:sp>
      <p:sp>
        <p:nvSpPr>
          <p:cNvPr id="436" name="Google Shape;436;p25"/>
          <p:cNvSpPr/>
          <p:nvPr/>
        </p:nvSpPr>
        <p:spPr>
          <a:xfrm>
            <a:off x="1267145" y="2083606"/>
            <a:ext cx="994973" cy="830447"/>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25"/>
          <p:cNvGrpSpPr/>
          <p:nvPr/>
        </p:nvGrpSpPr>
        <p:grpSpPr>
          <a:xfrm>
            <a:off x="4004942" y="2083606"/>
            <a:ext cx="994978" cy="830447"/>
            <a:chOff x="6666900" y="628300"/>
            <a:chExt cx="5236725" cy="4370775"/>
          </a:xfrm>
        </p:grpSpPr>
        <p:sp>
          <p:nvSpPr>
            <p:cNvPr id="438" name="Google Shape;438;p25"/>
            <p:cNvSpPr/>
            <p:nvPr/>
          </p:nvSpPr>
          <p:spPr>
            <a:xfrm>
              <a:off x="6666900" y="628300"/>
              <a:ext cx="5236725" cy="4370775"/>
            </a:xfrm>
            <a:custGeom>
              <a:rect b="b" l="l" r="r" t="t"/>
              <a:pathLst>
                <a:path extrusionOk="0" h="174831" w="209469">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8826600" y="2050775"/>
              <a:ext cx="917300" cy="917300"/>
            </a:xfrm>
            <a:custGeom>
              <a:rect b="b" l="l" r="r" t="t"/>
              <a:pathLst>
                <a:path extrusionOk="0" h="36692" w="36692">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8248175" y="1305300"/>
              <a:ext cx="2071425" cy="2406175"/>
            </a:xfrm>
            <a:custGeom>
              <a:rect b="b" l="l" r="r" t="t"/>
              <a:pathLst>
                <a:path extrusionOk="0" h="96247" w="82857">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5"/>
          <p:cNvGrpSpPr/>
          <p:nvPr/>
        </p:nvGrpSpPr>
        <p:grpSpPr>
          <a:xfrm>
            <a:off x="6877940" y="2077049"/>
            <a:ext cx="1002833" cy="837003"/>
            <a:chOff x="12618250" y="628300"/>
            <a:chExt cx="5236725" cy="4370775"/>
          </a:xfrm>
        </p:grpSpPr>
        <p:sp>
          <p:nvSpPr>
            <p:cNvPr id="442" name="Google Shape;442;p25"/>
            <p:cNvSpPr/>
            <p:nvPr/>
          </p:nvSpPr>
          <p:spPr>
            <a:xfrm>
              <a:off x="12618250" y="628300"/>
              <a:ext cx="5236725" cy="4370775"/>
            </a:xfrm>
            <a:custGeom>
              <a:rect b="b" l="l" r="r" t="t"/>
              <a:pathLst>
                <a:path extrusionOk="0" h="174831" w="209469">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14145450" y="1440150"/>
              <a:ext cx="2050900" cy="2127575"/>
            </a:xfrm>
            <a:custGeom>
              <a:rect b="b" l="l" r="r" t="t"/>
              <a:pathLst>
                <a:path extrusionOk="0" h="85103" w="82036">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25"/>
          <p:cNvSpPr/>
          <p:nvPr/>
        </p:nvSpPr>
        <p:spPr>
          <a:xfrm>
            <a:off x="1609000" y="2221850"/>
            <a:ext cx="311260" cy="414990"/>
          </a:xfrm>
          <a:custGeom>
            <a:rect b="b" l="l" r="r" t="t"/>
            <a:pathLst>
              <a:path extrusionOk="0" h="208800" w="156609">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5" name="Google Shape;445;p25"/>
          <p:cNvCxnSpPr/>
          <p:nvPr/>
        </p:nvCxnSpPr>
        <p:spPr>
          <a:xfrm>
            <a:off x="311700" y="1191700"/>
            <a:ext cx="8520600" cy="0"/>
          </a:xfrm>
          <a:prstGeom prst="straightConnector1">
            <a:avLst/>
          </a:prstGeom>
          <a:noFill/>
          <a:ln cap="flat" cmpd="sng" w="9525">
            <a:solidFill>
              <a:srgbClr val="48FFD5"/>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6"/>
          <p:cNvSpPr txBox="1"/>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3000">
                <a:solidFill>
                  <a:srgbClr val="FFFFFF"/>
                </a:solidFill>
                <a:latin typeface="Roboto Black"/>
                <a:ea typeface="Roboto Black"/>
                <a:cs typeface="Roboto Black"/>
                <a:sym typeface="Roboto Black"/>
              </a:rPr>
              <a:t>MAJOR REQUIREMENTS</a:t>
            </a:r>
            <a:endParaRPr sz="3000">
              <a:solidFill>
                <a:srgbClr val="FFFFFF"/>
              </a:solidFill>
              <a:latin typeface="Roboto Black"/>
              <a:ea typeface="Roboto Black"/>
              <a:cs typeface="Roboto Black"/>
              <a:sym typeface="Roboto Black"/>
            </a:endParaRPr>
          </a:p>
        </p:txBody>
      </p:sp>
      <p:sp>
        <p:nvSpPr>
          <p:cNvPr id="451" name="Google Shape;451;p26"/>
          <p:cNvSpPr txBox="1"/>
          <p:nvPr/>
        </p:nvSpPr>
        <p:spPr>
          <a:xfrm>
            <a:off x="2426700" y="3625075"/>
            <a:ext cx="2076000" cy="106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Roboto Medium"/>
                <a:ea typeface="Roboto Medium"/>
                <a:cs typeface="Roboto Medium"/>
                <a:sym typeface="Roboto Medium"/>
              </a:rPr>
              <a:t>Open-source, cross-platform, JavaScript runtime environment that executes JavaScript code outside a web browser.</a:t>
            </a:r>
            <a:endParaRPr sz="1000">
              <a:solidFill>
                <a:srgbClr val="FFFFFF"/>
              </a:solidFill>
              <a:latin typeface="Roboto Medium"/>
              <a:ea typeface="Roboto Medium"/>
              <a:cs typeface="Roboto Medium"/>
              <a:sym typeface="Roboto Medium"/>
            </a:endParaRPr>
          </a:p>
        </p:txBody>
      </p:sp>
      <p:sp>
        <p:nvSpPr>
          <p:cNvPr id="452" name="Google Shape;452;p26"/>
          <p:cNvSpPr txBox="1"/>
          <p:nvPr/>
        </p:nvSpPr>
        <p:spPr>
          <a:xfrm>
            <a:off x="4490875" y="3639800"/>
            <a:ext cx="1851900" cy="101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Roboto Medium"/>
                <a:ea typeface="Roboto Medium"/>
                <a:cs typeface="Roboto Medium"/>
                <a:sym typeface="Roboto Medium"/>
              </a:rPr>
              <a:t>PHP web framework intended for the development of web applications following the model–view–controller architectural pattern and based on Symfony.</a:t>
            </a:r>
            <a:endParaRPr sz="1000">
              <a:solidFill>
                <a:srgbClr val="FFFFFF"/>
              </a:solidFill>
              <a:latin typeface="Roboto Medium"/>
              <a:ea typeface="Roboto Medium"/>
              <a:cs typeface="Roboto Medium"/>
              <a:sym typeface="Roboto Medium"/>
            </a:endParaRPr>
          </a:p>
        </p:txBody>
      </p:sp>
      <p:sp>
        <p:nvSpPr>
          <p:cNvPr id="453" name="Google Shape;453;p26"/>
          <p:cNvSpPr txBox="1"/>
          <p:nvPr/>
        </p:nvSpPr>
        <p:spPr>
          <a:xfrm>
            <a:off x="680097" y="3619725"/>
            <a:ext cx="1736100" cy="88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Roboto Medium"/>
                <a:ea typeface="Roboto Medium"/>
                <a:cs typeface="Roboto Medium"/>
                <a:sym typeface="Roboto Medium"/>
              </a:rPr>
              <a:t>General-purpose scripting language that is especially suited to web development. </a:t>
            </a:r>
            <a:endParaRPr sz="1000">
              <a:solidFill>
                <a:srgbClr val="FFFFFF"/>
              </a:solidFill>
              <a:latin typeface="Roboto Medium"/>
              <a:ea typeface="Roboto Medium"/>
              <a:cs typeface="Roboto Medium"/>
              <a:sym typeface="Roboto Medium"/>
            </a:endParaRPr>
          </a:p>
        </p:txBody>
      </p:sp>
      <p:sp>
        <p:nvSpPr>
          <p:cNvPr id="454" name="Google Shape;454;p26"/>
          <p:cNvSpPr txBox="1"/>
          <p:nvPr/>
        </p:nvSpPr>
        <p:spPr>
          <a:xfrm>
            <a:off x="2467194" y="3503375"/>
            <a:ext cx="2076000" cy="196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900">
                <a:solidFill>
                  <a:srgbClr val="FFFFFF"/>
                </a:solidFill>
                <a:latin typeface="Roboto Black"/>
                <a:ea typeface="Roboto Black"/>
                <a:cs typeface="Roboto Black"/>
                <a:sym typeface="Roboto Black"/>
              </a:rPr>
              <a:t>NODE.jS</a:t>
            </a:r>
            <a:endParaRPr sz="900">
              <a:solidFill>
                <a:srgbClr val="FFFFFF"/>
              </a:solidFill>
              <a:latin typeface="Roboto Black"/>
              <a:ea typeface="Roboto Black"/>
              <a:cs typeface="Roboto Black"/>
              <a:sym typeface="Roboto Black"/>
            </a:endParaRPr>
          </a:p>
        </p:txBody>
      </p:sp>
      <p:sp>
        <p:nvSpPr>
          <p:cNvPr id="455" name="Google Shape;455;p26"/>
          <p:cNvSpPr txBox="1"/>
          <p:nvPr/>
        </p:nvSpPr>
        <p:spPr>
          <a:xfrm>
            <a:off x="4405756" y="3523450"/>
            <a:ext cx="2076000" cy="196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900">
                <a:solidFill>
                  <a:srgbClr val="FFFFFF"/>
                </a:solidFill>
                <a:latin typeface="Roboto Black"/>
                <a:ea typeface="Roboto Black"/>
                <a:cs typeface="Roboto Black"/>
                <a:sym typeface="Roboto Black"/>
              </a:rPr>
              <a:t>LARAVEL</a:t>
            </a:r>
            <a:endParaRPr sz="900">
              <a:solidFill>
                <a:srgbClr val="FFFFFF"/>
              </a:solidFill>
              <a:latin typeface="Roboto Black"/>
              <a:ea typeface="Roboto Black"/>
              <a:cs typeface="Roboto Black"/>
              <a:sym typeface="Roboto Black"/>
            </a:endParaRPr>
          </a:p>
        </p:txBody>
      </p:sp>
      <p:sp>
        <p:nvSpPr>
          <p:cNvPr id="456" name="Google Shape;456;p26"/>
          <p:cNvSpPr txBox="1"/>
          <p:nvPr/>
        </p:nvSpPr>
        <p:spPr>
          <a:xfrm>
            <a:off x="528644" y="3503375"/>
            <a:ext cx="2076000" cy="196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900">
                <a:solidFill>
                  <a:srgbClr val="FFFFFF"/>
                </a:solidFill>
                <a:latin typeface="Roboto Black"/>
                <a:ea typeface="Roboto Black"/>
                <a:cs typeface="Roboto Black"/>
                <a:sym typeface="Roboto Black"/>
              </a:rPr>
              <a:t>PHP</a:t>
            </a:r>
            <a:endParaRPr sz="900">
              <a:solidFill>
                <a:srgbClr val="FFFFFF"/>
              </a:solidFill>
              <a:latin typeface="Roboto Black"/>
              <a:ea typeface="Roboto Black"/>
              <a:cs typeface="Roboto Black"/>
              <a:sym typeface="Roboto Black"/>
            </a:endParaRPr>
          </a:p>
        </p:txBody>
      </p:sp>
      <p:sp>
        <p:nvSpPr>
          <p:cNvPr id="457" name="Google Shape;457;p26"/>
          <p:cNvSpPr/>
          <p:nvPr/>
        </p:nvSpPr>
        <p:spPr>
          <a:xfrm>
            <a:off x="849700" y="3140312"/>
            <a:ext cx="1432353" cy="275589"/>
          </a:xfrm>
          <a:custGeom>
            <a:rect b="b" l="l" r="r" t="t"/>
            <a:pathLst>
              <a:path extrusionOk="0" h="14659" w="76189">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1546601" y="2399323"/>
            <a:ext cx="40076" cy="781094"/>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2788209" y="31403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3485125" y="2645375"/>
            <a:ext cx="40076" cy="5246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4726736" y="31403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7328650" y="2655795"/>
            <a:ext cx="40073" cy="5246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3" name="Google Shape;463;p26"/>
          <p:cNvCxnSpPr/>
          <p:nvPr/>
        </p:nvCxnSpPr>
        <p:spPr>
          <a:xfrm>
            <a:off x="311700" y="1191700"/>
            <a:ext cx="8520600" cy="0"/>
          </a:xfrm>
          <a:prstGeom prst="straightConnector1">
            <a:avLst/>
          </a:prstGeom>
          <a:noFill/>
          <a:ln cap="flat" cmpd="sng" w="9525">
            <a:solidFill>
              <a:srgbClr val="48FFD5"/>
            </a:solidFill>
            <a:prstDash val="solid"/>
            <a:round/>
            <a:headEnd len="med" w="med" type="none"/>
            <a:tailEnd len="med" w="med" type="none"/>
          </a:ln>
        </p:spPr>
      </p:cxnSp>
      <p:pic>
        <p:nvPicPr>
          <p:cNvPr id="464" name="Google Shape;464;p26"/>
          <p:cNvPicPr preferRelativeResize="0"/>
          <p:nvPr/>
        </p:nvPicPr>
        <p:blipFill>
          <a:blip r:embed="rId3">
            <a:alphaModFix/>
          </a:blip>
          <a:stretch>
            <a:fillRect/>
          </a:stretch>
        </p:blipFill>
        <p:spPr>
          <a:xfrm>
            <a:off x="698663" y="1585463"/>
            <a:ext cx="1735977" cy="1735977"/>
          </a:xfrm>
          <a:prstGeom prst="rect">
            <a:avLst/>
          </a:prstGeom>
          <a:noFill/>
          <a:ln>
            <a:noFill/>
          </a:ln>
        </p:spPr>
      </p:pic>
      <p:pic>
        <p:nvPicPr>
          <p:cNvPr id="465" name="Google Shape;465;p26"/>
          <p:cNvPicPr preferRelativeResize="0"/>
          <p:nvPr/>
        </p:nvPicPr>
        <p:blipFill>
          <a:blip r:embed="rId4">
            <a:alphaModFix/>
          </a:blip>
          <a:stretch>
            <a:fillRect/>
          </a:stretch>
        </p:blipFill>
        <p:spPr>
          <a:xfrm>
            <a:off x="4661375" y="2024662"/>
            <a:ext cx="1415075" cy="965550"/>
          </a:xfrm>
          <a:prstGeom prst="rect">
            <a:avLst/>
          </a:prstGeom>
          <a:noFill/>
          <a:ln>
            <a:noFill/>
          </a:ln>
        </p:spPr>
      </p:pic>
      <p:sp>
        <p:nvSpPr>
          <p:cNvPr id="466" name="Google Shape;466;p26"/>
          <p:cNvSpPr txBox="1"/>
          <p:nvPr/>
        </p:nvSpPr>
        <p:spPr>
          <a:xfrm>
            <a:off x="6499300" y="3639800"/>
            <a:ext cx="1792500" cy="101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000">
                <a:solidFill>
                  <a:srgbClr val="FFFFFF"/>
                </a:solidFill>
                <a:latin typeface="Roboto Medium"/>
                <a:ea typeface="Roboto Medium"/>
                <a:cs typeface="Roboto Medium"/>
                <a:sym typeface="Roboto Medium"/>
              </a:rPr>
              <a:t>MySQL is an open-source relational database management system.</a:t>
            </a:r>
            <a:endParaRPr sz="1000">
              <a:solidFill>
                <a:srgbClr val="FFFFFF"/>
              </a:solidFill>
              <a:latin typeface="Roboto Medium"/>
              <a:ea typeface="Roboto Medium"/>
              <a:cs typeface="Roboto Medium"/>
              <a:sym typeface="Roboto Medium"/>
            </a:endParaRPr>
          </a:p>
          <a:p>
            <a:pPr indent="0" lvl="0" marL="0" rtl="0" algn="ctr">
              <a:spcBef>
                <a:spcPts val="0"/>
              </a:spcBef>
              <a:spcAft>
                <a:spcPts val="0"/>
              </a:spcAft>
              <a:buNone/>
            </a:pPr>
            <a:r>
              <a:t/>
            </a:r>
            <a:endParaRPr sz="1000">
              <a:solidFill>
                <a:srgbClr val="FFFFFF"/>
              </a:solidFill>
              <a:latin typeface="Roboto Medium"/>
              <a:ea typeface="Roboto Medium"/>
              <a:cs typeface="Roboto Medium"/>
              <a:sym typeface="Roboto Medium"/>
            </a:endParaRPr>
          </a:p>
        </p:txBody>
      </p:sp>
      <p:sp>
        <p:nvSpPr>
          <p:cNvPr id="467" name="Google Shape;467;p26"/>
          <p:cNvSpPr txBox="1"/>
          <p:nvPr/>
        </p:nvSpPr>
        <p:spPr>
          <a:xfrm>
            <a:off x="6386956" y="3523450"/>
            <a:ext cx="2076000" cy="196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900">
                <a:solidFill>
                  <a:srgbClr val="FFFFFF"/>
                </a:solidFill>
                <a:latin typeface="Roboto Black"/>
                <a:ea typeface="Roboto Black"/>
                <a:cs typeface="Roboto Black"/>
                <a:sym typeface="Roboto Black"/>
              </a:rPr>
              <a:t>MySQL</a:t>
            </a:r>
            <a:endParaRPr sz="900">
              <a:solidFill>
                <a:srgbClr val="FFFFFF"/>
              </a:solidFill>
              <a:latin typeface="Roboto Black"/>
              <a:ea typeface="Roboto Black"/>
              <a:cs typeface="Roboto Black"/>
              <a:sym typeface="Roboto Black"/>
            </a:endParaRPr>
          </a:p>
        </p:txBody>
      </p:sp>
      <p:sp>
        <p:nvSpPr>
          <p:cNvPr id="468" name="Google Shape;468;p26"/>
          <p:cNvSpPr/>
          <p:nvPr/>
        </p:nvSpPr>
        <p:spPr>
          <a:xfrm>
            <a:off x="6707936" y="31403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5347450" y="2655795"/>
            <a:ext cx="40073" cy="5246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0" name="Google Shape;470;p26"/>
          <p:cNvPicPr preferRelativeResize="0"/>
          <p:nvPr/>
        </p:nvPicPr>
        <p:blipFill>
          <a:blip r:embed="rId5">
            <a:alphaModFix/>
          </a:blip>
          <a:stretch>
            <a:fillRect/>
          </a:stretch>
        </p:blipFill>
        <p:spPr>
          <a:xfrm>
            <a:off x="2579263" y="2175775"/>
            <a:ext cx="1851798" cy="524674"/>
          </a:xfrm>
          <a:prstGeom prst="rect">
            <a:avLst/>
          </a:prstGeom>
          <a:noFill/>
          <a:ln>
            <a:noFill/>
          </a:ln>
        </p:spPr>
      </p:pic>
      <p:pic>
        <p:nvPicPr>
          <p:cNvPr id="471" name="Google Shape;471;p26"/>
          <p:cNvPicPr preferRelativeResize="0"/>
          <p:nvPr/>
        </p:nvPicPr>
        <p:blipFill>
          <a:blip r:embed="rId6">
            <a:alphaModFix/>
          </a:blip>
          <a:stretch>
            <a:fillRect/>
          </a:stretch>
        </p:blipFill>
        <p:spPr>
          <a:xfrm>
            <a:off x="6556899" y="1656896"/>
            <a:ext cx="1661200" cy="112847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