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DCDBF-A82B-4819-8382-DFA70E15C5C0}" v="1" dt="2025-05-20T17:25:53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i priya" userId="d3b9a45f805917d8" providerId="LiveId" clId="{89DDCDBF-A82B-4819-8382-DFA70E15C5C0}"/>
    <pc:docChg chg="custSel delSld modSld">
      <pc:chgData name="mansi priya" userId="d3b9a45f805917d8" providerId="LiveId" clId="{89DDCDBF-A82B-4819-8382-DFA70E15C5C0}" dt="2025-05-20T17:26:11.471" v="10" actId="47"/>
      <pc:docMkLst>
        <pc:docMk/>
      </pc:docMkLst>
      <pc:sldChg chg="modSp mod">
        <pc:chgData name="mansi priya" userId="d3b9a45f805917d8" providerId="LiveId" clId="{89DDCDBF-A82B-4819-8382-DFA70E15C5C0}" dt="2025-05-20T17:24:38.760" v="3" actId="20577"/>
        <pc:sldMkLst>
          <pc:docMk/>
          <pc:sldMk cId="895915843" sldId="266"/>
        </pc:sldMkLst>
        <pc:spChg chg="mod">
          <ac:chgData name="mansi priya" userId="d3b9a45f805917d8" providerId="LiveId" clId="{89DDCDBF-A82B-4819-8382-DFA70E15C5C0}" dt="2025-05-20T17:24:38.760" v="3" actId="20577"/>
          <ac:spMkLst>
            <pc:docMk/>
            <pc:sldMk cId="895915843" sldId="266"/>
            <ac:spMk id="2" creationId="{9AB2EA78-AEB3-469B-9025-3B17201A457B}"/>
          </ac:spMkLst>
        </pc:spChg>
      </pc:sldChg>
      <pc:sldChg chg="addSp delSp modSp del mod delAnim">
        <pc:chgData name="mansi priya" userId="d3b9a45f805917d8" providerId="LiveId" clId="{89DDCDBF-A82B-4819-8382-DFA70E15C5C0}" dt="2025-05-20T17:26:11.471" v="10" actId="47"/>
        <pc:sldMkLst>
          <pc:docMk/>
          <pc:sldMk cId="2136707189" sldId="310"/>
        </pc:sldMkLst>
        <pc:spChg chg="add del mod">
          <ac:chgData name="mansi priya" userId="d3b9a45f805917d8" providerId="LiveId" clId="{89DDCDBF-A82B-4819-8382-DFA70E15C5C0}" dt="2025-05-20T17:25:54.660" v="7"/>
          <ac:spMkLst>
            <pc:docMk/>
            <pc:sldMk cId="2136707189" sldId="310"/>
            <ac:spMk id="4" creationId="{88295422-9EBB-37EC-AF99-5F4167840B1A}"/>
          </ac:spMkLst>
        </pc:spChg>
        <pc:spChg chg="add mod">
          <ac:chgData name="mansi priya" userId="d3b9a45f805917d8" providerId="LiveId" clId="{89DDCDBF-A82B-4819-8382-DFA70E15C5C0}" dt="2025-05-20T17:25:56.926" v="9" actId="1076"/>
          <ac:spMkLst>
            <pc:docMk/>
            <pc:sldMk cId="2136707189" sldId="310"/>
            <ac:spMk id="6" creationId="{62FB0A21-0777-50E8-AAEC-1F6AD251409B}"/>
          </ac:spMkLst>
        </pc:spChg>
        <pc:picChg chg="del">
          <ac:chgData name="mansi priya" userId="d3b9a45f805917d8" providerId="LiveId" clId="{89DDCDBF-A82B-4819-8382-DFA70E15C5C0}" dt="2025-05-20T17:25:44.529" v="4" actId="478"/>
          <ac:picMkLst>
            <pc:docMk/>
            <pc:sldMk cId="2136707189" sldId="310"/>
            <ac:picMk id="2" creationId="{62492302-B5E7-C851-42C3-06D2F2481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619" y="1143784"/>
            <a:ext cx="6213987" cy="2251235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ptos" panose="020B0004020202020204" pitchFamily="34" charset="0"/>
              </a:rPr>
              <a:t>Flutter Back4App 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561" y="4588598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Name: Mansi Priya</a:t>
            </a:r>
          </a:p>
          <a:p>
            <a:r>
              <a:rPr lang="en-US" dirty="0">
                <a:latin typeface="Aptos" panose="020B0004020202020204" pitchFamily="34" charset="0"/>
              </a:rPr>
              <a:t>Id: 2023tm93680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2513" y="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ptos" panose="020B0004020202020204" pitchFamily="34" charset="0"/>
              </a:rPr>
              <a:t>Architecture </a:t>
            </a:r>
            <a:r>
              <a:rPr lang="en-GB" dirty="0">
                <a:latin typeface="Aptos" panose="020B0004020202020204" pitchFamily="34" charset="0"/>
              </a:rPr>
              <a:t>and </a:t>
            </a:r>
            <a:r>
              <a:rPr lang="en-IN" sz="4800" dirty="0">
                <a:latin typeface="Aptos" panose="020B0004020202020204" pitchFamily="34" charset="0"/>
              </a:rPr>
              <a:t>Database Structure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F8B8D-4C75-F004-6B63-46C3C63F578A}"/>
              </a:ext>
            </a:extLst>
          </p:cNvPr>
          <p:cNvSpPr txBox="1"/>
          <p:nvPr/>
        </p:nvSpPr>
        <p:spPr>
          <a:xfrm>
            <a:off x="1199535" y="2094271"/>
            <a:ext cx="10058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>
                <a:latin typeface="Aptos" panose="020B0004020202020204" pitchFamily="34" charset="0"/>
              </a:rPr>
              <a:t>Architecture</a:t>
            </a:r>
          </a:p>
          <a:p>
            <a:r>
              <a:rPr lang="en-GB" sz="1400" dirty="0">
                <a:latin typeface="Aptos" panose="020B0004020202020204" pitchFamily="34" charset="0"/>
              </a:rPr>
              <a:t>Frontend: </a:t>
            </a:r>
            <a:r>
              <a:rPr lang="en-GB" sz="1400" dirty="0">
                <a:solidFill>
                  <a:srgbClr val="0070C0"/>
                </a:solidFill>
                <a:latin typeface="Aptos" panose="020B0004020202020204" pitchFamily="34" charset="0"/>
              </a:rPr>
              <a:t>Flutter (cross-platform mobile/web framework)</a:t>
            </a:r>
          </a:p>
          <a:p>
            <a:r>
              <a:rPr lang="en-GB" sz="1400" dirty="0">
                <a:latin typeface="Aptos" panose="020B0004020202020204" pitchFamily="34" charset="0"/>
              </a:rPr>
              <a:t>Backend: </a:t>
            </a:r>
            <a:r>
              <a:rPr lang="en-GB" sz="1400" dirty="0">
                <a:solidFill>
                  <a:srgbClr val="0070C0"/>
                </a:solidFill>
                <a:latin typeface="Aptos" panose="020B0004020202020204" pitchFamily="34" charset="0"/>
              </a:rPr>
              <a:t>Back4App (BaaS powered by Parse Server)</a:t>
            </a:r>
          </a:p>
          <a:p>
            <a:r>
              <a:rPr lang="en-IN" sz="1400" dirty="0">
                <a:latin typeface="Aptos" panose="020B0004020202020204" pitchFamily="34" charset="0"/>
              </a:rPr>
              <a:t>Communication: 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Parse Flutter SDK (RESTful-like abstraction)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ptos" panose="020B0004020202020204" pitchFamily="34" charset="0"/>
              </a:rPr>
              <a:t>User Authentication</a:t>
            </a:r>
          </a:p>
          <a:p>
            <a:r>
              <a:rPr lang="en-IN" sz="1400" dirty="0">
                <a:latin typeface="Aptos" panose="020B0004020202020204" pitchFamily="34" charset="0"/>
              </a:rPr>
              <a:t>Handled via </a:t>
            </a:r>
            <a:r>
              <a:rPr lang="en-IN" sz="1400" dirty="0" err="1">
                <a:latin typeface="Aptos" panose="020B0004020202020204" pitchFamily="34" charset="0"/>
              </a:rPr>
              <a:t>ParseUser</a:t>
            </a:r>
            <a:r>
              <a:rPr lang="en-IN" sz="1400" dirty="0">
                <a:latin typeface="Aptos" panose="020B0004020202020204" pitchFamily="34" charset="0"/>
              </a:rPr>
              <a:t> class from Parse SDK</a:t>
            </a:r>
          </a:p>
          <a:p>
            <a:r>
              <a:rPr lang="en-IN" sz="1400" dirty="0">
                <a:latin typeface="Aptos" panose="020B0004020202020204" pitchFamily="34" charset="0"/>
              </a:rPr>
              <a:t>Signup/Login: </a:t>
            </a:r>
            <a:r>
              <a:rPr lang="en-IN" sz="1400" dirty="0" err="1">
                <a:solidFill>
                  <a:srgbClr val="0070C0"/>
                </a:solidFill>
                <a:latin typeface="Aptos" panose="020B0004020202020204" pitchFamily="34" charset="0"/>
              </a:rPr>
              <a:t>ParseUser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(username, password, email)</a:t>
            </a:r>
            <a:endParaRPr lang="fr-FR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latin typeface="Aptos" panose="020B0004020202020204" pitchFamily="34" charset="0"/>
              </a:rPr>
              <a:t>Session: </a:t>
            </a:r>
            <a:r>
              <a:rPr lang="en-IN" sz="1400" dirty="0" err="1">
                <a:solidFill>
                  <a:srgbClr val="0070C0"/>
                </a:solidFill>
                <a:latin typeface="Aptos" panose="020B0004020202020204" pitchFamily="34" charset="0"/>
              </a:rPr>
              <a:t>ParseUser.currentUser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()</a:t>
            </a:r>
          </a:p>
          <a:p>
            <a:r>
              <a:rPr lang="en-IN" sz="1400" dirty="0">
                <a:latin typeface="Aptos" panose="020B0004020202020204" pitchFamily="34" charset="0"/>
              </a:rPr>
              <a:t>Token-based auth managed internally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ptos" panose="020B0004020202020204" pitchFamily="34" charset="0"/>
              </a:rPr>
              <a:t>Database Structure (on Back4App)</a:t>
            </a:r>
          </a:p>
          <a:p>
            <a:r>
              <a:rPr lang="en-IN" sz="1600" dirty="0">
                <a:solidFill>
                  <a:srgbClr val="0070C0"/>
                </a:solidFill>
                <a:latin typeface="Aptos" panose="020B0004020202020204" pitchFamily="34" charset="0"/>
              </a:rPr>
              <a:t>_User (default class</a:t>
            </a:r>
            <a:r>
              <a:rPr lang="en-IN" sz="1600" dirty="0">
                <a:latin typeface="Aptos" panose="020B0004020202020204" pitchFamily="34" charset="0"/>
              </a:rPr>
              <a:t>):Handles user authentication.</a:t>
            </a:r>
          </a:p>
          <a:p>
            <a:pPr marL="0" indent="0">
              <a:buNone/>
            </a:pPr>
            <a:r>
              <a:rPr lang="en-IN" sz="1600" dirty="0">
                <a:latin typeface="Aptos" panose="020B0004020202020204" pitchFamily="34" charset="0"/>
              </a:rPr>
              <a:t>           </a:t>
            </a:r>
            <a:r>
              <a:rPr lang="en-IN" sz="1400" dirty="0">
                <a:latin typeface="Aptos" panose="020B0004020202020204" pitchFamily="34" charset="0"/>
              </a:rPr>
              <a:t>Fields: username, email, password, </a:t>
            </a:r>
            <a:r>
              <a:rPr lang="en-IN" sz="1400" dirty="0" err="1">
                <a:latin typeface="Aptos" panose="020B0004020202020204" pitchFamily="34" charset="0"/>
              </a:rPr>
              <a:t>createdAt</a:t>
            </a:r>
            <a:r>
              <a:rPr lang="en-IN" sz="1400" dirty="0">
                <a:latin typeface="Aptos" panose="020B0004020202020204" pitchFamily="34" charset="0"/>
              </a:rPr>
              <a:t>, </a:t>
            </a:r>
            <a:r>
              <a:rPr lang="en-IN" sz="1400" dirty="0" err="1">
                <a:latin typeface="Aptos" panose="020B0004020202020204" pitchFamily="34" charset="0"/>
              </a:rPr>
              <a:t>updatedAt</a:t>
            </a:r>
            <a:r>
              <a:rPr lang="en-IN" sz="1400" dirty="0">
                <a:latin typeface="Aptos" panose="020B0004020202020204" pitchFamily="34" charset="0"/>
              </a:rPr>
              <a:t>.</a:t>
            </a:r>
          </a:p>
          <a:p>
            <a:r>
              <a:rPr lang="en-IN" sz="1600" dirty="0">
                <a:solidFill>
                  <a:srgbClr val="0070C0"/>
                </a:solidFill>
                <a:latin typeface="Aptos" panose="020B0004020202020204" pitchFamily="34" charset="0"/>
              </a:rPr>
              <a:t>Items (custom class</a:t>
            </a:r>
            <a:r>
              <a:rPr lang="en-IN" sz="1600" dirty="0">
                <a:latin typeface="Aptos" panose="020B0004020202020204" pitchFamily="34" charset="0"/>
              </a:rPr>
              <a:t>):Stores the data for CRUD operations.</a:t>
            </a:r>
          </a:p>
          <a:p>
            <a:pPr marL="0" indent="0">
              <a:buNone/>
            </a:pPr>
            <a:r>
              <a:rPr lang="en-IN" sz="1400" dirty="0">
                <a:latin typeface="Aptos" panose="020B0004020202020204" pitchFamily="34" charset="0"/>
              </a:rPr>
              <a:t>           Fields: title (String)description (String)</a:t>
            </a:r>
            <a:r>
              <a:rPr lang="en-IN" sz="1400" dirty="0" err="1">
                <a:latin typeface="Aptos" panose="020B0004020202020204" pitchFamily="34" charset="0"/>
              </a:rPr>
              <a:t>createdAt</a:t>
            </a:r>
            <a:r>
              <a:rPr lang="en-IN" sz="1400" dirty="0">
                <a:latin typeface="Aptos" panose="020B0004020202020204" pitchFamily="34" charset="0"/>
              </a:rPr>
              <a:t>, </a:t>
            </a:r>
            <a:r>
              <a:rPr lang="en-IN" sz="1400" dirty="0" err="1">
                <a:latin typeface="Aptos" panose="020B0004020202020204" pitchFamily="34" charset="0"/>
              </a:rPr>
              <a:t>updatedAt</a:t>
            </a:r>
            <a:r>
              <a:rPr lang="en-IN" sz="1400" dirty="0">
                <a:latin typeface="Aptos" panose="020B0004020202020204" pitchFamily="34" charset="0"/>
              </a:rPr>
              <a:t>, owner (Pointer to _User, to link items to users)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9880-E5D1-F207-773C-589EC227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Tools used and Challenges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2AB0-182F-F4BF-31F5-3764AD7BD4F6}"/>
              </a:ext>
            </a:extLst>
          </p:cNvPr>
          <p:cNvSpPr txBox="1"/>
          <p:nvPr/>
        </p:nvSpPr>
        <p:spPr>
          <a:xfrm rot="10800000" flipH="1" flipV="1">
            <a:off x="1097280" y="1950081"/>
            <a:ext cx="9853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ptos" panose="020B0004020202020204" pitchFamily="34" charset="0"/>
              </a:rPr>
              <a:t>Tools Used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Flutter</a:t>
            </a:r>
            <a:r>
              <a:rPr lang="en-IN" sz="1800" dirty="0">
                <a:latin typeface="Aptos" panose="020B0004020202020204" pitchFamily="34" charset="0"/>
              </a:rPr>
              <a:t> (Front-end development)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Back4App</a:t>
            </a:r>
            <a:r>
              <a:rPr lang="en-IN" sz="1800" dirty="0">
                <a:latin typeface="Aptos" panose="020B0004020202020204" pitchFamily="34" charset="0"/>
              </a:rPr>
              <a:t> (Parse Server BaaS)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Parse Flutter SDK </a:t>
            </a:r>
            <a:r>
              <a:rPr lang="en-IN" sz="1800" dirty="0">
                <a:latin typeface="Aptos" panose="020B0004020202020204" pitchFamily="34" charset="0"/>
              </a:rPr>
              <a:t>(API Communication)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Android Studio </a:t>
            </a:r>
            <a:r>
              <a:rPr lang="en-IN" sz="1800" dirty="0">
                <a:latin typeface="Aptos" panose="020B0004020202020204" pitchFamily="34" charset="0"/>
              </a:rPr>
              <a:t>(Emulator &amp; Build)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VS Code </a:t>
            </a:r>
            <a:r>
              <a:rPr lang="en-IN" sz="1800" dirty="0">
                <a:latin typeface="Aptos" panose="020B0004020202020204" pitchFamily="34" charset="0"/>
              </a:rPr>
              <a:t>(Flutter Dev)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ptos" panose="020B0004020202020204" pitchFamily="34" charset="0"/>
              </a:rPr>
              <a:t>Challenges Faced: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Handling complex async login and CRUD operations – resolved using proper state management and visual loading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Emulator performance issues on Microsoft Surface – resolved by using a physical device or a lightweight AVD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Parse setup was initially confusing – followed Back4App’s official documentation and ensured compatibility by adjusting SDK versions.</a:t>
            </a:r>
          </a:p>
          <a:p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6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{0947710A-1050-42E5-9675-AAB86708380E}tf11437505_win32</Template>
  <TotalTime>110</TotalTime>
  <Words>238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Georgia Pro Cond Light</vt:lpstr>
      <vt:lpstr>Speak Pro</vt:lpstr>
      <vt:lpstr>RetrospectVTI</vt:lpstr>
      <vt:lpstr>Flutter Back4App </vt:lpstr>
      <vt:lpstr>Architecture and Database Structure </vt:lpstr>
      <vt:lpstr>Tools used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priya</dc:creator>
  <cp:lastModifiedBy>mansi priya</cp:lastModifiedBy>
  <cp:revision>2</cp:revision>
  <dcterms:created xsi:type="dcterms:W3CDTF">2025-05-20T15:29:20Z</dcterms:created>
  <dcterms:modified xsi:type="dcterms:W3CDTF">2025-05-20T17:26:11Z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