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B3C0"/>
    <a:srgbClr val="CFF1F5"/>
    <a:srgbClr val="8EDEE6"/>
    <a:srgbClr val="8AC4C7"/>
    <a:srgbClr val="121D2F"/>
    <a:srgbClr val="AAD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5" autoAdjust="0"/>
    <p:restoredTop sz="92982" autoAdjust="0"/>
  </p:normalViewPr>
  <p:slideViewPr>
    <p:cSldViewPr snapToGrid="0">
      <p:cViewPr varScale="1">
        <p:scale>
          <a:sx n="109" d="100"/>
          <a:sy n="109" d="100"/>
        </p:scale>
        <p:origin x="4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7326B-2722-4866-B953-820C9FAE11C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BA5C7-CB7C-4560-BA7E-CEA64978D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1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FE18-5D09-49A6-ABFB-AE4F55C47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72E95-815C-4AD2-91B1-1EA11B665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D5554-5E7C-4D4C-93DD-8CDC0E08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6EBF0A-9885-4A9F-891B-27659450569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73541-F9D7-4D90-B607-D1F5A85B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B8789E-CC7D-4C9D-96DE-F317BE4D9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D249-F550-45B9-A35E-2B61A651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21825-AF51-4DE1-915A-94941D100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9DF085-1F46-498E-A85C-F0A3BEACB78D}"/>
              </a:ext>
            </a:extLst>
          </p:cNvPr>
          <p:cNvSpPr/>
          <p:nvPr userDrawn="1"/>
        </p:nvSpPr>
        <p:spPr>
          <a:xfrm>
            <a:off x="3945775" y="6385394"/>
            <a:ext cx="487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© Copyright 2019  Southside Group of Companies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A30B7-5F8A-4D1A-BAB2-1B7F416FD1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925" y="6071254"/>
            <a:ext cx="819150" cy="78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1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B365-C0CC-406B-A243-6D9089C5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4967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F5479-D910-41E2-9BD3-F1068F20D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9770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EA26C-F4E6-42F9-AD35-8924CBDA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6EBF0A-9885-4A9F-891B-27659450569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00531-F74F-4249-B7B8-D7BE21DF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914A7-0F29-4368-9499-017FC7B2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B8789E-CC7D-4C9D-96DE-F317BE4D9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20DD-9E64-43E3-AB69-336D4F8C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D60C-2271-4751-9FFD-E5F50C89C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927099"/>
            <a:ext cx="5181600" cy="50497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AF16A-F2D0-4FAA-9BD1-D494CCA2A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927100"/>
            <a:ext cx="5181600" cy="5049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3226D-FB24-4148-9375-15B49E0B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6EBF0A-9885-4A9F-891B-27659450569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CB6B4-D592-4369-A305-2C3A2E89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B8789E-CC7D-4C9D-96DE-F317BE4D9F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46510-AF6A-40BB-BF66-F0A147B53103}"/>
              </a:ext>
            </a:extLst>
          </p:cNvPr>
          <p:cNvSpPr/>
          <p:nvPr userDrawn="1"/>
        </p:nvSpPr>
        <p:spPr>
          <a:xfrm>
            <a:off x="3736124" y="6370089"/>
            <a:ext cx="487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© Copyright 2019  Southside Group of Companies</a:t>
            </a:r>
          </a:p>
        </p:txBody>
      </p:sp>
    </p:spTree>
    <p:extLst>
      <p:ext uri="{BB962C8B-B14F-4D97-AF65-F5344CB8AC3E}">
        <p14:creationId xmlns:p14="http://schemas.microsoft.com/office/powerpoint/2010/main" val="295674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2227903-6F49-4E27-A324-AC1AF6277D3F}"/>
              </a:ext>
            </a:extLst>
          </p:cNvPr>
          <p:cNvSpPr txBox="1">
            <a:spLocks/>
          </p:cNvSpPr>
          <p:nvPr userDrawn="1"/>
        </p:nvSpPr>
        <p:spPr>
          <a:xfrm>
            <a:off x="1553112" y="764373"/>
            <a:ext cx="995308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03991B-8D3B-4A97-94BB-D8B95DBDF211}"/>
              </a:ext>
            </a:extLst>
          </p:cNvPr>
          <p:cNvSpPr txBox="1">
            <a:spLocks/>
          </p:cNvSpPr>
          <p:nvPr userDrawn="1"/>
        </p:nvSpPr>
        <p:spPr>
          <a:xfrm>
            <a:off x="1553112" y="2194560"/>
            <a:ext cx="9953087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783FB2-3379-4548-8494-028CA2A32495}"/>
              </a:ext>
            </a:extLst>
          </p:cNvPr>
          <p:cNvSpPr txBox="1">
            <a:spLocks/>
          </p:cNvSpPr>
          <p:nvPr userDrawn="1"/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D6AE6D-50C6-41F2-BD6A-10311022DD1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5C4C0E-5C51-459E-9B90-9B17344A5B0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5999479"/>
            <a:ext cx="12192000" cy="927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61A6E4C-A69E-4D31-B892-CF8A264CF970}"/>
              </a:ext>
            </a:extLst>
          </p:cNvPr>
          <p:cNvSpPr/>
          <p:nvPr userDrawn="1"/>
        </p:nvSpPr>
        <p:spPr>
          <a:xfrm>
            <a:off x="0" y="0"/>
            <a:ext cx="12192000" cy="927100"/>
          </a:xfrm>
          <a:prstGeom prst="rect">
            <a:avLst/>
          </a:prstGeom>
          <a:solidFill>
            <a:srgbClr val="121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7BEBB-B3E9-46A7-91C5-D1C32521C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27"/>
            <a:ext cx="10515600" cy="92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996FD-8F5C-4F8D-B2C7-30F757E1C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250" y="963377"/>
            <a:ext cx="10515600" cy="503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34C28932-8067-4559-A4AA-9C19B36DF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5C6EBF0A-9885-4A9F-891B-27659450569D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7BCEF135-3A88-44F3-96F5-3D5624A42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© Copyright 2019  •  Southside Group of Companies</a:t>
            </a:r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74C7190-FE03-42D5-A3E9-A04E31648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39B8789E-CC7D-4C9D-96DE-F317BE4D9F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6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3.gif"/><Relationship Id="rId12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microsoft.com/office/2007/relationships/hdphoto" Target="../media/hdphoto2.wdp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BC3553-31D5-4392-BAAB-E64BDC63F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42535"/>
            <a:ext cx="12191999" cy="579560"/>
          </a:xfrm>
        </p:spPr>
        <p:txBody>
          <a:bodyPr>
            <a:normAutofit/>
          </a:bodyPr>
          <a:lstStyle/>
          <a:p>
            <a:r>
              <a:rPr lang="en-GB" sz="2800" kern="0">
                <a:solidFill>
                  <a:srgbClr val="002F4A"/>
                </a:solidFill>
                <a:latin typeface="Merriweather"/>
                <a:sym typeface="Merriweather"/>
              </a:rPr>
              <a:t>Dr. Akhilesh Das Gupta Institute of Technology and Management</a:t>
            </a:r>
            <a:endParaRPr lang="en-US" dirty="0"/>
          </a:p>
        </p:txBody>
      </p:sp>
      <p:sp>
        <p:nvSpPr>
          <p:cNvPr id="7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0" y="1682361"/>
            <a:ext cx="12191999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 sz="2400"/>
              <a:t>Information Technology</a:t>
            </a:r>
            <a:endParaRPr sz="2400"/>
          </a:p>
        </p:txBody>
      </p:sp>
      <p:sp>
        <p:nvSpPr>
          <p:cNvPr id="8" name="Google Shape;106;p16"/>
          <p:cNvSpPr txBox="1">
            <a:spLocks/>
          </p:cNvSpPr>
          <p:nvPr/>
        </p:nvSpPr>
        <p:spPr>
          <a:xfrm>
            <a:off x="7090117" y="3619157"/>
            <a:ext cx="6210886" cy="17346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1600"/>
            </a:pPr>
            <a:endParaRPr lang="en-GB" smtClean="0"/>
          </a:p>
          <a:p>
            <a:pPr algn="l">
              <a:lnSpc>
                <a:spcPct val="100000"/>
              </a:lnSpc>
              <a:spcBef>
                <a:spcPts val="1600"/>
              </a:spcBef>
              <a:buSzPts val="1600"/>
            </a:pPr>
            <a:r>
              <a:rPr lang="en-GB" smtClean="0"/>
              <a:t>Aniket Singh Bhadouria –00715603115</a:t>
            </a:r>
          </a:p>
          <a:p>
            <a:pPr algn="l">
              <a:lnSpc>
                <a:spcPct val="100000"/>
              </a:lnSpc>
              <a:spcBef>
                <a:spcPts val="1600"/>
              </a:spcBef>
              <a:buSzPts val="1600"/>
            </a:pPr>
            <a:r>
              <a:rPr lang="en-GB" smtClean="0"/>
              <a:t>Chirag Sehra– 01615603115</a:t>
            </a:r>
          </a:p>
          <a:p>
            <a:pPr algn="l">
              <a:lnSpc>
                <a:spcPct val="100000"/>
              </a:lnSpc>
              <a:spcBef>
                <a:spcPts val="1600"/>
              </a:spcBef>
              <a:buSzPts val="1600"/>
            </a:pPr>
            <a:r>
              <a:rPr lang="en-GB" smtClean="0"/>
              <a:t>Mansi Kukreti--03215603115</a:t>
            </a:r>
          </a:p>
          <a:p>
            <a:pPr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</a:pPr>
            <a:endParaRPr lang="en-GB"/>
          </a:p>
        </p:txBody>
      </p:sp>
      <p:sp>
        <p:nvSpPr>
          <p:cNvPr id="9" name="Google Shape;107;p16"/>
          <p:cNvSpPr txBox="1">
            <a:spLocks/>
          </p:cNvSpPr>
          <p:nvPr/>
        </p:nvSpPr>
        <p:spPr>
          <a:xfrm>
            <a:off x="-1" y="3467960"/>
            <a:ext cx="12191999" cy="7101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</a:pPr>
            <a:r>
              <a:rPr lang="en-US" sz="3200" b="1" smtClean="0"/>
              <a:t>COLLECTION AND VERIFICATION OF DRUG ADVERSE EFFECTS </a:t>
            </a:r>
            <a:endParaRPr lang="en-US" sz="3200" b="1"/>
          </a:p>
        </p:txBody>
      </p:sp>
      <p:sp>
        <p:nvSpPr>
          <p:cNvPr id="10" name="Google Shape;108;p16"/>
          <p:cNvSpPr txBox="1">
            <a:spLocks/>
          </p:cNvSpPr>
          <p:nvPr/>
        </p:nvSpPr>
        <p:spPr>
          <a:xfrm>
            <a:off x="0" y="2376847"/>
            <a:ext cx="12192000" cy="609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</a:pPr>
            <a:r>
              <a:rPr lang="en-GB" smtClean="0"/>
              <a:t>Major Presentation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55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1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1586" y="1525223"/>
            <a:ext cx="2026000" cy="11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6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1720" y="1634948"/>
            <a:ext cx="825775" cy="93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5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45002" y="2822174"/>
            <a:ext cx="1938325" cy="12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62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18649" y="1709889"/>
            <a:ext cx="1806763" cy="9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/>
        </p:nvSpPr>
        <p:spPr>
          <a:xfrm>
            <a:off x="682283" y="1340557"/>
            <a:ext cx="209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Web Platform</a:t>
            </a:r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676" y="2727420"/>
            <a:ext cx="1863819" cy="18638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750" y="2767378"/>
            <a:ext cx="2261110" cy="15474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47601" y1="50538" x2="51661" y2="537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642" y="4514131"/>
            <a:ext cx="2878719" cy="1975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68810" y1="82143" x2="68810" y2="82143"/>
                        <a14:foregroundMark x1="80952" y1="82143" x2="80952" y2="82143"/>
                        <a14:foregroundMark x1="22857" y1="86905" x2="22857" y2="86905"/>
                        <a14:foregroundMark x1="31190" y1="87619" x2="31190" y2="87619"/>
                        <a14:foregroundMark x1="40714" y1="87381" x2="40714" y2="87381"/>
                        <a14:foregroundMark x1="54286" y1="92143" x2="54286" y2="92143"/>
                        <a14:foregroundMark x1="63571" y1="87619" x2="63571" y2="87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131" y="3895884"/>
            <a:ext cx="1951880" cy="19518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>
                        <a14:foregroundMark x1="16889" y1="13778" x2="16889" y2="14667"/>
                        <a14:foregroundMark x1="83111" y1="15111" x2="83111" y2="15111"/>
                        <a14:foregroundMark x1="16889" y1="15111" x2="26667" y2="20000"/>
                        <a14:foregroundMark x1="30222" y1="22667" x2="47556" y2="24889"/>
                        <a14:foregroundMark x1="53333" y1="24444" x2="66667" y2="22667"/>
                        <a14:foregroundMark x1="71556" y1="21778" x2="82222" y2="15111"/>
                        <a14:foregroundMark x1="85333" y1="13333" x2="78222" y2="6222"/>
                        <a14:foregroundMark x1="74667" y1="5333" x2="64889" y2="3111"/>
                        <a14:foregroundMark x1="16889" y1="11111" x2="30222" y2="4444"/>
                        <a14:foregroundMark x1="42222" y1="11556" x2="58222" y2="11556"/>
                        <a14:foregroundMark x1="48444" y1="19111" x2="56000" y2="1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148" y="4514131"/>
            <a:ext cx="1375842" cy="137584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772529" y="1976511"/>
            <a:ext cx="9355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Aniket: a brief intro about tech of images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911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3;p21"/>
          <p:cNvSpPr/>
          <p:nvPr/>
        </p:nvSpPr>
        <p:spPr>
          <a:xfrm>
            <a:off x="406645" y="1802423"/>
            <a:ext cx="11346766" cy="382465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" name="Google Shape;155;p21"/>
          <p:cNvSpPr txBox="1"/>
          <p:nvPr/>
        </p:nvSpPr>
        <p:spPr>
          <a:xfrm>
            <a:off x="406645" y="1144500"/>
            <a:ext cx="30000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Collection Of Data</a:t>
            </a:r>
            <a:endParaRPr sz="2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262705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6418" y="1315329"/>
            <a:ext cx="4192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Chirag: MongoDB, sql and json database screenshots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1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6418" y="1315329"/>
            <a:ext cx="4192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Chirag: How dapp works right now includning proposals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1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35502"/>
            <a:ext cx="12192000" cy="844136"/>
          </a:xfrm>
        </p:spPr>
        <p:txBody>
          <a:bodyPr>
            <a:normAutofit fontScale="90000"/>
          </a:bodyPr>
          <a:lstStyle/>
          <a:p>
            <a:r>
              <a:rPr lang="en-US" smtClean="0"/>
              <a:t>Table of Contents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42535" y="1920241"/>
            <a:ext cx="5394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mtClean="0"/>
              <a:t>Project Objective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mtClean="0"/>
              <a:t>Overview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mtClean="0"/>
              <a:t>Existing Problems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mtClean="0"/>
              <a:t>Our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mtClean="0"/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209863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928469"/>
            <a:ext cx="12192000" cy="872270"/>
          </a:xfrm>
        </p:spPr>
        <p:txBody>
          <a:bodyPr>
            <a:normAutofit fontScale="90000"/>
          </a:bodyPr>
          <a:lstStyle/>
          <a:p>
            <a:r>
              <a:rPr lang="en-US" smtClean="0"/>
              <a:t>Project Objective</a:t>
            </a:r>
            <a:endParaRPr lang="en-US"/>
          </a:p>
        </p:txBody>
      </p:sp>
      <p:sp>
        <p:nvSpPr>
          <p:cNvPr id="5" name="Google Shape;127;p18"/>
          <p:cNvSpPr txBox="1">
            <a:spLocks/>
          </p:cNvSpPr>
          <p:nvPr/>
        </p:nvSpPr>
        <p:spPr>
          <a:xfrm>
            <a:off x="331946" y="1800739"/>
            <a:ext cx="6983255" cy="424133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/>
              <a:t>M</a:t>
            </a:r>
            <a:r>
              <a:rPr lang="en-US" smtClean="0"/>
              <a:t>ake user information private </a:t>
            </a:r>
          </a:p>
          <a:p>
            <a:pPr marL="342900" indent="-34290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/>
              <a:t>A</a:t>
            </a:r>
            <a:r>
              <a:rPr lang="en-US" smtClean="0"/>
              <a:t>llow the access to all the genuine users to vote according to the actual events successfully deliver this accurate data to the concerned authorities</a:t>
            </a:r>
          </a:p>
          <a:p>
            <a:pPr marL="342900" indent="-34290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smtClean="0"/>
              <a:t>Reasonable actions can be taken for the reported events.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691" y="4037428"/>
            <a:ext cx="3378380" cy="19707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690" y="1614680"/>
            <a:ext cx="3380935" cy="230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9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928468"/>
            <a:ext cx="12192000" cy="808966"/>
          </a:xfrm>
        </p:spPr>
        <p:txBody>
          <a:bodyPr>
            <a:normAutofit fontScale="90000"/>
          </a:bodyPr>
          <a:lstStyle/>
          <a:p>
            <a:r>
              <a:rPr lang="en-US" smtClean="0"/>
              <a:t>Overview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9557" y="2222695"/>
            <a:ext cx="476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Mansi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928468"/>
            <a:ext cx="12192000" cy="808966"/>
          </a:xfrm>
        </p:spPr>
        <p:txBody>
          <a:bodyPr>
            <a:normAutofit fontScale="90000"/>
          </a:bodyPr>
          <a:lstStyle/>
          <a:p>
            <a:r>
              <a:rPr lang="en-US" smtClean="0"/>
              <a:t>Existing Problems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47447" y="3010486"/>
            <a:ext cx="3130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Mansi: some data in points. Not more than 3 points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7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928468"/>
            <a:ext cx="12192000" cy="808966"/>
          </a:xfrm>
        </p:spPr>
        <p:txBody>
          <a:bodyPr>
            <a:normAutofit fontScale="90000"/>
          </a:bodyPr>
          <a:lstStyle/>
          <a:p>
            <a:r>
              <a:rPr lang="en-US" smtClean="0"/>
              <a:t>Our Solution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02191" y="2250831"/>
            <a:ext cx="588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Chirag will put some info and screenshots of the dapp here.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9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86332" y="1955409"/>
            <a:ext cx="217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chirag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3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928468"/>
            <a:ext cx="12192000" cy="808966"/>
          </a:xfrm>
        </p:spPr>
        <p:txBody>
          <a:bodyPr>
            <a:normAutofit fontScale="90000"/>
          </a:bodyPr>
          <a:lstStyle/>
          <a:p>
            <a:r>
              <a:rPr lang="en-US" smtClean="0"/>
              <a:t>Technologies Used</a:t>
            </a:r>
            <a:endParaRPr lang="en-US"/>
          </a:p>
        </p:txBody>
      </p:sp>
      <p:sp>
        <p:nvSpPr>
          <p:cNvPr id="3" name="Google Shape;135;p19"/>
          <p:cNvSpPr/>
          <p:nvPr/>
        </p:nvSpPr>
        <p:spPr>
          <a:xfrm>
            <a:off x="357552" y="2351942"/>
            <a:ext cx="11719561" cy="350725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" name="Google Shape;137;p19"/>
          <p:cNvSpPr txBox="1"/>
          <p:nvPr/>
        </p:nvSpPr>
        <p:spPr>
          <a:xfrm>
            <a:off x="357552" y="1652121"/>
            <a:ext cx="6628364" cy="641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Blockchain Technology</a:t>
            </a:r>
            <a:endParaRPr sz="36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8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3;p20"/>
          <p:cNvSpPr txBox="1">
            <a:spLocks/>
          </p:cNvSpPr>
          <p:nvPr/>
        </p:nvSpPr>
        <p:spPr>
          <a:xfrm>
            <a:off x="394594" y="1450735"/>
            <a:ext cx="2998500" cy="38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70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smtClean="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Data Lake</a:t>
            </a:r>
            <a:endParaRPr lang="en-GB"/>
          </a:p>
        </p:txBody>
      </p:sp>
      <p:sp>
        <p:nvSpPr>
          <p:cNvPr id="3" name="Google Shape;144;p20"/>
          <p:cNvSpPr/>
          <p:nvPr/>
        </p:nvSpPr>
        <p:spPr>
          <a:xfrm>
            <a:off x="206325" y="2140926"/>
            <a:ext cx="11821551" cy="382377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70058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155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Merriweather</vt:lpstr>
      <vt:lpstr>Office Theme</vt:lpstr>
      <vt:lpstr>Dr. Akhilesh Das Gupta Institute of Technology and Management</vt:lpstr>
      <vt:lpstr>Table of Contents</vt:lpstr>
      <vt:lpstr>Project Objective</vt:lpstr>
      <vt:lpstr>Overview</vt:lpstr>
      <vt:lpstr>Existing Problems</vt:lpstr>
      <vt:lpstr>Our Solution</vt:lpstr>
      <vt:lpstr>PowerPoint Presentation</vt:lpstr>
      <vt:lpstr>Technologies Used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Vipul Taneja</dc:creator>
  <cp:lastModifiedBy>Chirag Sehra</cp:lastModifiedBy>
  <cp:revision>96</cp:revision>
  <dcterms:created xsi:type="dcterms:W3CDTF">2019-01-11T06:11:49Z</dcterms:created>
  <dcterms:modified xsi:type="dcterms:W3CDTF">2019-03-09T06:25:36Z</dcterms:modified>
</cp:coreProperties>
</file>